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3"/>
  </p:notesMasterIdLst>
  <p:sldIdLst>
    <p:sldId id="780" r:id="rId2"/>
    <p:sldId id="833" r:id="rId3"/>
    <p:sldId id="781" r:id="rId4"/>
    <p:sldId id="782" r:id="rId5"/>
    <p:sldId id="764" r:id="rId6"/>
    <p:sldId id="790" r:id="rId7"/>
    <p:sldId id="795" r:id="rId8"/>
    <p:sldId id="796" r:id="rId9"/>
    <p:sldId id="802" r:id="rId10"/>
    <p:sldId id="804" r:id="rId11"/>
    <p:sldId id="766" r:id="rId12"/>
    <p:sldId id="797" r:id="rId13"/>
    <p:sldId id="808" r:id="rId14"/>
    <p:sldId id="812" r:id="rId15"/>
    <p:sldId id="813" r:id="rId16"/>
    <p:sldId id="814" r:id="rId17"/>
    <p:sldId id="815" r:id="rId18"/>
    <p:sldId id="816" r:id="rId19"/>
    <p:sldId id="809" r:id="rId20"/>
    <p:sldId id="817" r:id="rId21"/>
    <p:sldId id="818" r:id="rId22"/>
    <p:sldId id="819" r:id="rId23"/>
    <p:sldId id="822" r:id="rId24"/>
    <p:sldId id="823" r:id="rId25"/>
    <p:sldId id="825" r:id="rId26"/>
    <p:sldId id="826" r:id="rId27"/>
    <p:sldId id="827" r:id="rId28"/>
    <p:sldId id="831" r:id="rId29"/>
    <p:sldId id="832" r:id="rId30"/>
    <p:sldId id="835" r:id="rId31"/>
    <p:sldId id="776" r:id="rId3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7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FFD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83" autoAdjust="0"/>
    <p:restoredTop sz="83333" autoAdjust="0"/>
  </p:normalViewPr>
  <p:slideViewPr>
    <p:cSldViewPr snapToGrid="0" snapToObjects="1">
      <p:cViewPr varScale="1">
        <p:scale>
          <a:sx n="81" d="100"/>
          <a:sy n="81" d="100"/>
        </p:scale>
        <p:origin x="50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headerjalaly@yahoo.com</a:t>
            </a:r>
          </a:p>
          <a:p>
            <a:r>
              <a:rPr lang="fa-IR" sz="900" dirty="0" smtClean="0"/>
              <a:t>09166014085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361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94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66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33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24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93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36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39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15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56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61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53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33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93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59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24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1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7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4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0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3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1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900" dirty="0" smtClean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900" dirty="0" smtClean="0">
                <a:solidFill>
                  <a:srgbClr val="FFFF00"/>
                </a:solidFill>
              </a:rPr>
              <a:t>09166014085</a:t>
            </a:r>
            <a:endParaRPr lang="en-US" sz="9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2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st african popul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01650" y="-22225"/>
            <a:ext cx="1789113" cy="122237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157"/>
          <p:cNvSpPr>
            <a:spLocks noGrp="1"/>
          </p:cNvSpPr>
          <p:nvPr>
            <p:ph type="title"/>
          </p:nvPr>
        </p:nvSpPr>
        <p:spPr>
          <a:xfrm>
            <a:off x="480946" y="1364447"/>
            <a:ext cx="7810500" cy="1238194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Shape 158"/>
          <p:cNvSpPr>
            <a:spLocks noGrp="1"/>
          </p:cNvSpPr>
          <p:nvPr>
            <p:ph type="body" sz="quarter" idx="1"/>
          </p:nvPr>
        </p:nvSpPr>
        <p:spPr>
          <a:xfrm>
            <a:off x="480946" y="250255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5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6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6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16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16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7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109" y="267824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222" y="267824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3334" y="267824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4447" y="267824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5560" y="267824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9833161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 america fact fig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62463" cy="4725988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8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9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3489970" y="1951859"/>
            <a:ext cx="1738150" cy="1738150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4166160" y="3088446"/>
            <a:ext cx="1009635" cy="1009635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3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always connected with our busin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243458" y="205377"/>
            <a:ext cx="2190554" cy="2190554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61773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community analysis_powerpo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1" y="2597150"/>
            <a:ext cx="9144000" cy="215582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-25023" y="1751774"/>
            <a:ext cx="3777712" cy="1559769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hape 477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1322417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478"/>
          <p:cNvSpPr>
            <a:spLocks noGrp="1"/>
          </p:cNvSpPr>
          <p:nvPr>
            <p:ph type="body" sz="quarter" idx="1"/>
          </p:nvPr>
        </p:nvSpPr>
        <p:spPr>
          <a:xfrm>
            <a:off x="480946" y="139886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47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48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48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48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48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49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521858" y="157529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582971" y="157529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644083" y="157529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705196" y="157529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766309" y="157529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99609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tter facts 7 user analy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449263" y="-4763"/>
            <a:ext cx="3589337" cy="4730751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157"/>
          <p:cNvSpPr>
            <a:spLocks noGrp="1"/>
          </p:cNvSpPr>
          <p:nvPr>
            <p:ph type="title"/>
          </p:nvPr>
        </p:nvSpPr>
        <p:spPr>
          <a:xfrm>
            <a:off x="480946" y="1364447"/>
            <a:ext cx="7810500" cy="1238194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Shape 158"/>
          <p:cNvSpPr>
            <a:spLocks noGrp="1"/>
          </p:cNvSpPr>
          <p:nvPr>
            <p:ph type="body" sz="quarter" idx="1"/>
          </p:nvPr>
        </p:nvSpPr>
        <p:spPr>
          <a:xfrm>
            <a:off x="480946" y="250255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5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6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6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16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16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7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109" y="267824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222" y="267824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3334" y="267824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4447" y="267824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5560" y="267824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64910421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terest facts &amp; figure analy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3763963"/>
            <a:ext cx="9144000" cy="96202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4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4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4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" name="Shape 4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4" name="Shape 4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5" name="Shape 432"/>
          <p:cNvSpPr>
            <a:spLocks noGrp="1"/>
          </p:cNvSpPr>
          <p:nvPr>
            <p:ph type="title"/>
          </p:nvPr>
        </p:nvSpPr>
        <p:spPr>
          <a:xfrm>
            <a:off x="666750" y="44910"/>
            <a:ext cx="7810500" cy="1235507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433"/>
          <p:cNvSpPr>
            <a:spLocks noGrp="1"/>
          </p:cNvSpPr>
          <p:nvPr>
            <p:ph type="body" sz="quarter" idx="1"/>
          </p:nvPr>
        </p:nvSpPr>
        <p:spPr>
          <a:xfrm>
            <a:off x="666750" y="930167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43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413056" y="1100250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474169" y="1100250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535281" y="1100250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596394" y="1100250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657507" y="1100250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1404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edin analy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-11113" y="-17463"/>
            <a:ext cx="5719763" cy="474821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97481697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social media which is the best for your busin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9144000" cy="996950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20085887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oose option thats right for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32188" cy="471328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10" name="Shape 267"/>
          <p:cNvSpPr>
            <a:spLocks noGrp="1"/>
          </p:cNvSpPr>
          <p:nvPr>
            <p:ph type="title"/>
          </p:nvPr>
        </p:nvSpPr>
        <p:spPr>
          <a:xfrm>
            <a:off x="480946" y="1853360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268"/>
          <p:cNvSpPr>
            <a:spLocks noGrp="1"/>
          </p:cNvSpPr>
          <p:nvPr>
            <p:ph type="body" sz="quarter" idx="1"/>
          </p:nvPr>
        </p:nvSpPr>
        <p:spPr>
          <a:xfrm>
            <a:off x="480946" y="299147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26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27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27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27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27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28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109" y="316715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222" y="316715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3334" y="316715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4447" y="316715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5560" y="316715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7065511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 is what you pay value is what your ge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-1588"/>
            <a:ext cx="9144000" cy="2797176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3245392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choice of your best pack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348288" y="1588"/>
            <a:ext cx="3795712" cy="472440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37751967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offer best package for your corporate busin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857625" y="1166813"/>
            <a:ext cx="1809750" cy="196215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267"/>
          <p:cNvSpPr>
            <a:spLocks noGrp="1"/>
          </p:cNvSpPr>
          <p:nvPr>
            <p:ph type="title"/>
          </p:nvPr>
        </p:nvSpPr>
        <p:spPr>
          <a:xfrm>
            <a:off x="480946" y="1853360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268"/>
          <p:cNvSpPr>
            <a:spLocks noGrp="1"/>
          </p:cNvSpPr>
          <p:nvPr>
            <p:ph type="body" sz="quarter" idx="1"/>
          </p:nvPr>
        </p:nvSpPr>
        <p:spPr>
          <a:xfrm>
            <a:off x="480946" y="299147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26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27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27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27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27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28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109" y="316715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222" y="316715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3334" y="316715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4447" y="316715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5560" y="316715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41701706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financial 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0"/>
          </p:nvPr>
        </p:nvSpPr>
        <p:spPr>
          <a:xfrm>
            <a:off x="481013" y="1774825"/>
            <a:ext cx="2693987" cy="124142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Picture Placeholder 40"/>
          <p:cNvSpPr>
            <a:spLocks noGrp="1"/>
          </p:cNvSpPr>
          <p:nvPr>
            <p:ph type="pic" sz="quarter" idx="11"/>
          </p:nvPr>
        </p:nvSpPr>
        <p:spPr>
          <a:xfrm>
            <a:off x="3185608" y="1774825"/>
            <a:ext cx="2667455" cy="124142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40"/>
          <p:cNvSpPr>
            <a:spLocks noGrp="1"/>
          </p:cNvSpPr>
          <p:nvPr>
            <p:ph type="pic" sz="quarter" idx="12"/>
          </p:nvPr>
        </p:nvSpPr>
        <p:spPr>
          <a:xfrm>
            <a:off x="5853063" y="1774825"/>
            <a:ext cx="2693987" cy="124142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Shape 477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1322417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478"/>
          <p:cNvSpPr>
            <a:spLocks noGrp="1"/>
          </p:cNvSpPr>
          <p:nvPr>
            <p:ph type="body" sz="quarter" idx="1"/>
          </p:nvPr>
        </p:nvSpPr>
        <p:spPr>
          <a:xfrm>
            <a:off x="480946" y="139886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6" name="Shape 47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48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48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9" name="Shape 48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30" name="Shape 48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31" name="Shape 49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" name="Shape 136"/>
          <p:cNvSpPr/>
          <p:nvPr userDrawn="1"/>
        </p:nvSpPr>
        <p:spPr>
          <a:xfrm>
            <a:off x="521858" y="157529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37"/>
          <p:cNvSpPr/>
          <p:nvPr userDrawn="1"/>
        </p:nvSpPr>
        <p:spPr>
          <a:xfrm>
            <a:off x="582971" y="157529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38"/>
          <p:cNvSpPr/>
          <p:nvPr userDrawn="1"/>
        </p:nvSpPr>
        <p:spPr>
          <a:xfrm>
            <a:off x="644083" y="157529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39"/>
          <p:cNvSpPr/>
          <p:nvPr userDrawn="1"/>
        </p:nvSpPr>
        <p:spPr>
          <a:xfrm>
            <a:off x="705196" y="157529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6" name="Shape 140"/>
          <p:cNvSpPr/>
          <p:nvPr userDrawn="1"/>
        </p:nvSpPr>
        <p:spPr>
          <a:xfrm>
            <a:off x="766309" y="157529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8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9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5263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he best pack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1035050"/>
            <a:ext cx="3856038" cy="3690938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08367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customer loyalty on small budge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1431925"/>
            <a:ext cx="9144000" cy="330517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486078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 to succ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-1588"/>
            <a:ext cx="9144000" cy="2328863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02438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usiness facts love your custom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512888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7324115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aren't open 24/7 but customer support is op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0" y="2487613"/>
            <a:ext cx="9144000" cy="223837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hape 201"/>
          <p:cNvSpPr>
            <a:spLocks noGrp="1"/>
          </p:cNvSpPr>
          <p:nvPr userDrawn="1">
            <p:ph type="title"/>
          </p:nvPr>
        </p:nvSpPr>
        <p:spPr>
          <a:xfrm>
            <a:off x="480946" y="962455"/>
            <a:ext cx="7810500" cy="680621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Shape 202"/>
          <p:cNvSpPr>
            <a:spLocks noGrp="1"/>
          </p:cNvSpPr>
          <p:nvPr userDrawn="1">
            <p:ph type="body" sz="quarter" idx="1"/>
          </p:nvPr>
        </p:nvSpPr>
        <p:spPr>
          <a:xfrm>
            <a:off x="480946" y="2100567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20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20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20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2" name="Shape 20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3" name="Shape 20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4" name="Shape 216"/>
          <p:cNvSpPr>
            <a:spLocks noGrp="1"/>
          </p:cNvSpPr>
          <p:nvPr userDrawn="1"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" name="Shape 136"/>
          <p:cNvSpPr/>
          <p:nvPr userDrawn="1"/>
        </p:nvSpPr>
        <p:spPr>
          <a:xfrm>
            <a:off x="516914" y="2276252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7"/>
          <p:cNvSpPr/>
          <p:nvPr userDrawn="1"/>
        </p:nvSpPr>
        <p:spPr>
          <a:xfrm>
            <a:off x="578027" y="2276252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38"/>
          <p:cNvSpPr/>
          <p:nvPr userDrawn="1"/>
        </p:nvSpPr>
        <p:spPr>
          <a:xfrm>
            <a:off x="639139" y="2276252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39"/>
          <p:cNvSpPr/>
          <p:nvPr userDrawn="1"/>
        </p:nvSpPr>
        <p:spPr>
          <a:xfrm>
            <a:off x="700252" y="2276252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0"/>
          <p:cNvSpPr/>
          <p:nvPr userDrawn="1"/>
        </p:nvSpPr>
        <p:spPr>
          <a:xfrm>
            <a:off x="761365" y="2276252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70662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moves of successfull business grow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006713" y="235116"/>
            <a:ext cx="1591200" cy="1591200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544632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Facts about business pla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4133850" y="1547813"/>
            <a:ext cx="5010150" cy="17478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11" name="Shape 361"/>
          <p:cNvSpPr>
            <a:spLocks noGrp="1"/>
          </p:cNvSpPr>
          <p:nvPr>
            <p:ph type="title"/>
          </p:nvPr>
        </p:nvSpPr>
        <p:spPr>
          <a:xfrm>
            <a:off x="480946" y="1878509"/>
            <a:ext cx="7810500" cy="1189977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362"/>
          <p:cNvSpPr>
            <a:spLocks noGrp="1"/>
          </p:cNvSpPr>
          <p:nvPr>
            <p:ph type="body" sz="quarter" idx="1"/>
          </p:nvPr>
        </p:nvSpPr>
        <p:spPr>
          <a:xfrm>
            <a:off x="480946" y="268061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36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36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36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36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36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37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522635" y="285629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583748" y="285629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644860" y="285629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705973" y="285629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767086" y="285629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5556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</p:spPr>
        <p:txBody>
          <a:bodyPr vert="horz" anchor="t">
            <a:normAutofit/>
          </a:bodyPr>
          <a:lstStyle>
            <a:lvl1pPr algn="l">
              <a:defRPr sz="1200">
                <a:solidFill>
                  <a:schemeClr val="bg2"/>
                </a:solidFill>
                <a:latin typeface="Roboto Black"/>
                <a:cs typeface="Roboto Black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07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happiness business rep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4763" y="1403350"/>
            <a:ext cx="5210176" cy="3322638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43935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oose the best way for business repu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438525" y="785813"/>
            <a:ext cx="1652588" cy="396716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88260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tanding customer dem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-4763" y="992188"/>
            <a:ext cx="5751513" cy="373380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6488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nalysis re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-4762" y="992188"/>
            <a:ext cx="3168362" cy="373380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4933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ail market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339474" y="322016"/>
            <a:ext cx="1064997" cy="1064997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7419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arket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4172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5476595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e market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-15875" y="1020763"/>
            <a:ext cx="1185863" cy="788987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60463950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O Market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892425" y="-7938"/>
            <a:ext cx="1566863" cy="2928938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1747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grow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117306" y="1478047"/>
            <a:ext cx="1309604" cy="1309604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9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resul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715000" y="2047875"/>
            <a:ext cx="3429000" cy="1589088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329085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For Being Here Toda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832165" y="366713"/>
            <a:ext cx="1477963" cy="1476375"/>
          </a:xfrm>
          <a:prstGeom prst="ellipse">
            <a:avLst/>
          </a:prstGeom>
        </p:spPr>
        <p:txBody>
          <a:bodyPr vert="horz" anchor="t">
            <a:normAutofit/>
          </a:bodyPr>
          <a:lstStyle>
            <a:lvl1pPr>
              <a:defRPr sz="1000">
                <a:solidFill>
                  <a:schemeClr val="tx2"/>
                </a:solidFill>
                <a:latin typeface="Roboto Black"/>
                <a:cs typeface="Roboto Black"/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95698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n financial plan fa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4763" y="0"/>
            <a:ext cx="3490913" cy="4725988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113"/>
          <p:cNvSpPr>
            <a:spLocks noGrp="1"/>
          </p:cNvSpPr>
          <p:nvPr>
            <p:ph type="body" sz="quarter" idx="1"/>
          </p:nvPr>
        </p:nvSpPr>
        <p:spPr>
          <a:xfrm>
            <a:off x="3981762" y="996362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" name="Shape 1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1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" name="Shape 1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5" name="Shape 1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6" name="Shape 127"/>
          <p:cNvSpPr>
            <a:spLocks noGrp="1"/>
          </p:cNvSpPr>
          <p:nvPr>
            <p:ph type="title"/>
          </p:nvPr>
        </p:nvSpPr>
        <p:spPr>
          <a:xfrm>
            <a:off x="3988302" y="10364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2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016729" y="117694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077842" y="117694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138954" y="117694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200067" y="117694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261180" y="117694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6322349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ate startup co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0" y="2734129"/>
            <a:ext cx="9144000" cy="199072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12" name="Shape 91"/>
          <p:cNvSpPr>
            <a:spLocks noGrp="1"/>
          </p:cNvSpPr>
          <p:nvPr>
            <p:ph type="title"/>
          </p:nvPr>
        </p:nvSpPr>
        <p:spPr>
          <a:xfrm>
            <a:off x="480946" y="87574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987560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93"/>
          <p:cNvSpPr/>
          <p:nvPr userDrawn="1"/>
        </p:nvSpPr>
        <p:spPr>
          <a:xfrm>
            <a:off x="0" y="4725514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94"/>
          <p:cNvSpPr/>
          <p:nvPr userDrawn="1"/>
        </p:nvSpPr>
        <p:spPr>
          <a:xfrm>
            <a:off x="0" y="4751836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95"/>
          <p:cNvSpPr/>
          <p:nvPr userDrawn="1"/>
        </p:nvSpPr>
        <p:spPr>
          <a:xfrm>
            <a:off x="212738" y="4830431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Shape 96"/>
          <p:cNvSpPr/>
          <p:nvPr userDrawn="1"/>
        </p:nvSpPr>
        <p:spPr>
          <a:xfrm>
            <a:off x="4063047" y="4939360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8" name="Shape 97"/>
          <p:cNvSpPr/>
          <p:nvPr userDrawn="1"/>
        </p:nvSpPr>
        <p:spPr>
          <a:xfrm>
            <a:off x="3777713" y="4823897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9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127273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" name="Shape 136"/>
          <p:cNvSpPr/>
          <p:nvPr userDrawn="1"/>
        </p:nvSpPr>
        <p:spPr>
          <a:xfrm>
            <a:off x="521858" y="1163245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7"/>
          <p:cNvSpPr/>
          <p:nvPr userDrawn="1"/>
        </p:nvSpPr>
        <p:spPr>
          <a:xfrm>
            <a:off x="582971" y="1163245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8"/>
          <p:cNvSpPr/>
          <p:nvPr userDrawn="1"/>
        </p:nvSpPr>
        <p:spPr>
          <a:xfrm>
            <a:off x="644083" y="1163245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9"/>
          <p:cNvSpPr/>
          <p:nvPr userDrawn="1"/>
        </p:nvSpPr>
        <p:spPr>
          <a:xfrm>
            <a:off x="705196" y="1163245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0"/>
          <p:cNvSpPr/>
          <p:nvPr userDrawn="1"/>
        </p:nvSpPr>
        <p:spPr>
          <a:xfrm>
            <a:off x="766309" y="1163245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6"/>
          <p:cNvSpPr/>
          <p:nvPr userDrawn="1"/>
        </p:nvSpPr>
        <p:spPr>
          <a:xfrm>
            <a:off x="8712912" y="4881470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7"/>
          <p:cNvSpPr/>
          <p:nvPr userDrawn="1"/>
        </p:nvSpPr>
        <p:spPr>
          <a:xfrm>
            <a:off x="8574801" y="4881470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8"/>
          <p:cNvSpPr/>
          <p:nvPr userDrawn="1"/>
        </p:nvSpPr>
        <p:spPr>
          <a:xfrm>
            <a:off x="8436687" y="4881470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991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de scop expension in your estim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4111541" y="-180414"/>
            <a:ext cx="1957487" cy="1957487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477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1322417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478"/>
          <p:cNvSpPr>
            <a:spLocks noGrp="1"/>
          </p:cNvSpPr>
          <p:nvPr>
            <p:ph type="body" sz="quarter" idx="1"/>
          </p:nvPr>
        </p:nvSpPr>
        <p:spPr>
          <a:xfrm>
            <a:off x="480946" y="139886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7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48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48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48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48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49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57529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57529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57529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57529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57529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04103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n Result not activi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996950"/>
            <a:ext cx="9144000" cy="1500188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48689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ing &amp; Measuring Customer satisfa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5534025" y="0"/>
            <a:ext cx="3609975" cy="4732039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hape 91"/>
          <p:cNvSpPr>
            <a:spLocks noGrp="1"/>
          </p:cNvSpPr>
          <p:nvPr>
            <p:ph type="title"/>
          </p:nvPr>
        </p:nvSpPr>
        <p:spPr>
          <a:xfrm>
            <a:off x="480946" y="150202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50188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93"/>
          <p:cNvSpPr/>
          <p:nvPr userDrawn="1"/>
        </p:nvSpPr>
        <p:spPr>
          <a:xfrm>
            <a:off x="0" y="4731927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4"/>
          <p:cNvSpPr/>
          <p:nvPr userDrawn="1"/>
        </p:nvSpPr>
        <p:spPr>
          <a:xfrm>
            <a:off x="0" y="4758249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95"/>
          <p:cNvSpPr/>
          <p:nvPr userDrawn="1"/>
        </p:nvSpPr>
        <p:spPr>
          <a:xfrm>
            <a:off x="212738" y="4836844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Shape 96"/>
          <p:cNvSpPr/>
          <p:nvPr userDrawn="1"/>
        </p:nvSpPr>
        <p:spPr>
          <a:xfrm>
            <a:off x="4063047" y="4945773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2" name="Shape 97"/>
          <p:cNvSpPr/>
          <p:nvPr userDrawn="1"/>
        </p:nvSpPr>
        <p:spPr>
          <a:xfrm>
            <a:off x="3777713" y="4830310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3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90499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Shape 136"/>
          <p:cNvSpPr/>
          <p:nvPr userDrawn="1"/>
        </p:nvSpPr>
        <p:spPr>
          <a:xfrm>
            <a:off x="521858" y="1225873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7"/>
          <p:cNvSpPr/>
          <p:nvPr userDrawn="1"/>
        </p:nvSpPr>
        <p:spPr>
          <a:xfrm>
            <a:off x="582971" y="1225873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8"/>
          <p:cNvSpPr/>
          <p:nvPr userDrawn="1"/>
        </p:nvSpPr>
        <p:spPr>
          <a:xfrm>
            <a:off x="644083" y="1225873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9"/>
          <p:cNvSpPr/>
          <p:nvPr userDrawn="1"/>
        </p:nvSpPr>
        <p:spPr>
          <a:xfrm>
            <a:off x="705196" y="1225873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0"/>
          <p:cNvSpPr/>
          <p:nvPr userDrawn="1"/>
        </p:nvSpPr>
        <p:spPr>
          <a:xfrm>
            <a:off x="766309" y="1225873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6"/>
          <p:cNvSpPr/>
          <p:nvPr userDrawn="1"/>
        </p:nvSpPr>
        <p:spPr>
          <a:xfrm>
            <a:off x="8712912" y="4887883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7"/>
          <p:cNvSpPr/>
          <p:nvPr userDrawn="1"/>
        </p:nvSpPr>
        <p:spPr>
          <a:xfrm>
            <a:off x="8574801" y="4887883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8"/>
          <p:cNvSpPr/>
          <p:nvPr userDrawn="1"/>
        </p:nvSpPr>
        <p:spPr>
          <a:xfrm>
            <a:off x="8436687" y="4887883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30521023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p a Pulse on your customer satisfa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482693" y="237295"/>
            <a:ext cx="2992860" cy="364807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11" name="Shape 113"/>
          <p:cNvSpPr>
            <a:spLocks noGrp="1"/>
          </p:cNvSpPr>
          <p:nvPr>
            <p:ph type="body" sz="quarter" idx="1"/>
          </p:nvPr>
        </p:nvSpPr>
        <p:spPr>
          <a:xfrm>
            <a:off x="3981762" y="996362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1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1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1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27"/>
          <p:cNvSpPr>
            <a:spLocks noGrp="1"/>
          </p:cNvSpPr>
          <p:nvPr>
            <p:ph type="title"/>
          </p:nvPr>
        </p:nvSpPr>
        <p:spPr>
          <a:xfrm>
            <a:off x="3988302" y="10364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Shape 12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4016729" y="117694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4077842" y="117694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4138954" y="117694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4200067" y="117694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4261180" y="117694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21673564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what the customer wants and provide 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4000500" y="2262188"/>
            <a:ext cx="5143500" cy="87630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5774335" y="-359120"/>
            <a:ext cx="2741277" cy="2741277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4395037" y="537499"/>
            <a:ext cx="1623645" cy="1623645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hape 267"/>
          <p:cNvSpPr>
            <a:spLocks noGrp="1"/>
          </p:cNvSpPr>
          <p:nvPr userDrawn="1">
            <p:ph type="title"/>
          </p:nvPr>
        </p:nvSpPr>
        <p:spPr>
          <a:xfrm>
            <a:off x="480946" y="1853360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268"/>
          <p:cNvSpPr>
            <a:spLocks noGrp="1"/>
          </p:cNvSpPr>
          <p:nvPr userDrawn="1">
            <p:ph type="body" sz="quarter" idx="1"/>
          </p:nvPr>
        </p:nvSpPr>
        <p:spPr>
          <a:xfrm>
            <a:off x="480946" y="299147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26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27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27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27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27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282"/>
          <p:cNvSpPr>
            <a:spLocks noGrp="1"/>
          </p:cNvSpPr>
          <p:nvPr userDrawn="1"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521109" y="316715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582222" y="316715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643334" y="316715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704447" y="316715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765560" y="316715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93924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ping Customer Happ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407056" y="-20638"/>
            <a:ext cx="2743200" cy="4752976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50201"/>
            <a:ext cx="7810500" cy="988453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50188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31927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8249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6844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5773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30310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90499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5873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5873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5873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5873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5873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7883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7883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7883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10735125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prise 100% Free shopping product with bonus off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962150" y="-12700"/>
            <a:ext cx="1498600" cy="195897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157"/>
          <p:cNvSpPr>
            <a:spLocks noGrp="1"/>
          </p:cNvSpPr>
          <p:nvPr>
            <p:ph type="title"/>
          </p:nvPr>
        </p:nvSpPr>
        <p:spPr>
          <a:xfrm>
            <a:off x="480946" y="1364447"/>
            <a:ext cx="7810500" cy="1313797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Shape 158"/>
          <p:cNvSpPr>
            <a:spLocks noGrp="1"/>
          </p:cNvSpPr>
          <p:nvPr>
            <p:ph type="body" sz="quarter" idx="1"/>
          </p:nvPr>
        </p:nvSpPr>
        <p:spPr>
          <a:xfrm>
            <a:off x="480946" y="250255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5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6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6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16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16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7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109" y="267824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222" y="267824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3334" y="267824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4447" y="267824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5560" y="267824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6610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understand buyers better than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3979863" y="0"/>
            <a:ext cx="1571625" cy="4725988"/>
          </a:xfr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hape 267"/>
          <p:cNvSpPr>
            <a:spLocks noGrp="1"/>
          </p:cNvSpPr>
          <p:nvPr>
            <p:ph type="title"/>
          </p:nvPr>
        </p:nvSpPr>
        <p:spPr>
          <a:xfrm>
            <a:off x="480946" y="1853360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268"/>
          <p:cNvSpPr>
            <a:spLocks noGrp="1"/>
          </p:cNvSpPr>
          <p:nvPr>
            <p:ph type="body" sz="quarter" idx="1"/>
          </p:nvPr>
        </p:nvSpPr>
        <p:spPr>
          <a:xfrm>
            <a:off x="480946" y="299147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26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27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27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27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27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28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521109" y="316715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582222" y="316715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643334" y="316715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704447" y="316715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765560" y="316715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51473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613150"/>
            <a:ext cx="9144000" cy="1543050"/>
          </a:xfrm>
        </p:spPr>
        <p:txBody>
          <a:bodyPr vert="horz" anchor="t"/>
          <a:lstStyle>
            <a:lvl1pPr>
              <a:defRPr>
                <a:solidFill>
                  <a:srgbClr val="7B838B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tanding our impact Risk &amp; Opportuniti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-7938" y="-1588"/>
            <a:ext cx="3781426" cy="4724401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hape 69"/>
          <p:cNvSpPr>
            <a:spLocks noGrp="1"/>
          </p:cNvSpPr>
          <p:nvPr>
            <p:ph type="body" sz="quarter" idx="1"/>
          </p:nvPr>
        </p:nvSpPr>
        <p:spPr>
          <a:xfrm>
            <a:off x="472029" y="2794329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7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7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7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" name="Shape 7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1" name="Shape 7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2" name="Shape 83"/>
          <p:cNvSpPr>
            <a:spLocks noGrp="1"/>
          </p:cNvSpPr>
          <p:nvPr>
            <p:ph type="title"/>
          </p:nvPr>
        </p:nvSpPr>
        <p:spPr>
          <a:xfrm>
            <a:off x="478568" y="1503644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8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" name="Shape 136"/>
          <p:cNvSpPr/>
          <p:nvPr userDrawn="1"/>
        </p:nvSpPr>
        <p:spPr>
          <a:xfrm>
            <a:off x="3107167" y="3117783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7"/>
          <p:cNvSpPr/>
          <p:nvPr userDrawn="1"/>
        </p:nvSpPr>
        <p:spPr>
          <a:xfrm>
            <a:off x="3168280" y="3117783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8"/>
          <p:cNvSpPr/>
          <p:nvPr userDrawn="1"/>
        </p:nvSpPr>
        <p:spPr>
          <a:xfrm>
            <a:off x="3229392" y="3117783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39"/>
          <p:cNvSpPr/>
          <p:nvPr userDrawn="1"/>
        </p:nvSpPr>
        <p:spPr>
          <a:xfrm>
            <a:off x="3290505" y="3117783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0"/>
          <p:cNvSpPr/>
          <p:nvPr userDrawn="1"/>
        </p:nvSpPr>
        <p:spPr>
          <a:xfrm>
            <a:off x="3351618" y="3117783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65888047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the best way to solve &amp; cannot avoid Business reputation 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588" y="0"/>
            <a:ext cx="3624262" cy="473710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113"/>
          <p:cNvSpPr>
            <a:spLocks noGrp="1"/>
          </p:cNvSpPr>
          <p:nvPr>
            <p:ph type="body" sz="quarter" idx="1"/>
          </p:nvPr>
        </p:nvSpPr>
        <p:spPr>
          <a:xfrm>
            <a:off x="3981762" y="996362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" name="Shape 1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1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" name="Shape 1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5" name="Shape 1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6" name="Shape 127"/>
          <p:cNvSpPr>
            <a:spLocks noGrp="1"/>
          </p:cNvSpPr>
          <p:nvPr>
            <p:ph type="title"/>
          </p:nvPr>
        </p:nvSpPr>
        <p:spPr>
          <a:xfrm>
            <a:off x="3988302" y="10364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2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016729" y="117694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077842" y="117694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138954" y="117694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200067" y="117694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261180" y="117694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93189263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asure risk in your busin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505292" y="444200"/>
            <a:ext cx="4037448" cy="4035345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113"/>
          <p:cNvSpPr>
            <a:spLocks noGrp="1"/>
          </p:cNvSpPr>
          <p:nvPr>
            <p:ph type="body" sz="quarter" idx="1"/>
          </p:nvPr>
        </p:nvSpPr>
        <p:spPr>
          <a:xfrm>
            <a:off x="3981762" y="996362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" name="Shape 1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1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" name="Shape 1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5" name="Shape 1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6" name="Shape 127"/>
          <p:cNvSpPr>
            <a:spLocks noGrp="1"/>
          </p:cNvSpPr>
          <p:nvPr>
            <p:ph type="title"/>
          </p:nvPr>
        </p:nvSpPr>
        <p:spPr>
          <a:xfrm>
            <a:off x="3988302" y="10364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2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016729" y="117694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077842" y="117694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138954" y="117694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200067" y="117694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261180" y="117694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91230168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 your business with the right insuran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-3175" y="1448397"/>
            <a:ext cx="4625975" cy="1504354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139626" y="3249663"/>
            <a:ext cx="1257250" cy="1257250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8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9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0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61498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le each risk with more pow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151563" y="-15875"/>
            <a:ext cx="2992437" cy="4741863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0288913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paring for ground for a risk management pla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-17463"/>
            <a:ext cx="9144000" cy="2211388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8434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ducting risk analy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4742326" y="126155"/>
            <a:ext cx="2016668" cy="2016668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4577081" y="1915472"/>
            <a:ext cx="1446986" cy="1446986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26508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" name="Shape 136"/>
          <p:cNvSpPr/>
          <p:nvPr userDrawn="1"/>
        </p:nvSpPr>
        <p:spPr>
          <a:xfrm>
            <a:off x="521858" y="927217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37"/>
          <p:cNvSpPr/>
          <p:nvPr userDrawn="1"/>
        </p:nvSpPr>
        <p:spPr>
          <a:xfrm>
            <a:off x="582971" y="927217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8"/>
          <p:cNvSpPr/>
          <p:nvPr userDrawn="1"/>
        </p:nvSpPr>
        <p:spPr>
          <a:xfrm>
            <a:off x="644083" y="927217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9"/>
          <p:cNvSpPr/>
          <p:nvPr userDrawn="1"/>
        </p:nvSpPr>
        <p:spPr>
          <a:xfrm>
            <a:off x="705196" y="927217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0"/>
          <p:cNvSpPr/>
          <p:nvPr userDrawn="1"/>
        </p:nvSpPr>
        <p:spPr>
          <a:xfrm>
            <a:off x="766309" y="927217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748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g goals get big reward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229799" y="1078353"/>
            <a:ext cx="1793070" cy="1793070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0290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s a risk-reward proposi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4574652" y="914464"/>
            <a:ext cx="4081464" cy="4081464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059823" y="1553003"/>
            <a:ext cx="1943076" cy="1943076"/>
          </a:xfrm>
          <a:prstGeom prst="ellipse">
            <a:avLst/>
          </a:prstGeo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hape 223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224"/>
          <p:cNvSpPr>
            <a:spLocks noGrp="1"/>
          </p:cNvSpPr>
          <p:nvPr>
            <p:ph type="body" sz="quarter" idx="1"/>
          </p:nvPr>
        </p:nvSpPr>
        <p:spPr>
          <a:xfrm>
            <a:off x="480946" y="6405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2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2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2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2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2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23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22526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ward &amp; Recogni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452813" y="981075"/>
            <a:ext cx="2238375" cy="2132013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4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5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20043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Of Business Presen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978275" y="2209800"/>
            <a:ext cx="5165725" cy="2933700"/>
          </a:xfrm>
        </p:spPr>
        <p:txBody>
          <a:bodyPr vert="horz" anchor="t"/>
          <a:lstStyle>
            <a:lvl1pPr>
              <a:defRPr>
                <a:solidFill>
                  <a:schemeClr val="tx2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3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 your market policy with best securi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0" y="1961478"/>
            <a:ext cx="1801813" cy="80553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hape 477"/>
          <p:cNvSpPr>
            <a:spLocks noGrp="1"/>
          </p:cNvSpPr>
          <p:nvPr userDrawn="1">
            <p:ph type="title"/>
          </p:nvPr>
        </p:nvSpPr>
        <p:spPr>
          <a:xfrm>
            <a:off x="480946" y="144923"/>
            <a:ext cx="7810500" cy="1322417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478"/>
          <p:cNvSpPr>
            <a:spLocks noGrp="1"/>
          </p:cNvSpPr>
          <p:nvPr userDrawn="1">
            <p:ph type="body" sz="quarter" idx="1"/>
          </p:nvPr>
        </p:nvSpPr>
        <p:spPr>
          <a:xfrm>
            <a:off x="480946" y="139886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47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48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48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Shape 48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8" name="Shape 48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9" name="Shape 492"/>
          <p:cNvSpPr>
            <a:spLocks noGrp="1"/>
          </p:cNvSpPr>
          <p:nvPr userDrawn="1"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" name="Shape 136"/>
          <p:cNvSpPr/>
          <p:nvPr userDrawn="1"/>
        </p:nvSpPr>
        <p:spPr>
          <a:xfrm>
            <a:off x="521858" y="157529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7"/>
          <p:cNvSpPr/>
          <p:nvPr userDrawn="1"/>
        </p:nvSpPr>
        <p:spPr>
          <a:xfrm>
            <a:off x="582971" y="157529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8"/>
          <p:cNvSpPr/>
          <p:nvPr userDrawn="1"/>
        </p:nvSpPr>
        <p:spPr>
          <a:xfrm>
            <a:off x="644083" y="157529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9"/>
          <p:cNvSpPr/>
          <p:nvPr userDrawn="1"/>
        </p:nvSpPr>
        <p:spPr>
          <a:xfrm>
            <a:off x="705196" y="157529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0"/>
          <p:cNvSpPr/>
          <p:nvPr userDrawn="1"/>
        </p:nvSpPr>
        <p:spPr>
          <a:xfrm>
            <a:off x="766309" y="157529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5957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Profit Rep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3201988"/>
            <a:ext cx="9144000" cy="152400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95282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product sa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-12700"/>
            <a:ext cx="9144000" cy="24130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8618504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14350" y="2786063"/>
            <a:ext cx="2819400" cy="125730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00978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482600" y="2744788"/>
            <a:ext cx="1838325" cy="1157287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4793562" y="2744788"/>
            <a:ext cx="1838325" cy="1157287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9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0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1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55246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12700"/>
            <a:ext cx="3638550" cy="474345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hape 113"/>
          <p:cNvSpPr>
            <a:spLocks noGrp="1"/>
          </p:cNvSpPr>
          <p:nvPr>
            <p:ph type="body" sz="quarter" idx="1"/>
          </p:nvPr>
        </p:nvSpPr>
        <p:spPr>
          <a:xfrm>
            <a:off x="3981762" y="996362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hape 1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1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1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127"/>
          <p:cNvSpPr>
            <a:spLocks noGrp="1"/>
          </p:cNvSpPr>
          <p:nvPr>
            <p:ph type="title"/>
          </p:nvPr>
        </p:nvSpPr>
        <p:spPr>
          <a:xfrm>
            <a:off x="3988302" y="10364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2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" name="Shape 136"/>
          <p:cNvSpPr/>
          <p:nvPr userDrawn="1"/>
        </p:nvSpPr>
        <p:spPr>
          <a:xfrm>
            <a:off x="4016729" y="117694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7"/>
          <p:cNvSpPr/>
          <p:nvPr userDrawn="1"/>
        </p:nvSpPr>
        <p:spPr>
          <a:xfrm>
            <a:off x="4077842" y="117694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8"/>
          <p:cNvSpPr/>
          <p:nvPr userDrawn="1"/>
        </p:nvSpPr>
        <p:spPr>
          <a:xfrm>
            <a:off x="4138954" y="117694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9"/>
          <p:cNvSpPr/>
          <p:nvPr userDrawn="1"/>
        </p:nvSpPr>
        <p:spPr>
          <a:xfrm>
            <a:off x="4200067" y="117694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0"/>
          <p:cNvSpPr/>
          <p:nvPr userDrawn="1"/>
        </p:nvSpPr>
        <p:spPr>
          <a:xfrm>
            <a:off x="4261180" y="117694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30655809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clients are say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511042" y="3934320"/>
            <a:ext cx="459805" cy="459805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511042" y="2807532"/>
            <a:ext cx="459805" cy="459805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5034323" y="2807532"/>
            <a:ext cx="459805" cy="459805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5034323" y="3934320"/>
            <a:ext cx="459805" cy="459805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2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40267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23813"/>
            <a:ext cx="4003675" cy="5191126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3770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ial sponsor &amp; partn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7000" cy="4725988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36946726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with us by social 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981075"/>
            <a:ext cx="9144000" cy="196215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7187867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26505" y="274638"/>
            <a:ext cx="2125662" cy="4868862"/>
          </a:xfrm>
        </p:spPr>
        <p:txBody>
          <a:bodyPr vert="horz" anchor="t"/>
          <a:lstStyle>
            <a:lvl1pPr>
              <a:defRPr>
                <a:solidFill>
                  <a:schemeClr val="bg2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8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 with 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681288" y="-7938"/>
            <a:ext cx="6481762" cy="4760913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6523690" y="735726"/>
            <a:ext cx="1781510" cy="1781510"/>
          </a:xfrm>
          <a:prstGeom prst="wedgeEllipseCallout">
            <a:avLst>
              <a:gd name="adj1" fmla="val -40498"/>
              <a:gd name="adj2" fmla="val 47399"/>
            </a:avLst>
          </a:prstGeom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56495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&amp; answer ses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03350" y="2435225"/>
            <a:ext cx="1966913" cy="270827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057134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3981764" y="1652121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3" name="Shape 53"/>
          <p:cNvSpPr/>
          <p:nvPr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4" name="Shape 54"/>
          <p:cNvSpPr/>
          <p:nvPr/>
        </p:nvSpPr>
        <p:spPr>
          <a:xfrm>
            <a:off x="0" y="4752971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5" name="Shape 55"/>
          <p:cNvSpPr/>
          <p:nvPr/>
        </p:nvSpPr>
        <p:spPr>
          <a:xfrm>
            <a:off x="212738" y="4831566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56" name="Shape 56"/>
          <p:cNvSpPr/>
          <p:nvPr/>
        </p:nvSpPr>
        <p:spPr>
          <a:xfrm>
            <a:off x="4063048" y="4940495"/>
            <a:ext cx="1000274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57" name="Shape 57"/>
          <p:cNvSpPr/>
          <p:nvPr/>
        </p:nvSpPr>
        <p:spPr>
          <a:xfrm>
            <a:off x="3777714" y="4825031"/>
            <a:ext cx="1545295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3988304" y="406474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8633325" y="385221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" name="Shape 136"/>
          <p:cNvSpPr/>
          <p:nvPr userDrawn="1"/>
        </p:nvSpPr>
        <p:spPr>
          <a:xfrm>
            <a:off x="4006902" y="183269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7"/>
          <p:cNvSpPr/>
          <p:nvPr userDrawn="1"/>
        </p:nvSpPr>
        <p:spPr>
          <a:xfrm>
            <a:off x="4068015" y="183269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8"/>
          <p:cNvSpPr/>
          <p:nvPr userDrawn="1"/>
        </p:nvSpPr>
        <p:spPr>
          <a:xfrm>
            <a:off x="4129127" y="183269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9"/>
          <p:cNvSpPr/>
          <p:nvPr userDrawn="1"/>
        </p:nvSpPr>
        <p:spPr>
          <a:xfrm>
            <a:off x="4190240" y="183269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0"/>
          <p:cNvSpPr/>
          <p:nvPr userDrawn="1"/>
        </p:nvSpPr>
        <p:spPr>
          <a:xfrm>
            <a:off x="4251353" y="183269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6"/>
          <p:cNvSpPr/>
          <p:nvPr userDrawn="1"/>
        </p:nvSpPr>
        <p:spPr>
          <a:xfrm>
            <a:off x="8712912" y="4882605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7"/>
          <p:cNvSpPr/>
          <p:nvPr userDrawn="1"/>
        </p:nvSpPr>
        <p:spPr>
          <a:xfrm>
            <a:off x="8574801" y="4882605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8"/>
          <p:cNvSpPr/>
          <p:nvPr userDrawn="1"/>
        </p:nvSpPr>
        <p:spPr>
          <a:xfrm>
            <a:off x="8436689" y="4882605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92230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908301"/>
          </a:xfrm>
        </p:spPr>
        <p:txBody>
          <a:bodyPr vert="horz" anchor="t"/>
          <a:lstStyle>
            <a:lvl1pPr>
              <a:defRPr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8" name="Shape 698"/>
          <p:cNvSpPr>
            <a:spLocks noGrp="1"/>
          </p:cNvSpPr>
          <p:nvPr>
            <p:ph type="ctrTitle"/>
          </p:nvPr>
        </p:nvSpPr>
        <p:spPr>
          <a:xfrm>
            <a:off x="666750" y="2003469"/>
            <a:ext cx="7810500" cy="68062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00" b="1">
                <a:solidFill>
                  <a:srgbClr val="FFFFFF"/>
                </a:solidFill>
                <a:latin typeface="Bebas Neue"/>
                <a:cs typeface="Bebas Neue"/>
              </a:defRPr>
            </a:lvl1pPr>
          </a:lstStyle>
          <a:p>
            <a:r>
              <a:rPr dirty="0"/>
              <a:t>Presentation Section</a:t>
            </a:r>
          </a:p>
        </p:txBody>
      </p:sp>
      <p:sp>
        <p:nvSpPr>
          <p:cNvPr id="9" name="Shape 699"/>
          <p:cNvSpPr>
            <a:spLocks noGrp="1"/>
          </p:cNvSpPr>
          <p:nvPr>
            <p:ph type="subTitle" sz="quarter" idx="1"/>
          </p:nvPr>
        </p:nvSpPr>
        <p:spPr>
          <a:xfrm>
            <a:off x="666750" y="2500301"/>
            <a:ext cx="7810500" cy="5953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75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Sample subtitle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76810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016125"/>
          </a:xfrm>
          <a:solidFill>
            <a:srgbClr val="212830"/>
          </a:solidFill>
        </p:spPr>
        <p:txBody>
          <a:bodyPr vert="horz" anchor="t"/>
          <a:lstStyle>
            <a:lvl1pPr>
              <a:defRPr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090718" y="1189667"/>
            <a:ext cx="1627188" cy="16287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6675">
            <a:solidFill>
              <a:srgbClr val="FFFFFF"/>
            </a:solidFill>
          </a:ln>
        </p:spPr>
        <p:txBody>
          <a:bodyPr vert="horz" anchor="t">
            <a:normAutofit/>
          </a:bodyPr>
          <a:lstStyle>
            <a:lvl1pPr>
              <a:defRPr sz="1000"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16" name="Shape 135"/>
          <p:cNvSpPr>
            <a:spLocks noGrp="1"/>
          </p:cNvSpPr>
          <p:nvPr>
            <p:ph type="body" sz="quarter" idx="1"/>
          </p:nvPr>
        </p:nvSpPr>
        <p:spPr>
          <a:xfrm>
            <a:off x="472029" y="2537686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7" name="Shape 136"/>
          <p:cNvSpPr/>
          <p:nvPr userDrawn="1"/>
        </p:nvSpPr>
        <p:spPr>
          <a:xfrm>
            <a:off x="3107167" y="292709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3168280" y="292709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3229392" y="292709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3290505" y="292709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3351618" y="292709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1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3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5" name="Shape 144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6" name="Shape 145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7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9"/>
          <p:cNvSpPr>
            <a:spLocks noGrp="1"/>
          </p:cNvSpPr>
          <p:nvPr>
            <p:ph type="title"/>
          </p:nvPr>
        </p:nvSpPr>
        <p:spPr>
          <a:xfrm>
            <a:off x="478568" y="1680120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15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642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Foun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684178" y="433388"/>
            <a:ext cx="2806735" cy="4292600"/>
          </a:xfrm>
        </p:spPr>
        <p:txBody>
          <a:bodyPr vert="horz" anchor="t"/>
          <a:lstStyle>
            <a:lvl1pPr>
              <a:defRPr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6" name="Shape 47"/>
          <p:cNvSpPr>
            <a:spLocks noGrp="1"/>
          </p:cNvSpPr>
          <p:nvPr>
            <p:ph type="body" sz="quarter" idx="1"/>
          </p:nvPr>
        </p:nvSpPr>
        <p:spPr>
          <a:xfrm>
            <a:off x="3981762" y="1812308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5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5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5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5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5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0" name="Shape 61"/>
          <p:cNvSpPr>
            <a:spLocks noGrp="1"/>
          </p:cNvSpPr>
          <p:nvPr>
            <p:ph type="title"/>
          </p:nvPr>
        </p:nvSpPr>
        <p:spPr>
          <a:xfrm>
            <a:off x="3988302" y="40647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Shape 6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6222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reative Director_Powerpo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81138"/>
            <a:ext cx="4824413" cy="3255962"/>
          </a:xfrm>
        </p:spPr>
        <p:txBody>
          <a:bodyPr vert="horz" anchor="t"/>
          <a:lstStyle>
            <a:lvl1pPr>
              <a:defRPr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7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8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2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3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15547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wnership / partnershi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5775" y="1471613"/>
            <a:ext cx="2479675" cy="1666875"/>
          </a:xfrm>
        </p:spPr>
        <p:txBody>
          <a:bodyPr vert="horz" anchor="t">
            <a:normAutofit/>
          </a:bodyPr>
          <a:lstStyle>
            <a:lvl1pPr>
              <a:defRPr sz="1000"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89225" y="1471613"/>
            <a:ext cx="2479675" cy="1666875"/>
          </a:xfrm>
        </p:spPr>
        <p:txBody>
          <a:bodyPr vert="horz" anchor="t">
            <a:normAutofit/>
          </a:bodyPr>
          <a:lstStyle>
            <a:lvl1pPr>
              <a:defRPr sz="1000"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4538" y="1471613"/>
            <a:ext cx="2479675" cy="1666875"/>
          </a:xfrm>
        </p:spPr>
        <p:txBody>
          <a:bodyPr vert="horz" anchor="t">
            <a:normAutofit/>
          </a:bodyPr>
          <a:lstStyle>
            <a:lvl1pPr>
              <a:defRPr sz="1000"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12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8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8630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Business Objecti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4060826" cy="4726648"/>
          </a:xfrm>
          <a:solidFill>
            <a:srgbClr val="212830"/>
          </a:solidFill>
        </p:spPr>
        <p:txBody>
          <a:bodyPr vert="horz" anchor="t"/>
          <a:lstStyle>
            <a:lvl1pPr>
              <a:defRPr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8" name="Shape 69"/>
          <p:cNvSpPr>
            <a:spLocks noGrp="1"/>
          </p:cNvSpPr>
          <p:nvPr>
            <p:ph type="body" sz="quarter" idx="1"/>
          </p:nvPr>
        </p:nvSpPr>
        <p:spPr>
          <a:xfrm>
            <a:off x="472029" y="2794329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Shape 7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7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7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Shape 7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8" name="Shape 7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2" name="Shape 83"/>
          <p:cNvSpPr>
            <a:spLocks noGrp="1"/>
          </p:cNvSpPr>
          <p:nvPr>
            <p:ph type="title"/>
          </p:nvPr>
        </p:nvSpPr>
        <p:spPr>
          <a:xfrm>
            <a:off x="478568" y="1503644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8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" name="Shape 136"/>
          <p:cNvSpPr/>
          <p:nvPr userDrawn="1"/>
        </p:nvSpPr>
        <p:spPr>
          <a:xfrm>
            <a:off x="3107167" y="3117783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7"/>
          <p:cNvSpPr/>
          <p:nvPr userDrawn="1"/>
        </p:nvSpPr>
        <p:spPr>
          <a:xfrm>
            <a:off x="3168280" y="3117783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8"/>
          <p:cNvSpPr/>
          <p:nvPr userDrawn="1"/>
        </p:nvSpPr>
        <p:spPr>
          <a:xfrm>
            <a:off x="3229392" y="3117783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39"/>
          <p:cNvSpPr/>
          <p:nvPr userDrawn="1"/>
        </p:nvSpPr>
        <p:spPr>
          <a:xfrm>
            <a:off x="3290505" y="3117783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0"/>
          <p:cNvSpPr/>
          <p:nvPr userDrawn="1"/>
        </p:nvSpPr>
        <p:spPr>
          <a:xfrm>
            <a:off x="3351618" y="3117783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6660862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Business Proposition Concep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-7938" y="-3175"/>
            <a:ext cx="3663951" cy="4746625"/>
          </a:xfrm>
        </p:spPr>
        <p:txBody>
          <a:bodyPr vert="horz" anchor="t"/>
          <a:lstStyle>
            <a:lvl1pPr>
              <a:defRPr>
                <a:solidFill>
                  <a:schemeClr val="bg2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6" name="Shape 47"/>
          <p:cNvSpPr>
            <a:spLocks noGrp="1"/>
          </p:cNvSpPr>
          <p:nvPr>
            <p:ph type="body" sz="quarter" idx="1"/>
          </p:nvPr>
        </p:nvSpPr>
        <p:spPr>
          <a:xfrm>
            <a:off x="3981762" y="1652120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5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5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5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5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5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0" name="Shape 61"/>
          <p:cNvSpPr>
            <a:spLocks noGrp="1"/>
          </p:cNvSpPr>
          <p:nvPr>
            <p:ph type="title"/>
          </p:nvPr>
        </p:nvSpPr>
        <p:spPr>
          <a:xfrm>
            <a:off x="3988302" y="40647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Shape 6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" name="Shape 136"/>
          <p:cNvSpPr/>
          <p:nvPr userDrawn="1"/>
        </p:nvSpPr>
        <p:spPr>
          <a:xfrm>
            <a:off x="4006900" y="1832698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7"/>
          <p:cNvSpPr/>
          <p:nvPr userDrawn="1"/>
        </p:nvSpPr>
        <p:spPr>
          <a:xfrm>
            <a:off x="4068013" y="1832698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38"/>
          <p:cNvSpPr/>
          <p:nvPr userDrawn="1"/>
        </p:nvSpPr>
        <p:spPr>
          <a:xfrm>
            <a:off x="4129125" y="1832698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39"/>
          <p:cNvSpPr/>
          <p:nvPr userDrawn="1"/>
        </p:nvSpPr>
        <p:spPr>
          <a:xfrm>
            <a:off x="4190238" y="1832698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0"/>
          <p:cNvSpPr/>
          <p:nvPr userDrawn="1"/>
        </p:nvSpPr>
        <p:spPr>
          <a:xfrm>
            <a:off x="4251351" y="1832698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8544585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1169988"/>
            <a:ext cx="9144000" cy="2271712"/>
          </a:xfrm>
          <a:solidFill>
            <a:schemeClr val="bg1"/>
          </a:solidFill>
          <a:effectLst>
            <a:reflection stA="50000" endPos="75000" dist="12700" dir="5400000" sy="-100000" algn="bl" rotWithShape="0"/>
          </a:effectLst>
        </p:spPr>
        <p:txBody>
          <a:bodyPr vert="horz" anchor="t"/>
          <a:lstStyle>
            <a:lvl1pPr>
              <a:defRPr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0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" name="Shape 136"/>
          <p:cNvSpPr/>
          <p:nvPr userDrawn="1"/>
        </p:nvSpPr>
        <p:spPr>
          <a:xfrm>
            <a:off x="4413056" y="80847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37"/>
          <p:cNvSpPr/>
          <p:nvPr userDrawn="1"/>
        </p:nvSpPr>
        <p:spPr>
          <a:xfrm>
            <a:off x="4474169" y="80847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8"/>
          <p:cNvSpPr/>
          <p:nvPr userDrawn="1"/>
        </p:nvSpPr>
        <p:spPr>
          <a:xfrm>
            <a:off x="4535281" y="80847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9"/>
          <p:cNvSpPr/>
          <p:nvPr userDrawn="1"/>
        </p:nvSpPr>
        <p:spPr>
          <a:xfrm>
            <a:off x="4596394" y="80847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0"/>
          <p:cNvSpPr/>
          <p:nvPr userDrawn="1"/>
        </p:nvSpPr>
        <p:spPr>
          <a:xfrm>
            <a:off x="4657507" y="80847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8367689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any Summe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sz="quarter" idx="10"/>
          </p:nvPr>
        </p:nvSpPr>
        <p:spPr>
          <a:xfrm>
            <a:off x="4338638" y="1647825"/>
            <a:ext cx="4805362" cy="2652713"/>
          </a:xfrm>
        </p:spPr>
        <p:txBody>
          <a:bodyPr vert="horz" anchor="t"/>
          <a:lstStyle>
            <a:lvl1pPr>
              <a:defRPr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27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9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2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33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4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5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6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7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8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9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0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1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2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4998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Featu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3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40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0"/>
          </p:nvPr>
        </p:nvSpPr>
        <p:spPr>
          <a:xfrm>
            <a:off x="703885" y="1682061"/>
            <a:ext cx="2064716" cy="2064716"/>
          </a:xfrm>
          <a:prstGeom prst="ellipse">
            <a:avLst/>
          </a:prstGeom>
        </p:spPr>
        <p:txBody>
          <a:bodyPr vert="horz" anchor="t">
            <a:normAutofit/>
          </a:bodyPr>
          <a:lstStyle>
            <a:lvl1pPr>
              <a:defRPr sz="1000"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43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4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5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6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7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90469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/ Vis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4797425" y="-12700"/>
            <a:ext cx="4344988" cy="4738688"/>
          </a:xfrm>
        </p:spPr>
        <p:txBody>
          <a:bodyPr vert="horz" anchor="t"/>
          <a:lstStyle>
            <a:lvl1pPr>
              <a:defRPr>
                <a:solidFill>
                  <a:srgbClr val="B5BABE"/>
                </a:solidFill>
                <a:latin typeface="Roboto Black"/>
                <a:cs typeface="Roboto Black"/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0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04169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-4763"/>
            <a:ext cx="9144000" cy="2828926"/>
          </a:xfrm>
          <a:solidFill>
            <a:schemeClr val="tx1"/>
          </a:solidFill>
        </p:spPr>
        <p:txBody>
          <a:bodyPr vert="horz" anchor="t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hape 157"/>
          <p:cNvSpPr>
            <a:spLocks noGrp="1"/>
          </p:cNvSpPr>
          <p:nvPr>
            <p:ph type="title"/>
          </p:nvPr>
        </p:nvSpPr>
        <p:spPr>
          <a:xfrm>
            <a:off x="480946" y="1364447"/>
            <a:ext cx="7810500" cy="680621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" name="Shape 158"/>
          <p:cNvSpPr>
            <a:spLocks noGrp="1"/>
          </p:cNvSpPr>
          <p:nvPr>
            <p:ph type="body" sz="quarter" idx="1"/>
          </p:nvPr>
        </p:nvSpPr>
        <p:spPr>
          <a:xfrm>
            <a:off x="480946" y="250255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15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16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16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Shape 16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2" name="Shape 16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3" name="Shape 17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Shape 136"/>
          <p:cNvSpPr/>
          <p:nvPr userDrawn="1"/>
        </p:nvSpPr>
        <p:spPr>
          <a:xfrm>
            <a:off x="521109" y="267824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7"/>
          <p:cNvSpPr/>
          <p:nvPr userDrawn="1"/>
        </p:nvSpPr>
        <p:spPr>
          <a:xfrm>
            <a:off x="582222" y="267824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8"/>
          <p:cNvSpPr/>
          <p:nvPr userDrawn="1"/>
        </p:nvSpPr>
        <p:spPr>
          <a:xfrm>
            <a:off x="643334" y="267824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9"/>
          <p:cNvSpPr/>
          <p:nvPr userDrawn="1"/>
        </p:nvSpPr>
        <p:spPr>
          <a:xfrm>
            <a:off x="704447" y="267824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0"/>
          <p:cNvSpPr/>
          <p:nvPr userDrawn="1"/>
        </p:nvSpPr>
        <p:spPr>
          <a:xfrm>
            <a:off x="765560" y="267824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7196731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Fantastic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25988"/>
          </a:xfrm>
          <a:solidFill>
            <a:srgbClr val="212830"/>
          </a:solidFill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157"/>
          <p:cNvSpPr>
            <a:spLocks noGrp="1"/>
          </p:cNvSpPr>
          <p:nvPr>
            <p:ph type="title"/>
          </p:nvPr>
        </p:nvSpPr>
        <p:spPr>
          <a:xfrm>
            <a:off x="480946" y="1364447"/>
            <a:ext cx="7810500" cy="680621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158"/>
          <p:cNvSpPr>
            <a:spLocks noGrp="1"/>
          </p:cNvSpPr>
          <p:nvPr>
            <p:ph type="body" sz="quarter" idx="1"/>
          </p:nvPr>
        </p:nvSpPr>
        <p:spPr>
          <a:xfrm>
            <a:off x="480946" y="250255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15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16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16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16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16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7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109" y="267824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222" y="267824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3334" y="267824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4447" y="267824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5560" y="267824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47915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Business 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79425" y="1287563"/>
            <a:ext cx="1441292" cy="144293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88900" dist="330200" dir="4200000" sx="82000" sy="82000" algn="tl" rotWithShape="0">
              <a:srgbClr val="000000"/>
            </a:outerShdw>
          </a:effectLst>
        </p:spPr>
        <p:txBody>
          <a:bodyPr vert="horz"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140801" y="1287563"/>
            <a:ext cx="1441292" cy="144293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88900" dist="330200" dir="4200000" sx="82000" sy="82000" algn="tl" rotWithShape="0">
              <a:srgbClr val="000000"/>
            </a:outerShdw>
          </a:effectLst>
        </p:spPr>
        <p:txBody>
          <a:bodyPr vert="horz"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807362" y="1287563"/>
            <a:ext cx="1441292" cy="144293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88900" dist="330200" dir="4200000" sx="82000" sy="82000" algn="tl" rotWithShape="0">
              <a:srgbClr val="000000"/>
            </a:outerShdw>
          </a:effectLst>
        </p:spPr>
        <p:txBody>
          <a:bodyPr vert="horz"/>
          <a:lstStyle/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469080" y="1287563"/>
            <a:ext cx="1441292" cy="144293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88900" dist="330200" dir="4200000" sx="82000" sy="82000" algn="tl" rotWithShape="0">
              <a:srgbClr val="000000"/>
            </a:outerShdw>
          </a:effectLst>
        </p:spPr>
        <p:txBody>
          <a:bodyPr vert="horz"/>
          <a:lstStyle/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135640" y="1287563"/>
            <a:ext cx="1441292" cy="144293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88900" dist="330200" dir="4200000" sx="82000" sy="82000" algn="tl" rotWithShape="0">
              <a:srgbClr val="000000"/>
            </a:outerShdw>
          </a:effectLst>
        </p:spPr>
        <p:txBody>
          <a:bodyPr vert="horz"/>
          <a:lstStyle/>
          <a:p>
            <a:endParaRPr lang="en-US"/>
          </a:p>
        </p:txBody>
      </p:sp>
      <p:sp>
        <p:nvSpPr>
          <p:cNvPr id="16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9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0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1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35476569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Nation One 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0" y="1588"/>
            <a:ext cx="1676400" cy="15176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1773778" y="1588"/>
            <a:ext cx="1676400" cy="15176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0" y="1604822"/>
            <a:ext cx="1676400" cy="15176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2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1773778" y="1604822"/>
            <a:ext cx="1676400" cy="15176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0" y="3208998"/>
            <a:ext cx="1676400" cy="15176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4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1773778" y="3208998"/>
            <a:ext cx="1676400" cy="15176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2" name="Shape 113"/>
          <p:cNvSpPr>
            <a:spLocks noGrp="1"/>
          </p:cNvSpPr>
          <p:nvPr>
            <p:ph type="body" sz="quarter" idx="1"/>
          </p:nvPr>
        </p:nvSpPr>
        <p:spPr>
          <a:xfrm>
            <a:off x="3981762" y="996362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1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6" name="Shape 1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7" name="Shape 1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8" name="Shape 127"/>
          <p:cNvSpPr>
            <a:spLocks noGrp="1"/>
          </p:cNvSpPr>
          <p:nvPr>
            <p:ph type="title"/>
          </p:nvPr>
        </p:nvSpPr>
        <p:spPr>
          <a:xfrm>
            <a:off x="3988302" y="10364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hape 12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" name="Shape 136"/>
          <p:cNvSpPr/>
          <p:nvPr userDrawn="1"/>
        </p:nvSpPr>
        <p:spPr>
          <a:xfrm>
            <a:off x="4016729" y="117694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37"/>
          <p:cNvSpPr/>
          <p:nvPr userDrawn="1"/>
        </p:nvSpPr>
        <p:spPr>
          <a:xfrm>
            <a:off x="4077842" y="117694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38"/>
          <p:cNvSpPr/>
          <p:nvPr userDrawn="1"/>
        </p:nvSpPr>
        <p:spPr>
          <a:xfrm>
            <a:off x="4138954" y="117694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39"/>
          <p:cNvSpPr/>
          <p:nvPr userDrawn="1"/>
        </p:nvSpPr>
        <p:spPr>
          <a:xfrm>
            <a:off x="4200067" y="117694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40"/>
          <p:cNvSpPr/>
          <p:nvPr userDrawn="1"/>
        </p:nvSpPr>
        <p:spPr>
          <a:xfrm>
            <a:off x="4261180" y="117694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5405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design 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25285" y="1112838"/>
            <a:ext cx="1482903" cy="25987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436885" y="1112838"/>
            <a:ext cx="961205" cy="25987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3734556" y="1112838"/>
            <a:ext cx="1700366" cy="25987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5670523" y="1112838"/>
            <a:ext cx="965057" cy="25987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305088" y="1112838"/>
            <a:ext cx="1058052" cy="25987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9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2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3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4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15443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op manag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4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35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36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8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9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0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1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0"/>
          </p:nvPr>
        </p:nvSpPr>
        <p:spPr>
          <a:xfrm>
            <a:off x="5151920" y="2841932"/>
            <a:ext cx="1655280" cy="1655280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47" name="Picture Placeholder 45"/>
          <p:cNvSpPr>
            <a:spLocks noGrp="1"/>
          </p:cNvSpPr>
          <p:nvPr>
            <p:ph type="pic" sz="quarter" idx="11"/>
          </p:nvPr>
        </p:nvSpPr>
        <p:spPr>
          <a:xfrm>
            <a:off x="4063047" y="1516482"/>
            <a:ext cx="1655280" cy="1655280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48" name="Picture Placeholder 45"/>
          <p:cNvSpPr>
            <a:spLocks noGrp="1"/>
          </p:cNvSpPr>
          <p:nvPr>
            <p:ph type="pic" sz="quarter" idx="12"/>
          </p:nvPr>
        </p:nvSpPr>
        <p:spPr>
          <a:xfrm>
            <a:off x="5309836" y="363378"/>
            <a:ext cx="1655280" cy="1655280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49" name="Picture Placeholder 45"/>
          <p:cNvSpPr>
            <a:spLocks noGrp="1"/>
          </p:cNvSpPr>
          <p:nvPr>
            <p:ph type="pic" sz="quarter" idx="13"/>
          </p:nvPr>
        </p:nvSpPr>
        <p:spPr>
          <a:xfrm>
            <a:off x="6952073" y="839477"/>
            <a:ext cx="1655280" cy="1655280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0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6851550" y="2545422"/>
            <a:ext cx="1655280" cy="1655280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James Bo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463215" y="187325"/>
            <a:ext cx="2614586" cy="4538663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10" name="Shape 113"/>
          <p:cNvSpPr>
            <a:spLocks noGrp="1"/>
          </p:cNvSpPr>
          <p:nvPr>
            <p:ph type="body" sz="quarter" idx="1"/>
          </p:nvPr>
        </p:nvSpPr>
        <p:spPr>
          <a:xfrm>
            <a:off x="3981762" y="996362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1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1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" name="Shape 1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5" name="Shape 1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6" name="Shape 127"/>
          <p:cNvSpPr>
            <a:spLocks noGrp="1"/>
          </p:cNvSpPr>
          <p:nvPr>
            <p:ph type="title"/>
          </p:nvPr>
        </p:nvSpPr>
        <p:spPr>
          <a:xfrm>
            <a:off x="3988302" y="10364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2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016729" y="117694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077842" y="117694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138954" y="117694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200067" y="117694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261180" y="117694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9294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 place ready to 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830513" y="-4763"/>
            <a:ext cx="6318250" cy="4730751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3717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the talented 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-1588" y="1443038"/>
            <a:ext cx="9147176" cy="214947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8" name="Shape 91"/>
          <p:cNvSpPr>
            <a:spLocks noGrp="1"/>
          </p:cNvSpPr>
          <p:nvPr userDrawn="1"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9" name="Shape 92"/>
          <p:cNvSpPr>
            <a:spLocks noGrp="1"/>
          </p:cNvSpPr>
          <p:nvPr userDrawn="1"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4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5" name="Shape 106"/>
          <p:cNvSpPr>
            <a:spLocks noGrp="1"/>
          </p:cNvSpPr>
          <p:nvPr userDrawn="1"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7781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 to be a l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2598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" name="Shape 2413"/>
          <p:cNvSpPr/>
          <p:nvPr userDrawn="1"/>
        </p:nvSpPr>
        <p:spPr>
          <a:xfrm>
            <a:off x="518526" y="2678244"/>
            <a:ext cx="76663" cy="76663"/>
          </a:xfrm>
          <a:prstGeom prst="ellipse">
            <a:avLst/>
          </a:prstGeom>
          <a:solidFill>
            <a:srgbClr val="0082C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157"/>
          <p:cNvSpPr>
            <a:spLocks noGrp="1"/>
          </p:cNvSpPr>
          <p:nvPr>
            <p:ph type="title"/>
          </p:nvPr>
        </p:nvSpPr>
        <p:spPr>
          <a:xfrm>
            <a:off x="480946" y="1364447"/>
            <a:ext cx="7810500" cy="680621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" name="Shape 158"/>
          <p:cNvSpPr>
            <a:spLocks noGrp="1"/>
          </p:cNvSpPr>
          <p:nvPr>
            <p:ph type="body" sz="quarter" idx="1"/>
          </p:nvPr>
        </p:nvSpPr>
        <p:spPr>
          <a:xfrm>
            <a:off x="480946" y="250255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hape 15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16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16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Shape 16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2" name="Shape 16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3" name="Shape 17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Shape 136"/>
          <p:cNvSpPr/>
          <p:nvPr userDrawn="1"/>
        </p:nvSpPr>
        <p:spPr>
          <a:xfrm>
            <a:off x="521109" y="267824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7"/>
          <p:cNvSpPr/>
          <p:nvPr userDrawn="1"/>
        </p:nvSpPr>
        <p:spPr>
          <a:xfrm>
            <a:off x="582222" y="267824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8"/>
          <p:cNvSpPr/>
          <p:nvPr userDrawn="1"/>
        </p:nvSpPr>
        <p:spPr>
          <a:xfrm>
            <a:off x="643334" y="267824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9"/>
          <p:cNvSpPr/>
          <p:nvPr userDrawn="1"/>
        </p:nvSpPr>
        <p:spPr>
          <a:xfrm>
            <a:off x="704447" y="267824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0"/>
          <p:cNvSpPr/>
          <p:nvPr userDrawn="1"/>
        </p:nvSpPr>
        <p:spPr>
          <a:xfrm>
            <a:off x="765560" y="267824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01708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eekly Schedu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074738" y="1584325"/>
            <a:ext cx="476250" cy="476250"/>
          </a:xfrm>
          <a:prstGeom prst="ellipse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1074738" y="2197841"/>
            <a:ext cx="476250" cy="476250"/>
          </a:xfrm>
          <a:prstGeom prst="ellipse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74738" y="2811518"/>
            <a:ext cx="476250" cy="476250"/>
          </a:xfrm>
          <a:prstGeom prst="ellipse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074738" y="3425196"/>
            <a:ext cx="476250" cy="476250"/>
          </a:xfrm>
          <a:prstGeom prst="ellipse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2741085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erv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9144000" cy="473868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2" name="Shape 179"/>
          <p:cNvSpPr>
            <a:spLocks noGrp="1"/>
          </p:cNvSpPr>
          <p:nvPr>
            <p:ph type="body" sz="quarter" idx="1"/>
          </p:nvPr>
        </p:nvSpPr>
        <p:spPr>
          <a:xfrm>
            <a:off x="5578344" y="1467278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18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8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8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6" name="Shape 18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7" name="Shape 18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8" name="Shape 193"/>
          <p:cNvSpPr>
            <a:spLocks noGrp="1"/>
          </p:cNvSpPr>
          <p:nvPr>
            <p:ph type="title"/>
          </p:nvPr>
        </p:nvSpPr>
        <p:spPr>
          <a:xfrm>
            <a:off x="5584883" y="221631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hape 19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" name="Shape 136"/>
          <p:cNvSpPr/>
          <p:nvPr userDrawn="1"/>
        </p:nvSpPr>
        <p:spPr>
          <a:xfrm>
            <a:off x="8228512" y="1653577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37"/>
          <p:cNvSpPr/>
          <p:nvPr userDrawn="1"/>
        </p:nvSpPr>
        <p:spPr>
          <a:xfrm>
            <a:off x="8289625" y="1653577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38"/>
          <p:cNvSpPr/>
          <p:nvPr userDrawn="1"/>
        </p:nvSpPr>
        <p:spPr>
          <a:xfrm>
            <a:off x="8350737" y="1653577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39"/>
          <p:cNvSpPr/>
          <p:nvPr userDrawn="1"/>
        </p:nvSpPr>
        <p:spPr>
          <a:xfrm>
            <a:off x="8411850" y="1653577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40"/>
          <p:cNvSpPr/>
          <p:nvPr userDrawn="1"/>
        </p:nvSpPr>
        <p:spPr>
          <a:xfrm>
            <a:off x="8472963" y="1653577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93633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Servic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985838"/>
            <a:ext cx="9144000" cy="200977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67406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onalised serv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5"/>
          </p:nvPr>
        </p:nvSpPr>
        <p:spPr>
          <a:xfrm>
            <a:off x="0" y="2393950"/>
            <a:ext cx="9144000" cy="233203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2298700" y="1824038"/>
            <a:ext cx="1150938" cy="11509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599403" y="1824038"/>
            <a:ext cx="1150938" cy="11509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3996637" y="1824038"/>
            <a:ext cx="1150938" cy="11509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5695161" y="1824038"/>
            <a:ext cx="1150938" cy="11509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1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7393778" y="1824038"/>
            <a:ext cx="1150938" cy="11509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0" name="Shape 24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24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24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3" name="Shape 24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34" name="Shape 24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35" name="Shape 25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1235507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Shape 259"/>
          <p:cNvSpPr>
            <a:spLocks noGrp="1"/>
          </p:cNvSpPr>
          <p:nvPr>
            <p:ph type="body" sz="quarter" idx="1"/>
          </p:nvPr>
        </p:nvSpPr>
        <p:spPr>
          <a:xfrm>
            <a:off x="666750" y="1077805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26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" name="Shape 136"/>
          <p:cNvSpPr/>
          <p:nvPr userDrawn="1"/>
        </p:nvSpPr>
        <p:spPr>
          <a:xfrm>
            <a:off x="4413056" y="123755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9" name="Shape 137"/>
          <p:cNvSpPr/>
          <p:nvPr userDrawn="1"/>
        </p:nvSpPr>
        <p:spPr>
          <a:xfrm>
            <a:off x="4474169" y="123755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0" name="Shape 138"/>
          <p:cNvSpPr/>
          <p:nvPr userDrawn="1"/>
        </p:nvSpPr>
        <p:spPr>
          <a:xfrm>
            <a:off x="4535281" y="123755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1" name="Shape 139"/>
          <p:cNvSpPr/>
          <p:nvPr userDrawn="1"/>
        </p:nvSpPr>
        <p:spPr>
          <a:xfrm>
            <a:off x="4596394" y="123755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2" name="Shape 140"/>
          <p:cNvSpPr/>
          <p:nvPr userDrawn="1"/>
        </p:nvSpPr>
        <p:spPr>
          <a:xfrm>
            <a:off x="4657507" y="123755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2724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ain service we off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6405008" y="1919899"/>
            <a:ext cx="1945729" cy="1944076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2" name="Shape 179"/>
          <p:cNvSpPr>
            <a:spLocks noGrp="1"/>
          </p:cNvSpPr>
          <p:nvPr>
            <p:ph type="body" sz="quarter" idx="1"/>
          </p:nvPr>
        </p:nvSpPr>
        <p:spPr>
          <a:xfrm>
            <a:off x="5578344" y="1467278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18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8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8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6" name="Shape 18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7" name="Shape 18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8" name="Shape 193"/>
          <p:cNvSpPr>
            <a:spLocks noGrp="1"/>
          </p:cNvSpPr>
          <p:nvPr>
            <p:ph type="title"/>
          </p:nvPr>
        </p:nvSpPr>
        <p:spPr>
          <a:xfrm>
            <a:off x="5584883" y="221631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hape 19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" name="Shape 136"/>
          <p:cNvSpPr/>
          <p:nvPr userDrawn="1"/>
        </p:nvSpPr>
        <p:spPr>
          <a:xfrm>
            <a:off x="8228512" y="1653577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37"/>
          <p:cNvSpPr/>
          <p:nvPr userDrawn="1"/>
        </p:nvSpPr>
        <p:spPr>
          <a:xfrm>
            <a:off x="8289625" y="1653577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38"/>
          <p:cNvSpPr/>
          <p:nvPr userDrawn="1"/>
        </p:nvSpPr>
        <p:spPr>
          <a:xfrm>
            <a:off x="8350737" y="1653577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39"/>
          <p:cNvSpPr/>
          <p:nvPr userDrawn="1"/>
        </p:nvSpPr>
        <p:spPr>
          <a:xfrm>
            <a:off x="8411850" y="1653577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40"/>
          <p:cNvSpPr/>
          <p:nvPr userDrawn="1"/>
        </p:nvSpPr>
        <p:spPr>
          <a:xfrm>
            <a:off x="8472963" y="1653577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486555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service good busin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947988" y="1052513"/>
            <a:ext cx="3248025" cy="367347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11984614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re ready to loyalty customer serv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4241800" y="0"/>
            <a:ext cx="4902200" cy="472598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17" name="Shape 223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Shape 224"/>
          <p:cNvSpPr>
            <a:spLocks noGrp="1"/>
          </p:cNvSpPr>
          <p:nvPr>
            <p:ph type="body" sz="quarter" idx="1"/>
          </p:nvPr>
        </p:nvSpPr>
        <p:spPr>
          <a:xfrm>
            <a:off x="480946" y="6405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2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2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2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2" name="Shape 2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3" name="Shape 2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5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7874077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erv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7463" y="-3175"/>
            <a:ext cx="3554413" cy="4729163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10" name="Shape 289"/>
          <p:cNvSpPr>
            <a:spLocks noGrp="1"/>
          </p:cNvSpPr>
          <p:nvPr>
            <p:ph type="body" sz="quarter" idx="1"/>
          </p:nvPr>
        </p:nvSpPr>
        <p:spPr>
          <a:xfrm>
            <a:off x="3981762" y="1458157"/>
            <a:ext cx="459669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29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29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29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" name="Shape 29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5" name="Shape 29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6" name="Shape 303"/>
          <p:cNvSpPr>
            <a:spLocks noGrp="1"/>
          </p:cNvSpPr>
          <p:nvPr>
            <p:ph type="title"/>
          </p:nvPr>
        </p:nvSpPr>
        <p:spPr>
          <a:xfrm>
            <a:off x="3988301" y="166579"/>
            <a:ext cx="4596690" cy="1686671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30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003966" y="1638735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065079" y="1638735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126191" y="1638735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187304" y="1638735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248417" y="1638735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83511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Tou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>
          <a:xfrm>
            <a:off x="-9525" y="1428750"/>
            <a:ext cx="5289550" cy="3300413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6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1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32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33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6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8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016627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letest produ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2598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462156" y="3637089"/>
            <a:ext cx="763518" cy="761794"/>
          </a:xfrm>
          <a:prstGeom prst="ellipse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1509747" y="3637089"/>
            <a:ext cx="763518" cy="761794"/>
          </a:xfrm>
          <a:prstGeom prst="ellipse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3" hasCustomPrompt="1"/>
          </p:nvPr>
        </p:nvSpPr>
        <p:spPr>
          <a:xfrm>
            <a:off x="2565245" y="3637089"/>
            <a:ext cx="763518" cy="761794"/>
          </a:xfrm>
          <a:prstGeom prst="ellipse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Shape 179"/>
          <p:cNvSpPr>
            <a:spLocks noGrp="1"/>
          </p:cNvSpPr>
          <p:nvPr>
            <p:ph type="body" sz="quarter" idx="1"/>
          </p:nvPr>
        </p:nvSpPr>
        <p:spPr>
          <a:xfrm>
            <a:off x="5578344" y="1467278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8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8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8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18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18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193"/>
          <p:cNvSpPr>
            <a:spLocks noGrp="1"/>
          </p:cNvSpPr>
          <p:nvPr>
            <p:ph type="title"/>
          </p:nvPr>
        </p:nvSpPr>
        <p:spPr>
          <a:xfrm>
            <a:off x="5584883" y="221631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" name="Shape 136"/>
          <p:cNvSpPr/>
          <p:nvPr userDrawn="1"/>
        </p:nvSpPr>
        <p:spPr>
          <a:xfrm>
            <a:off x="8228512" y="1653577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7"/>
          <p:cNvSpPr/>
          <p:nvPr userDrawn="1"/>
        </p:nvSpPr>
        <p:spPr>
          <a:xfrm>
            <a:off x="8289625" y="1653577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8"/>
          <p:cNvSpPr/>
          <p:nvPr userDrawn="1"/>
        </p:nvSpPr>
        <p:spPr>
          <a:xfrm>
            <a:off x="8350737" y="1653577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9"/>
          <p:cNvSpPr/>
          <p:nvPr userDrawn="1"/>
        </p:nvSpPr>
        <p:spPr>
          <a:xfrm>
            <a:off x="8411850" y="1653577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0"/>
          <p:cNvSpPr/>
          <p:nvPr userDrawn="1"/>
        </p:nvSpPr>
        <p:spPr>
          <a:xfrm>
            <a:off x="8472963" y="1653577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63342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73075" y="1030288"/>
            <a:ext cx="1258888" cy="1090612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473075" y="2242318"/>
            <a:ext cx="1258888" cy="1090612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473075" y="3454477"/>
            <a:ext cx="1258888" cy="1090612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7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23930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Recent Produ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132013" y="1184275"/>
            <a:ext cx="1524000" cy="15875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77398" y="1184275"/>
            <a:ext cx="1524000" cy="15875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3787508" y="1184275"/>
            <a:ext cx="1524000" cy="15875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5441935" y="1184275"/>
            <a:ext cx="1524000" cy="15875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092560" y="1184275"/>
            <a:ext cx="1524000" cy="15875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9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2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3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4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291941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ly product revie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12788" y="3724275"/>
            <a:ext cx="647700" cy="665163"/>
          </a:xfr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1394705" y="3724275"/>
            <a:ext cx="647700" cy="665163"/>
          </a:xfr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2076898" y="3724275"/>
            <a:ext cx="647700" cy="665163"/>
          </a:xfr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2759133" y="3724275"/>
            <a:ext cx="647700" cy="665163"/>
          </a:xfr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87363" y="425450"/>
            <a:ext cx="3143250" cy="322262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2" name="Shape 311"/>
          <p:cNvSpPr>
            <a:spLocks noGrp="1"/>
          </p:cNvSpPr>
          <p:nvPr>
            <p:ph type="body" sz="quarter" idx="1"/>
          </p:nvPr>
        </p:nvSpPr>
        <p:spPr>
          <a:xfrm>
            <a:off x="3981762" y="1359097"/>
            <a:ext cx="4133285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317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318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319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6" name="Shape 320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7" name="Shape 321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8" name="Shape 325"/>
          <p:cNvSpPr>
            <a:spLocks noGrp="1"/>
          </p:cNvSpPr>
          <p:nvPr>
            <p:ph type="title"/>
          </p:nvPr>
        </p:nvSpPr>
        <p:spPr>
          <a:xfrm>
            <a:off x="3988301" y="287411"/>
            <a:ext cx="4582223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hape 32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" name="Shape 136"/>
          <p:cNvSpPr/>
          <p:nvPr userDrawn="1"/>
        </p:nvSpPr>
        <p:spPr>
          <a:xfrm>
            <a:off x="4006900" y="1539675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37"/>
          <p:cNvSpPr/>
          <p:nvPr userDrawn="1"/>
        </p:nvSpPr>
        <p:spPr>
          <a:xfrm>
            <a:off x="4068013" y="1539675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38"/>
          <p:cNvSpPr/>
          <p:nvPr userDrawn="1"/>
        </p:nvSpPr>
        <p:spPr>
          <a:xfrm>
            <a:off x="4129125" y="1539675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39"/>
          <p:cNvSpPr/>
          <p:nvPr userDrawn="1"/>
        </p:nvSpPr>
        <p:spPr>
          <a:xfrm>
            <a:off x="4190238" y="1539675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40"/>
          <p:cNvSpPr/>
          <p:nvPr userDrawn="1"/>
        </p:nvSpPr>
        <p:spPr>
          <a:xfrm>
            <a:off x="4251351" y="1539675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8793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meline process f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3224038" y="2116137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4869535" y="3594706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9274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meline process flow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3224038" y="518759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4869535" y="1984878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3224038" y="3546583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meline process flow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3224038" y="2050093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4869535" y="493859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4869535" y="3556502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meline process flow 0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3224038" y="506334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4049738" y="2947149"/>
            <a:ext cx="1052687" cy="1052687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52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1080107" y="1050262"/>
            <a:ext cx="1830586" cy="1830586"/>
          </a:xfrm>
          <a:prstGeom prst="ellipse">
            <a:avLst/>
          </a:prstGeom>
          <a:solidFill>
            <a:schemeClr val="accent6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95862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meline 2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6457388" y="813665"/>
            <a:ext cx="1830586" cy="1830586"/>
          </a:xfrm>
          <a:prstGeom prst="ellipse">
            <a:avLst/>
          </a:prstGeom>
          <a:solidFill>
            <a:schemeClr val="accent6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19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meline 3r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1025986" y="813665"/>
            <a:ext cx="1830586" cy="1830586"/>
          </a:xfrm>
          <a:prstGeom prst="ellipse">
            <a:avLst/>
          </a:prstGeom>
          <a:solidFill>
            <a:schemeClr val="accent6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1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tage of your business 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7204218" y="2879931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Shape 69"/>
          <p:cNvSpPr>
            <a:spLocks noGrp="1"/>
          </p:cNvSpPr>
          <p:nvPr>
            <p:ph type="body" sz="quarter" idx="1"/>
          </p:nvPr>
        </p:nvSpPr>
        <p:spPr>
          <a:xfrm>
            <a:off x="472029" y="2794329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Shape 7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7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7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" name="Shape 7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4" name="Shape 7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5" name="Shape 83"/>
          <p:cNvSpPr>
            <a:spLocks noGrp="1"/>
          </p:cNvSpPr>
          <p:nvPr>
            <p:ph type="title"/>
          </p:nvPr>
        </p:nvSpPr>
        <p:spPr>
          <a:xfrm>
            <a:off x="478568" y="1503644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8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hape 136"/>
          <p:cNvSpPr/>
          <p:nvPr userDrawn="1"/>
        </p:nvSpPr>
        <p:spPr>
          <a:xfrm>
            <a:off x="3107167" y="3117783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3168280" y="3117783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3229392" y="3117783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3290505" y="3117783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3351618" y="3117783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7643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tage of your business timeline 2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2661248" y="3231537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918381" y="387742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00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tage of your business timeline 3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5147274" y="598807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918381" y="568687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49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tage of your business timeline 4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6971472" y="3062144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2660244" y="2990707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4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tage of your business timeline 5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5142512" y="598807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6971442" y="3057382"/>
            <a:ext cx="1338233" cy="1338233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9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tage of your business timeline 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2834604" y="1517721"/>
            <a:ext cx="1924580" cy="1924580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4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0" y="-1588"/>
            <a:ext cx="9144000" cy="2409826"/>
          </a:xfrm>
          <a:solidFill>
            <a:schemeClr val="tx1"/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84463" y="1501775"/>
            <a:ext cx="1638300" cy="1638300"/>
          </a:xfrm>
          <a:prstGeom prst="roundRect">
            <a:avLst>
              <a:gd name="adj" fmla="val 7535"/>
            </a:avLst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579993" y="1501775"/>
            <a:ext cx="1638300" cy="1638300"/>
          </a:xfrm>
          <a:prstGeom prst="roundRect">
            <a:avLst>
              <a:gd name="adj" fmla="val 7535"/>
            </a:avLst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4787880" y="1501775"/>
            <a:ext cx="1638300" cy="1638300"/>
          </a:xfrm>
          <a:prstGeom prst="roundRect">
            <a:avLst>
              <a:gd name="adj" fmla="val 7535"/>
            </a:avLst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6891901" y="1501775"/>
            <a:ext cx="1638300" cy="1638300"/>
          </a:xfrm>
          <a:prstGeom prst="roundRect">
            <a:avLst>
              <a:gd name="adj" fmla="val 7535"/>
            </a:avLst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2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3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4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80363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_Powerpo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0" y="2663825"/>
            <a:ext cx="9144000" cy="2062163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hape 223"/>
          <p:cNvSpPr>
            <a:spLocks noGrp="1"/>
          </p:cNvSpPr>
          <p:nvPr>
            <p:ph type="title"/>
          </p:nvPr>
        </p:nvSpPr>
        <p:spPr>
          <a:xfrm>
            <a:off x="480946" y="1245437"/>
            <a:ext cx="7810500" cy="1075671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0" name="Shape 224"/>
          <p:cNvSpPr>
            <a:spLocks noGrp="1"/>
          </p:cNvSpPr>
          <p:nvPr>
            <p:ph type="body" sz="quarter" idx="1"/>
          </p:nvPr>
        </p:nvSpPr>
        <p:spPr>
          <a:xfrm>
            <a:off x="480946" y="211257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2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2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2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4" name="Shape 2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35" name="Shape 2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36" name="Shape 136"/>
          <p:cNvSpPr/>
          <p:nvPr userDrawn="1"/>
        </p:nvSpPr>
        <p:spPr>
          <a:xfrm>
            <a:off x="521858" y="232110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37"/>
          <p:cNvSpPr/>
          <p:nvPr userDrawn="1"/>
        </p:nvSpPr>
        <p:spPr>
          <a:xfrm>
            <a:off x="582971" y="232110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8" name="Shape 138"/>
          <p:cNvSpPr/>
          <p:nvPr userDrawn="1"/>
        </p:nvSpPr>
        <p:spPr>
          <a:xfrm>
            <a:off x="644083" y="232110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9" name="Shape 139"/>
          <p:cNvSpPr/>
          <p:nvPr userDrawn="1"/>
        </p:nvSpPr>
        <p:spPr>
          <a:xfrm>
            <a:off x="705196" y="232110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0" name="Shape 140"/>
          <p:cNvSpPr/>
          <p:nvPr userDrawn="1"/>
        </p:nvSpPr>
        <p:spPr>
          <a:xfrm>
            <a:off x="766309" y="232110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1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2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3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2" name="Picture Placeholder 46"/>
          <p:cNvSpPr>
            <a:spLocks noGrp="1"/>
          </p:cNvSpPr>
          <p:nvPr>
            <p:ph type="pic" sz="quarter" idx="16"/>
          </p:nvPr>
        </p:nvSpPr>
        <p:spPr>
          <a:xfrm rot="20492616">
            <a:off x="3637270" y="219630"/>
            <a:ext cx="1631897" cy="163189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1" name="Picture Placeholder 46"/>
          <p:cNvSpPr>
            <a:spLocks noGrp="1"/>
          </p:cNvSpPr>
          <p:nvPr>
            <p:ph type="pic" sz="quarter" idx="15"/>
          </p:nvPr>
        </p:nvSpPr>
        <p:spPr>
          <a:xfrm rot="451127">
            <a:off x="5153046" y="-46454"/>
            <a:ext cx="1898865" cy="189886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50" name="Picture Placeholder 46"/>
          <p:cNvSpPr>
            <a:spLocks noGrp="1"/>
          </p:cNvSpPr>
          <p:nvPr>
            <p:ph type="pic" sz="quarter" idx="14"/>
          </p:nvPr>
        </p:nvSpPr>
        <p:spPr>
          <a:xfrm rot="20841993">
            <a:off x="7207649" y="157004"/>
            <a:ext cx="1614408" cy="161440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9" name="Picture Placeholder 46"/>
          <p:cNvSpPr>
            <a:spLocks noGrp="1"/>
          </p:cNvSpPr>
          <p:nvPr>
            <p:ph type="pic" sz="quarter" idx="13"/>
          </p:nvPr>
        </p:nvSpPr>
        <p:spPr>
          <a:xfrm rot="736733">
            <a:off x="7344284" y="1817171"/>
            <a:ext cx="1626206" cy="1626206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2"/>
          </p:nvPr>
        </p:nvSpPr>
        <p:spPr>
          <a:xfrm rot="19765059">
            <a:off x="5823001" y="1553892"/>
            <a:ext cx="1872000" cy="187200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4158616" y="1707068"/>
            <a:ext cx="1872000" cy="18720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610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_PowerPo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rot="152867">
            <a:off x="5063852" y="501402"/>
            <a:ext cx="1431909" cy="172996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 rot="21325062">
            <a:off x="6280641" y="296083"/>
            <a:ext cx="1431909" cy="172996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 rot="20844360">
            <a:off x="4143644" y="1075550"/>
            <a:ext cx="1431909" cy="1729968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 rot="1362434">
            <a:off x="4063080" y="2585885"/>
            <a:ext cx="1709133" cy="14938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 rot="248578">
            <a:off x="5846452" y="2981316"/>
            <a:ext cx="1709133" cy="14938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 rot="21356130">
            <a:off x="5733339" y="2077313"/>
            <a:ext cx="1709133" cy="978573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6"/>
          </p:nvPr>
        </p:nvSpPr>
        <p:spPr>
          <a:xfrm rot="1514623">
            <a:off x="7424011" y="2419384"/>
            <a:ext cx="1709133" cy="147327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7"/>
          </p:nvPr>
        </p:nvSpPr>
        <p:spPr>
          <a:xfrm rot="1115326">
            <a:off x="7316459" y="890323"/>
            <a:ext cx="1709133" cy="1911709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4940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 rot="469092">
            <a:off x="5290226" y="1995267"/>
            <a:ext cx="1339309" cy="1339309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11"/>
          </p:nvPr>
        </p:nvSpPr>
        <p:spPr>
          <a:xfrm rot="20331800">
            <a:off x="6325551" y="1605913"/>
            <a:ext cx="1827396" cy="1303439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12"/>
          </p:nvPr>
        </p:nvSpPr>
        <p:spPr>
          <a:xfrm rot="21372191">
            <a:off x="8047515" y="1151592"/>
            <a:ext cx="1378672" cy="1360576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13"/>
          </p:nvPr>
        </p:nvSpPr>
        <p:spPr>
          <a:xfrm rot="864373">
            <a:off x="6742235" y="-26902"/>
            <a:ext cx="1358246" cy="1365823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14"/>
          </p:nvPr>
        </p:nvSpPr>
        <p:spPr>
          <a:xfrm rot="20270685">
            <a:off x="4888588" y="351920"/>
            <a:ext cx="2052424" cy="1460686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7" name="Picture Placeholder 31"/>
          <p:cNvSpPr>
            <a:spLocks noGrp="1"/>
          </p:cNvSpPr>
          <p:nvPr>
            <p:ph type="pic" sz="quarter" idx="15"/>
          </p:nvPr>
        </p:nvSpPr>
        <p:spPr>
          <a:xfrm rot="886292">
            <a:off x="3815623" y="1332263"/>
            <a:ext cx="1339309" cy="1339309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8" name="Picture Placeholder 31"/>
          <p:cNvSpPr>
            <a:spLocks noGrp="1"/>
          </p:cNvSpPr>
          <p:nvPr>
            <p:ph type="pic" sz="quarter" idx="16"/>
          </p:nvPr>
        </p:nvSpPr>
        <p:spPr>
          <a:xfrm rot="21296037">
            <a:off x="1529387" y="1219864"/>
            <a:ext cx="2060760" cy="156974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9" name="Picture Placeholder 31"/>
          <p:cNvSpPr>
            <a:spLocks noGrp="1"/>
          </p:cNvSpPr>
          <p:nvPr>
            <p:ph type="pic" sz="quarter" idx="17"/>
          </p:nvPr>
        </p:nvSpPr>
        <p:spPr>
          <a:xfrm rot="1748485">
            <a:off x="-157327" y="1503833"/>
            <a:ext cx="1628386" cy="1357137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0" name="Picture Placeholder 31"/>
          <p:cNvSpPr>
            <a:spLocks noGrp="1"/>
          </p:cNvSpPr>
          <p:nvPr>
            <p:ph type="pic" sz="quarter" idx="18"/>
          </p:nvPr>
        </p:nvSpPr>
        <p:spPr>
          <a:xfrm rot="1294026">
            <a:off x="471266" y="2743270"/>
            <a:ext cx="1809342" cy="1260750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1" name="Picture Placeholder 31"/>
          <p:cNvSpPr>
            <a:spLocks noGrp="1"/>
          </p:cNvSpPr>
          <p:nvPr>
            <p:ph type="pic" sz="quarter" idx="19"/>
          </p:nvPr>
        </p:nvSpPr>
        <p:spPr>
          <a:xfrm rot="472548">
            <a:off x="2354167" y="2691903"/>
            <a:ext cx="1363244" cy="1352766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42" name="Picture Placeholder 31"/>
          <p:cNvSpPr>
            <a:spLocks noGrp="1"/>
          </p:cNvSpPr>
          <p:nvPr>
            <p:ph type="pic" sz="quarter" idx="20"/>
          </p:nvPr>
        </p:nvSpPr>
        <p:spPr>
          <a:xfrm rot="21018940">
            <a:off x="3826221" y="2606579"/>
            <a:ext cx="1841962" cy="1352766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 rot="2700000">
            <a:off x="1977342" y="1455392"/>
            <a:ext cx="1510812" cy="150956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 rot="2700000">
            <a:off x="4367685" y="1455392"/>
            <a:ext cx="1510812" cy="150956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 rot="2700000">
            <a:off x="6756881" y="1455392"/>
            <a:ext cx="1510812" cy="150956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 rot="2700000">
            <a:off x="773534" y="2622121"/>
            <a:ext cx="1510812" cy="150956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6"/>
          <p:cNvSpPr>
            <a:spLocks noGrp="1"/>
          </p:cNvSpPr>
          <p:nvPr>
            <p:ph type="pic" sz="quarter" idx="14"/>
          </p:nvPr>
        </p:nvSpPr>
        <p:spPr>
          <a:xfrm rot="2700000">
            <a:off x="3163877" y="2622121"/>
            <a:ext cx="1510812" cy="150956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6"/>
          <p:cNvSpPr>
            <a:spLocks noGrp="1"/>
          </p:cNvSpPr>
          <p:nvPr>
            <p:ph type="pic" sz="quarter" idx="15"/>
          </p:nvPr>
        </p:nvSpPr>
        <p:spPr>
          <a:xfrm rot="2700000">
            <a:off x="5565525" y="2622121"/>
            <a:ext cx="1510812" cy="1509565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91945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827697" y="2917825"/>
            <a:ext cx="1831011" cy="183101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5502144" y="2917825"/>
            <a:ext cx="1831011" cy="183101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338609" y="1079106"/>
            <a:ext cx="1831011" cy="183101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664501" y="1079106"/>
            <a:ext cx="1831011" cy="183101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-6974" y="1079106"/>
            <a:ext cx="1831011" cy="183101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2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3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4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0832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in Progr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1624013" y="3092450"/>
            <a:ext cx="1633537" cy="1633538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1624013" y="1470298"/>
            <a:ext cx="1633537" cy="162215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-15984" y="3092450"/>
            <a:ext cx="1633537" cy="1633538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-15984" y="1470298"/>
            <a:ext cx="1633537" cy="162215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3264758" y="3092450"/>
            <a:ext cx="1633537" cy="1633538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3264758" y="1470298"/>
            <a:ext cx="1633537" cy="1622152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904244" y="1470298"/>
            <a:ext cx="4252208" cy="3255690"/>
          </a:xfrm>
        </p:spPr>
        <p:txBody>
          <a:bodyPr vert="horz"/>
          <a:lstStyle>
            <a:lvl1pPr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671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2187575" y="2844800"/>
            <a:ext cx="1285875" cy="128587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493059" y="2844800"/>
            <a:ext cx="1285875" cy="12858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3886622" y="2844800"/>
            <a:ext cx="1285875" cy="12858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578832" y="2844800"/>
            <a:ext cx="1285875" cy="12858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7273920" y="2844800"/>
            <a:ext cx="1285875" cy="12858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187575" y="1026542"/>
            <a:ext cx="1285875" cy="1285875"/>
          </a:xfrm>
        </p:spPr>
        <p:txBody>
          <a:bodyPr vert="horz"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93059" y="1026542"/>
            <a:ext cx="1285875" cy="12858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3886622" y="1026542"/>
            <a:ext cx="1285875" cy="12858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5578832" y="1026542"/>
            <a:ext cx="1285875" cy="12858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7273920" y="1026542"/>
            <a:ext cx="1285875" cy="12858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4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8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9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9194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Letest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482600" y="1236663"/>
            <a:ext cx="1838325" cy="1838325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573778" y="1236663"/>
            <a:ext cx="1838325" cy="1838325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1786" y="1236663"/>
            <a:ext cx="1838325" cy="1838325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730128" y="1236663"/>
            <a:ext cx="1838325" cy="1838325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2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98982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project singl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871785" y="657259"/>
            <a:ext cx="5610784" cy="561078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8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9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0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28572088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hoto Galle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523178" y="1177442"/>
            <a:ext cx="1654212" cy="1654212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5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2119258" y="1177442"/>
            <a:ext cx="1654212" cy="1654212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0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3712077" y="1177442"/>
            <a:ext cx="1654212" cy="1654212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302696" y="1177442"/>
            <a:ext cx="1654212" cy="1654212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2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6895707" y="1177442"/>
            <a:ext cx="1654212" cy="1654212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9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2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3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4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7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21331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hoto Galle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2239832" y="1256120"/>
            <a:ext cx="1471744" cy="14717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5427392" y="1256120"/>
            <a:ext cx="1471744" cy="14717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648072" y="2849749"/>
            <a:ext cx="1471744" cy="14717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3836123" y="2849749"/>
            <a:ext cx="1471744" cy="14717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 hasCustomPrompt="1"/>
          </p:nvPr>
        </p:nvSpPr>
        <p:spPr>
          <a:xfrm>
            <a:off x="7024060" y="2849749"/>
            <a:ext cx="1471744" cy="14717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2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3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4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3267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hoto gallery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606675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484617" y="1758296"/>
            <a:ext cx="1497144" cy="14971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9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2132337" y="1758296"/>
            <a:ext cx="1497144" cy="14971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0" name="Picture Placeholder 22"/>
          <p:cNvSpPr>
            <a:spLocks noGrp="1"/>
          </p:cNvSpPr>
          <p:nvPr>
            <p:ph type="pic" sz="quarter" idx="18" hasCustomPrompt="1"/>
          </p:nvPr>
        </p:nvSpPr>
        <p:spPr>
          <a:xfrm>
            <a:off x="3777771" y="1758296"/>
            <a:ext cx="1497144" cy="14971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1" name="Picture Placeholder 22"/>
          <p:cNvSpPr>
            <a:spLocks noGrp="1"/>
          </p:cNvSpPr>
          <p:nvPr>
            <p:ph type="pic" sz="quarter" idx="19" hasCustomPrompt="1"/>
          </p:nvPr>
        </p:nvSpPr>
        <p:spPr>
          <a:xfrm>
            <a:off x="5428849" y="1758296"/>
            <a:ext cx="1497144" cy="14971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2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7079743" y="1758296"/>
            <a:ext cx="1497144" cy="1497144"/>
          </a:xfrm>
          <a:prstGeom prst="ellipse">
            <a:avLst/>
          </a:prstGeom>
          <a:noFill/>
        </p:spPr>
        <p:txBody>
          <a:bodyPr vert="horz"/>
          <a:lstStyle>
            <a:lvl1pPr marL="0" indent="0">
              <a:buNone/>
              <a:defRPr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0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3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4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5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9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0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1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6169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hoto gallery 0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380288" y="1039813"/>
            <a:ext cx="1763712" cy="3695700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-1" y="1039813"/>
            <a:ext cx="2693065" cy="1683289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2693064" y="1039813"/>
            <a:ext cx="2709566" cy="1683289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-1" y="2723102"/>
            <a:ext cx="2693065" cy="2003546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693064" y="2723102"/>
            <a:ext cx="2709566" cy="2003546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2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3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4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08708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6"/>
          <p:cNvSpPr>
            <a:spLocks noGrp="1"/>
          </p:cNvSpPr>
          <p:nvPr>
            <p:ph type="pic" sz="quarter" idx="13"/>
          </p:nvPr>
        </p:nvSpPr>
        <p:spPr>
          <a:xfrm rot="2700000">
            <a:off x="2032052" y="1358963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4"/>
          </p:nvPr>
        </p:nvSpPr>
        <p:spPr>
          <a:xfrm rot="2700000">
            <a:off x="-1010631" y="1358963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5"/>
          </p:nvPr>
        </p:nvSpPr>
        <p:spPr>
          <a:xfrm rot="2700000">
            <a:off x="5059142" y="1358963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6"/>
          </p:nvPr>
        </p:nvSpPr>
        <p:spPr>
          <a:xfrm rot="2700000">
            <a:off x="8123683" y="1358963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7"/>
          </p:nvPr>
        </p:nvSpPr>
        <p:spPr>
          <a:xfrm rot="2700000">
            <a:off x="509669" y="-146789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 rot="2700000">
            <a:off x="3536759" y="-146789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9"/>
          </p:nvPr>
        </p:nvSpPr>
        <p:spPr>
          <a:xfrm rot="2700000">
            <a:off x="6601300" y="-146789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0"/>
          </p:nvPr>
        </p:nvSpPr>
        <p:spPr>
          <a:xfrm rot="2700000">
            <a:off x="509669" y="2851467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1"/>
          </p:nvPr>
        </p:nvSpPr>
        <p:spPr>
          <a:xfrm rot="2700000">
            <a:off x="3536759" y="2851467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6"/>
          <p:cNvSpPr>
            <a:spLocks noGrp="1"/>
          </p:cNvSpPr>
          <p:nvPr>
            <p:ph type="pic" sz="quarter" idx="22"/>
          </p:nvPr>
        </p:nvSpPr>
        <p:spPr>
          <a:xfrm rot="2700000">
            <a:off x="6601300" y="2851467"/>
            <a:ext cx="2023119" cy="2021449"/>
          </a:xfrm>
        </p:spPr>
        <p:txBody>
          <a:bodyPr vert="horz"/>
          <a:lstStyle>
            <a:lvl1pPr algn="ctr">
              <a:defRPr>
                <a:solidFill>
                  <a:srgbClr val="7B838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8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08304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global u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9144000" cy="200342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hape 179"/>
          <p:cNvSpPr>
            <a:spLocks noGrp="1"/>
          </p:cNvSpPr>
          <p:nvPr>
            <p:ph type="body" sz="quarter" idx="1"/>
          </p:nvPr>
        </p:nvSpPr>
        <p:spPr>
          <a:xfrm>
            <a:off x="5578344" y="1467278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18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8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8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7" name="Shape 18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28" name="Shape 18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29" name="Shape 193"/>
          <p:cNvSpPr>
            <a:spLocks noGrp="1"/>
          </p:cNvSpPr>
          <p:nvPr>
            <p:ph type="title"/>
          </p:nvPr>
        </p:nvSpPr>
        <p:spPr>
          <a:xfrm>
            <a:off x="5584883" y="221631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19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" name="Shape 136"/>
          <p:cNvSpPr/>
          <p:nvPr userDrawn="1"/>
        </p:nvSpPr>
        <p:spPr>
          <a:xfrm>
            <a:off x="8228512" y="1653577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2" name="Shape 137"/>
          <p:cNvSpPr/>
          <p:nvPr userDrawn="1"/>
        </p:nvSpPr>
        <p:spPr>
          <a:xfrm>
            <a:off x="8289625" y="1653577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3" name="Shape 138"/>
          <p:cNvSpPr/>
          <p:nvPr userDrawn="1"/>
        </p:nvSpPr>
        <p:spPr>
          <a:xfrm>
            <a:off x="8350737" y="1653577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4" name="Shape 139"/>
          <p:cNvSpPr/>
          <p:nvPr userDrawn="1"/>
        </p:nvSpPr>
        <p:spPr>
          <a:xfrm>
            <a:off x="8411850" y="1653577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40"/>
          <p:cNvSpPr/>
          <p:nvPr userDrawn="1"/>
        </p:nvSpPr>
        <p:spPr>
          <a:xfrm>
            <a:off x="8472963" y="1653577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6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8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101873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user statis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1676400"/>
            <a:ext cx="9144000" cy="1814513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hape 267"/>
          <p:cNvSpPr>
            <a:spLocks noGrp="1"/>
          </p:cNvSpPr>
          <p:nvPr>
            <p:ph type="title"/>
          </p:nvPr>
        </p:nvSpPr>
        <p:spPr>
          <a:xfrm>
            <a:off x="480946" y="1853360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" name="Shape 268"/>
          <p:cNvSpPr>
            <a:spLocks noGrp="1"/>
          </p:cNvSpPr>
          <p:nvPr>
            <p:ph type="body" sz="quarter" idx="1"/>
          </p:nvPr>
        </p:nvSpPr>
        <p:spPr>
          <a:xfrm>
            <a:off x="480946" y="299147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hape 26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27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27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Shape 27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2" name="Shape 27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3" name="Shape 28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Shape 136"/>
          <p:cNvSpPr/>
          <p:nvPr userDrawn="1"/>
        </p:nvSpPr>
        <p:spPr>
          <a:xfrm>
            <a:off x="521109" y="316715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7"/>
          <p:cNvSpPr/>
          <p:nvPr userDrawn="1"/>
        </p:nvSpPr>
        <p:spPr>
          <a:xfrm>
            <a:off x="582222" y="316715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8"/>
          <p:cNvSpPr/>
          <p:nvPr userDrawn="1"/>
        </p:nvSpPr>
        <p:spPr>
          <a:xfrm>
            <a:off x="643334" y="316715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9"/>
          <p:cNvSpPr/>
          <p:nvPr userDrawn="1"/>
        </p:nvSpPr>
        <p:spPr>
          <a:xfrm>
            <a:off x="704447" y="316715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0"/>
          <p:cNvSpPr/>
          <p:nvPr userDrawn="1"/>
        </p:nvSpPr>
        <p:spPr>
          <a:xfrm>
            <a:off x="765560" y="316715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2942637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Tablet u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-7938" y="-6350"/>
            <a:ext cx="5864226" cy="473392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2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3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3550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 u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262188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47"/>
          <p:cNvSpPr>
            <a:spLocks noGrp="1"/>
          </p:cNvSpPr>
          <p:nvPr>
            <p:ph type="body" sz="quarter" idx="1"/>
          </p:nvPr>
        </p:nvSpPr>
        <p:spPr>
          <a:xfrm>
            <a:off x="3981762" y="1652120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" name="Shape 5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5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5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" name="Shape 5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5" name="Shape 5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6" name="Shape 61"/>
          <p:cNvSpPr>
            <a:spLocks noGrp="1"/>
          </p:cNvSpPr>
          <p:nvPr>
            <p:ph type="title"/>
          </p:nvPr>
        </p:nvSpPr>
        <p:spPr>
          <a:xfrm>
            <a:off x="3988302" y="406473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6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006900" y="1832698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068013" y="1832698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129125" y="1832698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190238" y="1832698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251351" y="1832698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12485474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to the business webs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7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5297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79" name="Picture Placeholder 78"/>
          <p:cNvSpPr>
            <a:spLocks noGrp="1"/>
          </p:cNvSpPr>
          <p:nvPr>
            <p:ph type="pic" sz="quarter" idx="11"/>
          </p:nvPr>
        </p:nvSpPr>
        <p:spPr>
          <a:xfrm>
            <a:off x="4392613" y="669925"/>
            <a:ext cx="3871912" cy="4056063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60" name="Shape 383"/>
          <p:cNvSpPr>
            <a:spLocks noGrp="1"/>
          </p:cNvSpPr>
          <p:nvPr>
            <p:ph type="body" sz="quarter" idx="1"/>
          </p:nvPr>
        </p:nvSpPr>
        <p:spPr>
          <a:xfrm>
            <a:off x="478905" y="1512253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38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2" name="Shape 39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3" name="Shape 39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64" name="Shape 39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65" name="Shape 39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66" name="Shape 397"/>
          <p:cNvSpPr>
            <a:spLocks noGrp="1"/>
          </p:cNvSpPr>
          <p:nvPr>
            <p:ph type="title"/>
          </p:nvPr>
        </p:nvSpPr>
        <p:spPr>
          <a:xfrm>
            <a:off x="485444" y="221568"/>
            <a:ext cx="2992861" cy="1287812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hape 398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8" name="Shape 136"/>
          <p:cNvSpPr/>
          <p:nvPr userDrawn="1"/>
        </p:nvSpPr>
        <p:spPr>
          <a:xfrm>
            <a:off x="508251" y="183570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9" name="Shape 137"/>
          <p:cNvSpPr/>
          <p:nvPr userDrawn="1"/>
        </p:nvSpPr>
        <p:spPr>
          <a:xfrm>
            <a:off x="569364" y="183570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0" name="Shape 138"/>
          <p:cNvSpPr/>
          <p:nvPr userDrawn="1"/>
        </p:nvSpPr>
        <p:spPr>
          <a:xfrm>
            <a:off x="630476" y="183570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1" name="Shape 139"/>
          <p:cNvSpPr/>
          <p:nvPr userDrawn="1"/>
        </p:nvSpPr>
        <p:spPr>
          <a:xfrm>
            <a:off x="691589" y="183570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2" name="Shape 140"/>
          <p:cNvSpPr/>
          <p:nvPr userDrawn="1"/>
        </p:nvSpPr>
        <p:spPr>
          <a:xfrm>
            <a:off x="752702" y="183570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1301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homepage is the most important for busin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187"/>
          <p:cNvSpPr>
            <a:spLocks noGrp="1"/>
          </p:cNvSpPr>
          <p:nvPr>
            <p:ph type="pic" sz="quarter" idx="12"/>
          </p:nvPr>
        </p:nvSpPr>
        <p:spPr>
          <a:xfrm>
            <a:off x="578805" y="2215644"/>
            <a:ext cx="3046086" cy="1661031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90" name="Picture Placeholder 187"/>
          <p:cNvSpPr>
            <a:spLocks noGrp="1"/>
          </p:cNvSpPr>
          <p:nvPr>
            <p:ph type="pic" sz="quarter" idx="13"/>
          </p:nvPr>
        </p:nvSpPr>
        <p:spPr>
          <a:xfrm>
            <a:off x="5595884" y="2215644"/>
            <a:ext cx="3046086" cy="1661031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88" name="Picture Placeholder 187"/>
          <p:cNvSpPr>
            <a:spLocks noGrp="1"/>
          </p:cNvSpPr>
          <p:nvPr>
            <p:ph type="pic" sz="quarter" idx="11"/>
          </p:nvPr>
        </p:nvSpPr>
        <p:spPr>
          <a:xfrm>
            <a:off x="2641600" y="1854200"/>
            <a:ext cx="3862388" cy="202247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86" name="Picture Placeholder 185"/>
          <p:cNvSpPr>
            <a:spLocks noGrp="1"/>
          </p:cNvSpPr>
          <p:nvPr>
            <p:ph type="pic" sz="quarter" idx="10"/>
          </p:nvPr>
        </p:nvSpPr>
        <p:spPr>
          <a:xfrm>
            <a:off x="0" y="3900488"/>
            <a:ext cx="9144000" cy="1246187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7" name="Shape 25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1235507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Shape 259"/>
          <p:cNvSpPr>
            <a:spLocks noGrp="1"/>
          </p:cNvSpPr>
          <p:nvPr>
            <p:ph type="body" sz="quarter" idx="1"/>
          </p:nvPr>
        </p:nvSpPr>
        <p:spPr>
          <a:xfrm>
            <a:off x="666750" y="1077805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hape 26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0" name="Shape 136"/>
          <p:cNvSpPr/>
          <p:nvPr userDrawn="1"/>
        </p:nvSpPr>
        <p:spPr>
          <a:xfrm>
            <a:off x="4413056" y="123755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1" name="Shape 137"/>
          <p:cNvSpPr/>
          <p:nvPr userDrawn="1"/>
        </p:nvSpPr>
        <p:spPr>
          <a:xfrm>
            <a:off x="4474169" y="123755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2" name="Shape 138"/>
          <p:cNvSpPr/>
          <p:nvPr userDrawn="1"/>
        </p:nvSpPr>
        <p:spPr>
          <a:xfrm>
            <a:off x="4535281" y="123755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3" name="Shape 139"/>
          <p:cNvSpPr/>
          <p:nvPr userDrawn="1"/>
        </p:nvSpPr>
        <p:spPr>
          <a:xfrm>
            <a:off x="4596394" y="123755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4" name="Shape 140"/>
          <p:cNvSpPr/>
          <p:nvPr userDrawn="1"/>
        </p:nvSpPr>
        <p:spPr>
          <a:xfrm>
            <a:off x="4657507" y="123755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90748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40150" cy="4725988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135"/>
          <p:cNvSpPr>
            <a:spLocks noGrp="1"/>
          </p:cNvSpPr>
          <p:nvPr>
            <p:ph type="body" sz="quarter" idx="1"/>
          </p:nvPr>
        </p:nvSpPr>
        <p:spPr>
          <a:xfrm>
            <a:off x="472029" y="2537686"/>
            <a:ext cx="2992861" cy="595313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" name="Shape 141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142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143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" name="Shape 144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5" name="Shape 145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6" name="Shape 149"/>
          <p:cNvSpPr>
            <a:spLocks noGrp="1"/>
          </p:cNvSpPr>
          <p:nvPr>
            <p:ph type="title"/>
          </p:nvPr>
        </p:nvSpPr>
        <p:spPr>
          <a:xfrm>
            <a:off x="478568" y="1680120"/>
            <a:ext cx="2992861" cy="1287812"/>
          </a:xfrm>
          <a:prstGeom prst="rect">
            <a:avLst/>
          </a:prstGeom>
        </p:spPr>
        <p:txBody>
          <a:bodyPr anchor="t"/>
          <a:lstStyle>
            <a:lvl1pPr algn="r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5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3114501" y="2703977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3175614" y="2703977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3236726" y="2703977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3297839" y="2703977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3358952" y="2703977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7063534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re not analog we are sm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1392238"/>
            <a:ext cx="3332163" cy="3333750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39248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business marketing communic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2052984" y="2590734"/>
            <a:ext cx="486000" cy="48600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5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3128505" y="1583832"/>
            <a:ext cx="486000" cy="48600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6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4454835" y="3236430"/>
            <a:ext cx="486000" cy="48600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7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5722273" y="2244509"/>
            <a:ext cx="486000" cy="48600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8" name="Picture Placeholder 22"/>
          <p:cNvSpPr>
            <a:spLocks noGrp="1"/>
          </p:cNvSpPr>
          <p:nvPr>
            <p:ph type="pic" sz="quarter" idx="18" hasCustomPrompt="1"/>
          </p:nvPr>
        </p:nvSpPr>
        <p:spPr>
          <a:xfrm>
            <a:off x="6857469" y="4054176"/>
            <a:ext cx="486000" cy="48600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7" name="Shape 352"/>
          <p:cNvSpPr>
            <a:spLocks noGrp="1"/>
          </p:cNvSpPr>
          <p:nvPr>
            <p:ph type="title"/>
          </p:nvPr>
        </p:nvSpPr>
        <p:spPr>
          <a:xfrm>
            <a:off x="666750" y="139861"/>
            <a:ext cx="7810500" cy="973654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Shape 353"/>
          <p:cNvSpPr>
            <a:spLocks noGrp="1"/>
          </p:cNvSpPr>
          <p:nvPr>
            <p:ph type="body" sz="quarter" idx="1"/>
          </p:nvPr>
        </p:nvSpPr>
        <p:spPr>
          <a:xfrm>
            <a:off x="666750" y="858290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35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0" name="Shape 136"/>
          <p:cNvSpPr/>
          <p:nvPr userDrawn="1"/>
        </p:nvSpPr>
        <p:spPr>
          <a:xfrm>
            <a:off x="4413056" y="1025877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1" name="Shape 137"/>
          <p:cNvSpPr/>
          <p:nvPr userDrawn="1"/>
        </p:nvSpPr>
        <p:spPr>
          <a:xfrm>
            <a:off x="4474169" y="1025877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2" name="Shape 138"/>
          <p:cNvSpPr/>
          <p:nvPr userDrawn="1"/>
        </p:nvSpPr>
        <p:spPr>
          <a:xfrm>
            <a:off x="4535281" y="1025877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3" name="Shape 139"/>
          <p:cNvSpPr/>
          <p:nvPr userDrawn="1"/>
        </p:nvSpPr>
        <p:spPr>
          <a:xfrm>
            <a:off x="4596394" y="1025877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4" name="Shape 140"/>
          <p:cNvSpPr/>
          <p:nvPr userDrawn="1"/>
        </p:nvSpPr>
        <p:spPr>
          <a:xfrm>
            <a:off x="4657507" y="1025877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5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6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7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58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59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60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1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2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1177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recommended business possibility count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3998913"/>
            <a:ext cx="9144000" cy="1144587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157"/>
          <p:cNvSpPr>
            <a:spLocks noGrp="1"/>
          </p:cNvSpPr>
          <p:nvPr>
            <p:ph type="title"/>
          </p:nvPr>
        </p:nvSpPr>
        <p:spPr>
          <a:xfrm>
            <a:off x="480946" y="2291015"/>
            <a:ext cx="7810500" cy="1313797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Shape 158"/>
          <p:cNvSpPr>
            <a:spLocks noGrp="1"/>
          </p:cNvSpPr>
          <p:nvPr>
            <p:ph type="body" sz="quarter" idx="1"/>
          </p:nvPr>
        </p:nvSpPr>
        <p:spPr>
          <a:xfrm>
            <a:off x="480946" y="3429127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7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109" y="3604812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222" y="3604812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3334" y="3604812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4447" y="3604812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5560" y="3604812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94403640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pular social media user by gender &amp; count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1290638"/>
            <a:ext cx="9144000" cy="3435350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4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1" name="Shape 4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4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" name="Shape 4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4" name="Shape 4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5" name="Shape 432"/>
          <p:cNvSpPr>
            <a:spLocks noGrp="1"/>
          </p:cNvSpPr>
          <p:nvPr>
            <p:ph type="title"/>
          </p:nvPr>
        </p:nvSpPr>
        <p:spPr>
          <a:xfrm>
            <a:off x="666750" y="44910"/>
            <a:ext cx="7810500" cy="1235507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433"/>
          <p:cNvSpPr>
            <a:spLocks noGrp="1"/>
          </p:cNvSpPr>
          <p:nvPr>
            <p:ph type="body" sz="quarter" idx="1"/>
          </p:nvPr>
        </p:nvSpPr>
        <p:spPr>
          <a:xfrm>
            <a:off x="666750" y="930167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7" name="Shape 43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4413056" y="1100250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4474169" y="1100250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4535281" y="1100250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4596394" y="1100250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4657507" y="1100250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21369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t teambuilding plac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0192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97554531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Global Partnershi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793126" y="2056232"/>
            <a:ext cx="492350" cy="49235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2260345" y="1517889"/>
            <a:ext cx="492350" cy="49235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3806215" y="1346053"/>
            <a:ext cx="492350" cy="49235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5345736" y="1458742"/>
            <a:ext cx="492350" cy="49235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8" hasCustomPrompt="1"/>
          </p:nvPr>
        </p:nvSpPr>
        <p:spPr>
          <a:xfrm>
            <a:off x="6212023" y="3489414"/>
            <a:ext cx="492350" cy="49235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2" name="Picture Placeholder 22"/>
          <p:cNvSpPr>
            <a:spLocks noGrp="1"/>
          </p:cNvSpPr>
          <p:nvPr>
            <p:ph type="pic" sz="quarter" idx="19" hasCustomPrompt="1"/>
          </p:nvPr>
        </p:nvSpPr>
        <p:spPr>
          <a:xfrm>
            <a:off x="4503984" y="2781863"/>
            <a:ext cx="492350" cy="49235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3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2992010" y="2876206"/>
            <a:ext cx="492350" cy="492350"/>
          </a:xfrm>
          <a:prstGeom prst="ellipse">
            <a:avLst/>
          </a:prstGeom>
          <a:noFill/>
        </p:spPr>
        <p:txBody>
          <a:bodyPr vert="horz">
            <a:normAutofit/>
          </a:bodyPr>
          <a:lstStyle>
            <a:lvl1pPr marL="0" indent="0">
              <a:buNone/>
              <a:defRPr sz="600">
                <a:solidFill>
                  <a:srgbClr val="B5BABE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6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7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8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9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6689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Global Rea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4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5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6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66726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ericas top stat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820738"/>
            <a:ext cx="9144000" cy="3905250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2"/>
            <a:ext cx="7810500" cy="1075671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19890448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ed states internet sp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4763" y="0"/>
            <a:ext cx="2779713" cy="4725988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91"/>
          <p:cNvSpPr>
            <a:spLocks noGrp="1"/>
          </p:cNvSpPr>
          <p:nvPr>
            <p:ph type="title"/>
          </p:nvPr>
        </p:nvSpPr>
        <p:spPr>
          <a:xfrm>
            <a:off x="480946" y="144922"/>
            <a:ext cx="7810500" cy="1075671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1044909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858" y="1220594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971" y="1220594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4083" y="1220594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5196" y="1220594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6309" y="1220594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667877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ed states social media netwo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62063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Shape 41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7" name="Shape 42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8" name="Shape 42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9" name="Shape 42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30" name="Shape 42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31" name="Shape 432"/>
          <p:cNvSpPr>
            <a:spLocks noGrp="1"/>
          </p:cNvSpPr>
          <p:nvPr>
            <p:ph type="title"/>
          </p:nvPr>
        </p:nvSpPr>
        <p:spPr>
          <a:xfrm>
            <a:off x="666750" y="44910"/>
            <a:ext cx="7810500" cy="1235507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433"/>
          <p:cNvSpPr>
            <a:spLocks noGrp="1"/>
          </p:cNvSpPr>
          <p:nvPr>
            <p:ph type="body" sz="quarter" idx="1"/>
          </p:nvPr>
        </p:nvSpPr>
        <p:spPr>
          <a:xfrm>
            <a:off x="666750" y="930167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434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" name="Shape 136"/>
          <p:cNvSpPr/>
          <p:nvPr userDrawn="1"/>
        </p:nvSpPr>
        <p:spPr>
          <a:xfrm>
            <a:off x="4413056" y="1100250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5" name="Shape 137"/>
          <p:cNvSpPr/>
          <p:nvPr userDrawn="1"/>
        </p:nvSpPr>
        <p:spPr>
          <a:xfrm>
            <a:off x="4474169" y="1100250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6" name="Shape 138"/>
          <p:cNvSpPr/>
          <p:nvPr userDrawn="1"/>
        </p:nvSpPr>
        <p:spPr>
          <a:xfrm>
            <a:off x="4535281" y="1100250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7" name="Shape 139"/>
          <p:cNvSpPr/>
          <p:nvPr userDrawn="1"/>
        </p:nvSpPr>
        <p:spPr>
          <a:xfrm>
            <a:off x="4596394" y="1100250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8" name="Shape 140"/>
          <p:cNvSpPr/>
          <p:nvPr userDrawn="1"/>
        </p:nvSpPr>
        <p:spPr>
          <a:xfrm>
            <a:off x="4657507" y="1100250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9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0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1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0514487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ralia then &amp; now popul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2254250"/>
            <a:ext cx="9144000" cy="2471738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25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6" name="Shape 26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Shape 27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8" name="Shape 28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9" name="Shape 29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0" name="Shape 38"/>
          <p:cNvSpPr>
            <a:spLocks noGrp="1"/>
          </p:cNvSpPr>
          <p:nvPr>
            <p:ph type="title"/>
          </p:nvPr>
        </p:nvSpPr>
        <p:spPr>
          <a:xfrm>
            <a:off x="666750" y="144923"/>
            <a:ext cx="7810500" cy="680620"/>
          </a:xfrm>
          <a:prstGeom prst="rect">
            <a:avLst/>
          </a:prstGeom>
        </p:spPr>
        <p:txBody>
          <a:bodyPr anchor="t"/>
          <a:lstStyle>
            <a:lvl1pPr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39"/>
          <p:cNvSpPr>
            <a:spLocks noGrp="1"/>
          </p:cNvSpPr>
          <p:nvPr>
            <p:ph type="body" sz="quarter" idx="1"/>
          </p:nvPr>
        </p:nvSpPr>
        <p:spPr>
          <a:xfrm>
            <a:off x="666750" y="641756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40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4407335" y="814101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4468448" y="814101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4529560" y="814101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4590673" y="814101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4651786" y="814101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0383536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ralia business possibility analysis by stat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1728788"/>
            <a:ext cx="9144000" cy="1666875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hape 267"/>
          <p:cNvSpPr>
            <a:spLocks noGrp="1"/>
          </p:cNvSpPr>
          <p:nvPr>
            <p:ph type="title"/>
          </p:nvPr>
        </p:nvSpPr>
        <p:spPr>
          <a:xfrm>
            <a:off x="480946" y="1853360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Shape 268"/>
          <p:cNvSpPr>
            <a:spLocks noGrp="1"/>
          </p:cNvSpPr>
          <p:nvPr>
            <p:ph type="body" sz="quarter" idx="1"/>
          </p:nvPr>
        </p:nvSpPr>
        <p:spPr>
          <a:xfrm>
            <a:off x="480946" y="2991471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269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" name="Shape 270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271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5" name="Shape 272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6" name="Shape 273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7" name="Shape 282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" name="Shape 136"/>
          <p:cNvSpPr/>
          <p:nvPr userDrawn="1"/>
        </p:nvSpPr>
        <p:spPr>
          <a:xfrm>
            <a:off x="521109" y="3167156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37"/>
          <p:cNvSpPr/>
          <p:nvPr userDrawn="1"/>
        </p:nvSpPr>
        <p:spPr>
          <a:xfrm>
            <a:off x="582222" y="3167156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38"/>
          <p:cNvSpPr/>
          <p:nvPr userDrawn="1"/>
        </p:nvSpPr>
        <p:spPr>
          <a:xfrm>
            <a:off x="643334" y="3167156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1" name="Shape 139"/>
          <p:cNvSpPr/>
          <p:nvPr userDrawn="1"/>
        </p:nvSpPr>
        <p:spPr>
          <a:xfrm>
            <a:off x="704447" y="3167156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2" name="Shape 140"/>
          <p:cNvSpPr/>
          <p:nvPr userDrawn="1"/>
        </p:nvSpPr>
        <p:spPr>
          <a:xfrm>
            <a:off x="765560" y="3167156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5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23547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ia map analy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4579938" cy="4735513"/>
          </a:xfrm>
        </p:spPr>
        <p:txBody>
          <a:bodyPr vert="horz"/>
          <a:lstStyle>
            <a:lvl1pPr>
              <a:defRPr>
                <a:solidFill>
                  <a:srgbClr val="B5BAB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03239560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ssia Map analy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2413" cy="1041400"/>
          </a:xfrm>
        </p:spPr>
        <p:txBody>
          <a:bodyPr vert="horz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480946" y="144923"/>
            <a:ext cx="7810500" cy="680620"/>
          </a:xfrm>
          <a:prstGeom prst="rect">
            <a:avLst/>
          </a:prstGeom>
        </p:spPr>
        <p:txBody>
          <a:bodyPr anchor="t"/>
          <a:lstStyle>
            <a:lvl1pPr algn="l">
              <a:defRPr sz="3750">
                <a:solidFill>
                  <a:srgbClr val="4F5D68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" name="Shape 92"/>
          <p:cNvSpPr>
            <a:spLocks noGrp="1"/>
          </p:cNvSpPr>
          <p:nvPr>
            <p:ph type="body" sz="quarter" idx="1"/>
          </p:nvPr>
        </p:nvSpPr>
        <p:spPr>
          <a:xfrm>
            <a:off x="480946" y="701484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8572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17145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257175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342900">
              <a:spcBef>
                <a:spcPts val="0"/>
              </a:spcBef>
              <a:buSzTx/>
              <a:buNone/>
              <a:defRPr sz="7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93"/>
          <p:cNvSpPr/>
          <p:nvPr userDrawn="1"/>
        </p:nvSpPr>
        <p:spPr>
          <a:xfrm>
            <a:off x="0" y="4726648"/>
            <a:ext cx="9144000" cy="414338"/>
          </a:xfrm>
          <a:prstGeom prst="rect">
            <a:avLst/>
          </a:prstGeom>
          <a:solidFill>
            <a:srgbClr val="E4E6E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Shape 94"/>
          <p:cNvSpPr/>
          <p:nvPr userDrawn="1"/>
        </p:nvSpPr>
        <p:spPr>
          <a:xfrm>
            <a:off x="0" y="4752970"/>
            <a:ext cx="9144000" cy="4013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Shape 95"/>
          <p:cNvSpPr/>
          <p:nvPr userDrawn="1"/>
        </p:nvSpPr>
        <p:spPr>
          <a:xfrm>
            <a:off x="212738" y="4831565"/>
            <a:ext cx="854988" cy="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3125" y="0"/>
                </a:moveTo>
                <a:cubicBezTo>
                  <a:pt x="3031" y="0"/>
                  <a:pt x="2952" y="301"/>
                  <a:pt x="2952" y="673"/>
                </a:cubicBezTo>
                <a:lnTo>
                  <a:pt x="2952" y="3420"/>
                </a:lnTo>
                <a:cubicBezTo>
                  <a:pt x="2952" y="3793"/>
                  <a:pt x="3031" y="4094"/>
                  <a:pt x="3125" y="4094"/>
                </a:cubicBezTo>
                <a:cubicBezTo>
                  <a:pt x="3220" y="4094"/>
                  <a:pt x="3298" y="3793"/>
                  <a:pt x="3298" y="3420"/>
                </a:cubicBezTo>
                <a:cubicBezTo>
                  <a:pt x="3298" y="3420"/>
                  <a:pt x="3298" y="673"/>
                  <a:pt x="3298" y="673"/>
                </a:cubicBezTo>
                <a:cubicBezTo>
                  <a:pt x="3298" y="301"/>
                  <a:pt x="3220" y="0"/>
                  <a:pt x="3125" y="0"/>
                </a:cubicBezTo>
                <a:close/>
                <a:moveTo>
                  <a:pt x="7708" y="512"/>
                </a:moveTo>
                <a:lnTo>
                  <a:pt x="7708" y="2505"/>
                </a:lnTo>
                <a:lnTo>
                  <a:pt x="8846" y="5683"/>
                </a:lnTo>
                <a:lnTo>
                  <a:pt x="7708" y="5683"/>
                </a:lnTo>
                <a:lnTo>
                  <a:pt x="7708" y="13911"/>
                </a:lnTo>
                <a:lnTo>
                  <a:pt x="8324" y="13911"/>
                </a:lnTo>
                <a:lnTo>
                  <a:pt x="8324" y="7689"/>
                </a:lnTo>
                <a:lnTo>
                  <a:pt x="9740" y="7689"/>
                </a:lnTo>
                <a:lnTo>
                  <a:pt x="9740" y="5683"/>
                </a:lnTo>
                <a:lnTo>
                  <a:pt x="8587" y="2505"/>
                </a:lnTo>
                <a:lnTo>
                  <a:pt x="10680" y="2505"/>
                </a:lnTo>
                <a:cubicBezTo>
                  <a:pt x="10680" y="2505"/>
                  <a:pt x="10680" y="512"/>
                  <a:pt x="10680" y="512"/>
                </a:cubicBezTo>
                <a:lnTo>
                  <a:pt x="7708" y="512"/>
                </a:lnTo>
                <a:close/>
                <a:moveTo>
                  <a:pt x="2167" y="1023"/>
                </a:moveTo>
                <a:cubicBezTo>
                  <a:pt x="2081" y="1104"/>
                  <a:pt x="2036" y="1457"/>
                  <a:pt x="2062" y="1818"/>
                </a:cubicBezTo>
                <a:lnTo>
                  <a:pt x="2201" y="3824"/>
                </a:lnTo>
                <a:cubicBezTo>
                  <a:pt x="2227" y="4185"/>
                  <a:pt x="2321" y="4417"/>
                  <a:pt x="2408" y="4336"/>
                </a:cubicBezTo>
                <a:cubicBezTo>
                  <a:pt x="2494" y="4256"/>
                  <a:pt x="2539" y="3889"/>
                  <a:pt x="2513" y="3528"/>
                </a:cubicBezTo>
                <a:cubicBezTo>
                  <a:pt x="2513" y="3528"/>
                  <a:pt x="2374" y="1535"/>
                  <a:pt x="2374" y="1535"/>
                </a:cubicBezTo>
                <a:cubicBezTo>
                  <a:pt x="2354" y="1264"/>
                  <a:pt x="2298" y="1071"/>
                  <a:pt x="2235" y="1023"/>
                </a:cubicBezTo>
                <a:cubicBezTo>
                  <a:pt x="2214" y="1008"/>
                  <a:pt x="2189" y="1003"/>
                  <a:pt x="2167" y="1023"/>
                </a:cubicBezTo>
                <a:close/>
                <a:moveTo>
                  <a:pt x="4083" y="1023"/>
                </a:moveTo>
                <a:cubicBezTo>
                  <a:pt x="4020" y="1070"/>
                  <a:pt x="3964" y="1265"/>
                  <a:pt x="3944" y="1535"/>
                </a:cubicBezTo>
                <a:cubicBezTo>
                  <a:pt x="3944" y="1535"/>
                  <a:pt x="3801" y="3528"/>
                  <a:pt x="3801" y="3528"/>
                </a:cubicBezTo>
                <a:cubicBezTo>
                  <a:pt x="3775" y="3889"/>
                  <a:pt x="3824" y="4256"/>
                  <a:pt x="3910" y="4336"/>
                </a:cubicBezTo>
                <a:cubicBezTo>
                  <a:pt x="3996" y="4417"/>
                  <a:pt x="4087" y="4185"/>
                  <a:pt x="4113" y="3824"/>
                </a:cubicBezTo>
                <a:lnTo>
                  <a:pt x="4256" y="1818"/>
                </a:lnTo>
                <a:cubicBezTo>
                  <a:pt x="4282" y="1457"/>
                  <a:pt x="4233" y="1104"/>
                  <a:pt x="4147" y="1023"/>
                </a:cubicBezTo>
                <a:cubicBezTo>
                  <a:pt x="4125" y="1003"/>
                  <a:pt x="4104" y="1008"/>
                  <a:pt x="4083" y="1023"/>
                </a:cubicBezTo>
                <a:close/>
                <a:moveTo>
                  <a:pt x="13208" y="1858"/>
                </a:moveTo>
                <a:lnTo>
                  <a:pt x="13208" y="3851"/>
                </a:lnTo>
                <a:lnTo>
                  <a:pt x="12870" y="3851"/>
                </a:lnTo>
                <a:lnTo>
                  <a:pt x="12870" y="5844"/>
                </a:lnTo>
                <a:lnTo>
                  <a:pt x="13208" y="5844"/>
                </a:lnTo>
                <a:lnTo>
                  <a:pt x="13208" y="11379"/>
                </a:lnTo>
                <a:cubicBezTo>
                  <a:pt x="13208" y="12987"/>
                  <a:pt x="13520" y="14099"/>
                  <a:pt x="13959" y="14099"/>
                </a:cubicBezTo>
                <a:cubicBezTo>
                  <a:pt x="14076" y="14099"/>
                  <a:pt x="14185" y="14031"/>
                  <a:pt x="14278" y="13897"/>
                </a:cubicBezTo>
                <a:lnTo>
                  <a:pt x="14278" y="12052"/>
                </a:lnTo>
                <a:cubicBezTo>
                  <a:pt x="14236" y="12103"/>
                  <a:pt x="14189" y="12120"/>
                  <a:pt x="14128" y="12120"/>
                </a:cubicBezTo>
                <a:cubicBezTo>
                  <a:pt x="13927" y="12120"/>
                  <a:pt x="13824" y="11815"/>
                  <a:pt x="13824" y="11379"/>
                </a:cubicBezTo>
                <a:lnTo>
                  <a:pt x="13824" y="8686"/>
                </a:lnTo>
                <a:lnTo>
                  <a:pt x="13824" y="5844"/>
                </a:lnTo>
                <a:lnTo>
                  <a:pt x="14278" y="5844"/>
                </a:lnTo>
                <a:lnTo>
                  <a:pt x="14278" y="3851"/>
                </a:lnTo>
                <a:lnTo>
                  <a:pt x="13824" y="3851"/>
                </a:lnTo>
                <a:lnTo>
                  <a:pt x="13824" y="1858"/>
                </a:lnTo>
                <a:lnTo>
                  <a:pt x="13208" y="1858"/>
                </a:lnTo>
                <a:close/>
                <a:moveTo>
                  <a:pt x="1450" y="2909"/>
                </a:moveTo>
                <a:cubicBezTo>
                  <a:pt x="1429" y="2904"/>
                  <a:pt x="1409" y="2906"/>
                  <a:pt x="1390" y="2936"/>
                </a:cubicBezTo>
                <a:cubicBezTo>
                  <a:pt x="1312" y="3056"/>
                  <a:pt x="1284" y="3442"/>
                  <a:pt x="1326" y="3784"/>
                </a:cubicBezTo>
                <a:lnTo>
                  <a:pt x="1457" y="4848"/>
                </a:lnTo>
                <a:cubicBezTo>
                  <a:pt x="1499" y="5190"/>
                  <a:pt x="1597" y="5373"/>
                  <a:pt x="1675" y="5252"/>
                </a:cubicBezTo>
                <a:cubicBezTo>
                  <a:pt x="1753" y="5131"/>
                  <a:pt x="1780" y="4759"/>
                  <a:pt x="1739" y="4417"/>
                </a:cubicBezTo>
                <a:cubicBezTo>
                  <a:pt x="1739" y="4417"/>
                  <a:pt x="1607" y="3340"/>
                  <a:pt x="1607" y="3340"/>
                </a:cubicBezTo>
                <a:cubicBezTo>
                  <a:pt x="1576" y="3083"/>
                  <a:pt x="1512" y="2924"/>
                  <a:pt x="1450" y="2909"/>
                </a:cubicBezTo>
                <a:close/>
                <a:moveTo>
                  <a:pt x="4846" y="2909"/>
                </a:moveTo>
                <a:cubicBezTo>
                  <a:pt x="4784" y="2924"/>
                  <a:pt x="4723" y="3083"/>
                  <a:pt x="4692" y="3340"/>
                </a:cubicBezTo>
                <a:cubicBezTo>
                  <a:pt x="4692" y="3340"/>
                  <a:pt x="4560" y="4417"/>
                  <a:pt x="4560" y="4417"/>
                </a:cubicBezTo>
                <a:cubicBezTo>
                  <a:pt x="4519" y="4759"/>
                  <a:pt x="4546" y="5131"/>
                  <a:pt x="4624" y="5252"/>
                </a:cubicBezTo>
                <a:cubicBezTo>
                  <a:pt x="4702" y="5373"/>
                  <a:pt x="4800" y="5190"/>
                  <a:pt x="4842" y="4848"/>
                </a:cubicBezTo>
                <a:lnTo>
                  <a:pt x="4973" y="3784"/>
                </a:lnTo>
                <a:cubicBezTo>
                  <a:pt x="5015" y="3442"/>
                  <a:pt x="4987" y="3056"/>
                  <a:pt x="4909" y="2936"/>
                </a:cubicBezTo>
                <a:cubicBezTo>
                  <a:pt x="4890" y="2905"/>
                  <a:pt x="4866" y="2904"/>
                  <a:pt x="4846" y="2909"/>
                </a:cubicBezTo>
                <a:close/>
                <a:moveTo>
                  <a:pt x="18835" y="3636"/>
                </a:moveTo>
                <a:cubicBezTo>
                  <a:pt x="18484" y="3636"/>
                  <a:pt x="18219" y="4034"/>
                  <a:pt x="18027" y="4754"/>
                </a:cubicBezTo>
                <a:lnTo>
                  <a:pt x="18027" y="3851"/>
                </a:lnTo>
                <a:lnTo>
                  <a:pt x="17411" y="3851"/>
                </a:lnTo>
                <a:lnTo>
                  <a:pt x="17411" y="13911"/>
                </a:lnTo>
                <a:lnTo>
                  <a:pt x="18027" y="13911"/>
                </a:lnTo>
                <a:lnTo>
                  <a:pt x="18027" y="9063"/>
                </a:lnTo>
                <a:cubicBezTo>
                  <a:pt x="18027" y="7069"/>
                  <a:pt x="18285" y="5646"/>
                  <a:pt x="18790" y="5629"/>
                </a:cubicBezTo>
                <a:cubicBezTo>
                  <a:pt x="18795" y="5629"/>
                  <a:pt x="18794" y="5629"/>
                  <a:pt x="18794" y="5629"/>
                </a:cubicBezTo>
                <a:cubicBezTo>
                  <a:pt x="18808" y="5629"/>
                  <a:pt x="18821" y="5629"/>
                  <a:pt x="18835" y="5629"/>
                </a:cubicBezTo>
                <a:lnTo>
                  <a:pt x="18835" y="3636"/>
                </a:lnTo>
                <a:close/>
                <a:moveTo>
                  <a:pt x="20281" y="3636"/>
                </a:moveTo>
                <a:cubicBezTo>
                  <a:pt x="19491" y="3636"/>
                  <a:pt x="18933" y="5792"/>
                  <a:pt x="18933" y="8874"/>
                </a:cubicBezTo>
                <a:cubicBezTo>
                  <a:pt x="18933" y="11957"/>
                  <a:pt x="19505" y="14099"/>
                  <a:pt x="20281" y="14099"/>
                </a:cubicBezTo>
                <a:cubicBezTo>
                  <a:pt x="20823" y="14099"/>
                  <a:pt x="21271" y="13044"/>
                  <a:pt x="21491" y="11352"/>
                </a:cubicBezTo>
                <a:lnTo>
                  <a:pt x="20946" y="10571"/>
                </a:lnTo>
                <a:cubicBezTo>
                  <a:pt x="20829" y="11526"/>
                  <a:pt x="20590" y="12133"/>
                  <a:pt x="20281" y="12133"/>
                </a:cubicBezTo>
                <a:cubicBezTo>
                  <a:pt x="19875" y="12133"/>
                  <a:pt x="19624" y="11123"/>
                  <a:pt x="19564" y="9615"/>
                </a:cubicBezTo>
                <a:lnTo>
                  <a:pt x="21566" y="9615"/>
                </a:lnTo>
                <a:cubicBezTo>
                  <a:pt x="21566" y="9514"/>
                  <a:pt x="21566" y="9396"/>
                  <a:pt x="21566" y="9278"/>
                </a:cubicBezTo>
                <a:cubicBezTo>
                  <a:pt x="21566" y="5978"/>
                  <a:pt x="21113" y="3636"/>
                  <a:pt x="20281" y="3636"/>
                </a:cubicBezTo>
                <a:close/>
                <a:moveTo>
                  <a:pt x="10071" y="3851"/>
                </a:moveTo>
                <a:lnTo>
                  <a:pt x="10071" y="9790"/>
                </a:lnTo>
                <a:cubicBezTo>
                  <a:pt x="10071" y="12336"/>
                  <a:pt x="10548" y="14113"/>
                  <a:pt x="11220" y="14113"/>
                </a:cubicBezTo>
                <a:cubicBezTo>
                  <a:pt x="11557" y="14113"/>
                  <a:pt x="11807" y="13671"/>
                  <a:pt x="11976" y="12901"/>
                </a:cubicBezTo>
                <a:lnTo>
                  <a:pt x="11976" y="13911"/>
                </a:lnTo>
                <a:lnTo>
                  <a:pt x="12592" y="13911"/>
                </a:lnTo>
                <a:lnTo>
                  <a:pt x="12592" y="3851"/>
                </a:lnTo>
                <a:cubicBezTo>
                  <a:pt x="12592" y="3851"/>
                  <a:pt x="11976" y="3851"/>
                  <a:pt x="11976" y="3851"/>
                </a:cubicBezTo>
                <a:lnTo>
                  <a:pt x="11976" y="8915"/>
                </a:lnTo>
                <a:cubicBezTo>
                  <a:pt x="11976" y="10791"/>
                  <a:pt x="11737" y="12133"/>
                  <a:pt x="11266" y="12133"/>
                </a:cubicBezTo>
                <a:cubicBezTo>
                  <a:pt x="10882" y="12133"/>
                  <a:pt x="10687" y="10909"/>
                  <a:pt x="10687" y="9184"/>
                </a:cubicBezTo>
                <a:lnTo>
                  <a:pt x="10687" y="3851"/>
                </a:lnTo>
                <a:lnTo>
                  <a:pt x="10071" y="3851"/>
                </a:lnTo>
                <a:close/>
                <a:moveTo>
                  <a:pt x="14519" y="3865"/>
                </a:moveTo>
                <a:lnTo>
                  <a:pt x="14519" y="9790"/>
                </a:lnTo>
                <a:cubicBezTo>
                  <a:pt x="14519" y="12336"/>
                  <a:pt x="14995" y="14113"/>
                  <a:pt x="15668" y="14113"/>
                </a:cubicBezTo>
                <a:cubicBezTo>
                  <a:pt x="16005" y="14113"/>
                  <a:pt x="16251" y="13671"/>
                  <a:pt x="16420" y="12901"/>
                </a:cubicBezTo>
                <a:lnTo>
                  <a:pt x="16420" y="13911"/>
                </a:lnTo>
                <a:lnTo>
                  <a:pt x="17036" y="13911"/>
                </a:lnTo>
                <a:lnTo>
                  <a:pt x="17036" y="3865"/>
                </a:lnTo>
                <a:cubicBezTo>
                  <a:pt x="17036" y="3865"/>
                  <a:pt x="16420" y="3865"/>
                  <a:pt x="16420" y="3865"/>
                </a:cubicBezTo>
                <a:lnTo>
                  <a:pt x="16420" y="8915"/>
                </a:lnTo>
                <a:cubicBezTo>
                  <a:pt x="16420" y="10791"/>
                  <a:pt x="16181" y="12133"/>
                  <a:pt x="15710" y="12133"/>
                </a:cubicBezTo>
                <a:cubicBezTo>
                  <a:pt x="15326" y="12133"/>
                  <a:pt x="15135" y="10909"/>
                  <a:pt x="15135" y="9184"/>
                </a:cubicBezTo>
                <a:lnTo>
                  <a:pt x="15135" y="3865"/>
                </a:lnTo>
                <a:lnTo>
                  <a:pt x="14519" y="3865"/>
                </a:lnTo>
                <a:close/>
                <a:moveTo>
                  <a:pt x="770" y="5131"/>
                </a:moveTo>
                <a:cubicBezTo>
                  <a:pt x="750" y="5138"/>
                  <a:pt x="731" y="5170"/>
                  <a:pt x="713" y="5211"/>
                </a:cubicBezTo>
                <a:cubicBezTo>
                  <a:pt x="644" y="5376"/>
                  <a:pt x="633" y="5749"/>
                  <a:pt x="691" y="6060"/>
                </a:cubicBezTo>
                <a:lnTo>
                  <a:pt x="758" y="6410"/>
                </a:lnTo>
                <a:cubicBezTo>
                  <a:pt x="816" y="6721"/>
                  <a:pt x="919" y="6844"/>
                  <a:pt x="988" y="6679"/>
                </a:cubicBezTo>
                <a:cubicBezTo>
                  <a:pt x="1057" y="6515"/>
                  <a:pt x="1064" y="6128"/>
                  <a:pt x="1006" y="5817"/>
                </a:cubicBezTo>
                <a:cubicBezTo>
                  <a:pt x="1006" y="5817"/>
                  <a:pt x="943" y="5467"/>
                  <a:pt x="943" y="5467"/>
                </a:cubicBezTo>
                <a:cubicBezTo>
                  <a:pt x="899" y="5235"/>
                  <a:pt x="830" y="5109"/>
                  <a:pt x="770" y="5131"/>
                </a:cubicBezTo>
                <a:close/>
                <a:moveTo>
                  <a:pt x="5529" y="5131"/>
                </a:moveTo>
                <a:cubicBezTo>
                  <a:pt x="5469" y="5109"/>
                  <a:pt x="5403" y="5235"/>
                  <a:pt x="5360" y="5467"/>
                </a:cubicBezTo>
                <a:cubicBezTo>
                  <a:pt x="5360" y="5467"/>
                  <a:pt x="5293" y="5818"/>
                  <a:pt x="5293" y="5817"/>
                </a:cubicBezTo>
                <a:cubicBezTo>
                  <a:pt x="5235" y="6128"/>
                  <a:pt x="5246" y="6515"/>
                  <a:pt x="5315" y="6679"/>
                </a:cubicBezTo>
                <a:cubicBezTo>
                  <a:pt x="5384" y="6844"/>
                  <a:pt x="5487" y="6721"/>
                  <a:pt x="5544" y="6410"/>
                </a:cubicBezTo>
                <a:lnTo>
                  <a:pt x="5608" y="6060"/>
                </a:lnTo>
                <a:cubicBezTo>
                  <a:pt x="5666" y="5749"/>
                  <a:pt x="5658" y="5376"/>
                  <a:pt x="5589" y="5211"/>
                </a:cubicBezTo>
                <a:cubicBezTo>
                  <a:pt x="5572" y="5170"/>
                  <a:pt x="5549" y="5138"/>
                  <a:pt x="5529" y="5131"/>
                </a:cubicBezTo>
                <a:close/>
                <a:moveTo>
                  <a:pt x="3178" y="5360"/>
                </a:moveTo>
                <a:cubicBezTo>
                  <a:pt x="2504" y="5360"/>
                  <a:pt x="1812" y="6242"/>
                  <a:pt x="1175" y="7918"/>
                </a:cubicBezTo>
                <a:cubicBezTo>
                  <a:pt x="699" y="9174"/>
                  <a:pt x="421" y="10424"/>
                  <a:pt x="409" y="10477"/>
                </a:cubicBezTo>
                <a:lnTo>
                  <a:pt x="311" y="10921"/>
                </a:lnTo>
                <a:lnTo>
                  <a:pt x="409" y="11366"/>
                </a:lnTo>
                <a:cubicBezTo>
                  <a:pt x="421" y="11418"/>
                  <a:pt x="699" y="12668"/>
                  <a:pt x="1175" y="13924"/>
                </a:cubicBezTo>
                <a:cubicBezTo>
                  <a:pt x="1812" y="15601"/>
                  <a:pt x="2504" y="16496"/>
                  <a:pt x="3178" y="16496"/>
                </a:cubicBezTo>
                <a:cubicBezTo>
                  <a:pt x="3852" y="16496"/>
                  <a:pt x="4547" y="15600"/>
                  <a:pt x="5184" y="13924"/>
                </a:cubicBezTo>
                <a:cubicBezTo>
                  <a:pt x="5660" y="12668"/>
                  <a:pt x="5939" y="11418"/>
                  <a:pt x="5950" y="11366"/>
                </a:cubicBezTo>
                <a:lnTo>
                  <a:pt x="6048" y="10921"/>
                </a:lnTo>
                <a:cubicBezTo>
                  <a:pt x="6048" y="10921"/>
                  <a:pt x="5950" y="10477"/>
                  <a:pt x="5950" y="10477"/>
                </a:cubicBezTo>
                <a:cubicBezTo>
                  <a:pt x="5939" y="10424"/>
                  <a:pt x="5660" y="9174"/>
                  <a:pt x="5184" y="7918"/>
                </a:cubicBezTo>
                <a:cubicBezTo>
                  <a:pt x="4547" y="6242"/>
                  <a:pt x="3852" y="5360"/>
                  <a:pt x="3178" y="5360"/>
                </a:cubicBezTo>
                <a:close/>
                <a:moveTo>
                  <a:pt x="20281" y="5629"/>
                </a:moveTo>
                <a:cubicBezTo>
                  <a:pt x="20646" y="5629"/>
                  <a:pt x="20859" y="6399"/>
                  <a:pt x="20939" y="7622"/>
                </a:cubicBezTo>
                <a:lnTo>
                  <a:pt x="19594" y="7622"/>
                </a:lnTo>
                <a:cubicBezTo>
                  <a:pt x="19683" y="6399"/>
                  <a:pt x="19912" y="5629"/>
                  <a:pt x="20281" y="5629"/>
                </a:cubicBezTo>
                <a:close/>
                <a:moveTo>
                  <a:pt x="3178" y="7016"/>
                </a:moveTo>
                <a:cubicBezTo>
                  <a:pt x="3778" y="7016"/>
                  <a:pt x="4267" y="8771"/>
                  <a:pt x="4267" y="10921"/>
                </a:cubicBezTo>
                <a:cubicBezTo>
                  <a:pt x="4267" y="13072"/>
                  <a:pt x="3778" y="14826"/>
                  <a:pt x="3178" y="14826"/>
                </a:cubicBezTo>
                <a:cubicBezTo>
                  <a:pt x="2578" y="14826"/>
                  <a:pt x="2092" y="13072"/>
                  <a:pt x="2092" y="10921"/>
                </a:cubicBezTo>
                <a:cubicBezTo>
                  <a:pt x="2092" y="10584"/>
                  <a:pt x="2103" y="10264"/>
                  <a:pt x="2126" y="9952"/>
                </a:cubicBezTo>
                <a:lnTo>
                  <a:pt x="1878" y="9790"/>
                </a:lnTo>
                <a:cubicBezTo>
                  <a:pt x="1854" y="10152"/>
                  <a:pt x="1840" y="10533"/>
                  <a:pt x="1840" y="10921"/>
                </a:cubicBezTo>
                <a:cubicBezTo>
                  <a:pt x="1840" y="12310"/>
                  <a:pt x="2005" y="13558"/>
                  <a:pt x="2269" y="14436"/>
                </a:cubicBezTo>
                <a:cubicBezTo>
                  <a:pt x="1929" y="13986"/>
                  <a:pt x="1641" y="13364"/>
                  <a:pt x="1423" y="12793"/>
                </a:cubicBezTo>
                <a:cubicBezTo>
                  <a:pt x="1153" y="12085"/>
                  <a:pt x="949" y="11365"/>
                  <a:pt x="834" y="10921"/>
                </a:cubicBezTo>
                <a:cubicBezTo>
                  <a:pt x="949" y="10476"/>
                  <a:pt x="1153" y="9771"/>
                  <a:pt x="1423" y="9063"/>
                </a:cubicBezTo>
                <a:cubicBezTo>
                  <a:pt x="1641" y="8492"/>
                  <a:pt x="1929" y="7857"/>
                  <a:pt x="2269" y="7406"/>
                </a:cubicBezTo>
                <a:lnTo>
                  <a:pt x="2438" y="8080"/>
                </a:lnTo>
                <a:cubicBezTo>
                  <a:pt x="2632" y="7427"/>
                  <a:pt x="2891" y="7016"/>
                  <a:pt x="3178" y="7016"/>
                </a:cubicBezTo>
                <a:close/>
                <a:moveTo>
                  <a:pt x="4091" y="7406"/>
                </a:moveTo>
                <a:cubicBezTo>
                  <a:pt x="4430" y="7857"/>
                  <a:pt x="4718" y="8492"/>
                  <a:pt x="4936" y="9063"/>
                </a:cubicBezTo>
                <a:cubicBezTo>
                  <a:pt x="5206" y="9771"/>
                  <a:pt x="5410" y="10477"/>
                  <a:pt x="5526" y="10921"/>
                </a:cubicBezTo>
                <a:cubicBezTo>
                  <a:pt x="5410" y="11366"/>
                  <a:pt x="5206" y="12086"/>
                  <a:pt x="4936" y="12793"/>
                </a:cubicBezTo>
                <a:cubicBezTo>
                  <a:pt x="4718" y="13364"/>
                  <a:pt x="4430" y="13986"/>
                  <a:pt x="4091" y="14436"/>
                </a:cubicBezTo>
                <a:cubicBezTo>
                  <a:pt x="4354" y="13558"/>
                  <a:pt x="4519" y="12310"/>
                  <a:pt x="4519" y="10921"/>
                </a:cubicBezTo>
                <a:cubicBezTo>
                  <a:pt x="4519" y="9532"/>
                  <a:pt x="4354" y="8284"/>
                  <a:pt x="4091" y="7406"/>
                </a:cubicBezTo>
                <a:close/>
                <a:moveTo>
                  <a:pt x="94" y="7595"/>
                </a:moveTo>
                <a:cubicBezTo>
                  <a:pt x="74" y="7608"/>
                  <a:pt x="56" y="7630"/>
                  <a:pt x="41" y="7676"/>
                </a:cubicBezTo>
                <a:cubicBezTo>
                  <a:pt x="-19" y="7858"/>
                  <a:pt x="-11" y="8240"/>
                  <a:pt x="56" y="8524"/>
                </a:cubicBezTo>
                <a:lnTo>
                  <a:pt x="60" y="8551"/>
                </a:lnTo>
                <a:cubicBezTo>
                  <a:pt x="127" y="8835"/>
                  <a:pt x="229" y="8909"/>
                  <a:pt x="289" y="8726"/>
                </a:cubicBezTo>
                <a:cubicBezTo>
                  <a:pt x="349" y="8544"/>
                  <a:pt x="345" y="8176"/>
                  <a:pt x="278" y="7891"/>
                </a:cubicBezTo>
                <a:cubicBezTo>
                  <a:pt x="278" y="7891"/>
                  <a:pt x="274" y="7864"/>
                  <a:pt x="274" y="7864"/>
                </a:cubicBezTo>
                <a:cubicBezTo>
                  <a:pt x="223" y="7651"/>
                  <a:pt x="151" y="7555"/>
                  <a:pt x="94" y="7595"/>
                </a:cubicBezTo>
                <a:close/>
                <a:moveTo>
                  <a:pt x="6209" y="7595"/>
                </a:moveTo>
                <a:cubicBezTo>
                  <a:pt x="6152" y="7555"/>
                  <a:pt x="6079" y="7651"/>
                  <a:pt x="6029" y="7864"/>
                </a:cubicBezTo>
                <a:cubicBezTo>
                  <a:pt x="6029" y="7864"/>
                  <a:pt x="6025" y="7891"/>
                  <a:pt x="6025" y="7891"/>
                </a:cubicBezTo>
                <a:cubicBezTo>
                  <a:pt x="5958" y="8176"/>
                  <a:pt x="5954" y="8544"/>
                  <a:pt x="6014" y="8726"/>
                </a:cubicBezTo>
                <a:cubicBezTo>
                  <a:pt x="6074" y="8909"/>
                  <a:pt x="6176" y="8835"/>
                  <a:pt x="6243" y="8551"/>
                </a:cubicBezTo>
                <a:lnTo>
                  <a:pt x="6247" y="8524"/>
                </a:lnTo>
                <a:cubicBezTo>
                  <a:pt x="6314" y="8240"/>
                  <a:pt x="6322" y="7858"/>
                  <a:pt x="6262" y="7676"/>
                </a:cubicBezTo>
                <a:cubicBezTo>
                  <a:pt x="6247" y="7630"/>
                  <a:pt x="6228" y="7608"/>
                  <a:pt x="6209" y="7595"/>
                </a:cubicBezTo>
                <a:close/>
                <a:moveTo>
                  <a:pt x="3181" y="8363"/>
                </a:moveTo>
                <a:cubicBezTo>
                  <a:pt x="2987" y="8363"/>
                  <a:pt x="2808" y="8641"/>
                  <a:pt x="2678" y="9090"/>
                </a:cubicBezTo>
                <a:lnTo>
                  <a:pt x="3035" y="10531"/>
                </a:lnTo>
                <a:cubicBezTo>
                  <a:pt x="3035" y="10531"/>
                  <a:pt x="2490" y="10207"/>
                  <a:pt x="2490" y="10207"/>
                </a:cubicBezTo>
                <a:cubicBezTo>
                  <a:pt x="2470" y="10447"/>
                  <a:pt x="2456" y="10698"/>
                  <a:pt x="2456" y="10962"/>
                </a:cubicBezTo>
                <a:cubicBezTo>
                  <a:pt x="2456" y="12395"/>
                  <a:pt x="2782" y="13561"/>
                  <a:pt x="3181" y="13561"/>
                </a:cubicBezTo>
                <a:cubicBezTo>
                  <a:pt x="3581" y="13561"/>
                  <a:pt x="3903" y="12395"/>
                  <a:pt x="3903" y="10962"/>
                </a:cubicBezTo>
                <a:cubicBezTo>
                  <a:pt x="3903" y="9529"/>
                  <a:pt x="3581" y="8363"/>
                  <a:pt x="3181" y="8363"/>
                </a:cubicBezTo>
                <a:close/>
                <a:moveTo>
                  <a:pt x="8704" y="9319"/>
                </a:moveTo>
                <a:lnTo>
                  <a:pt x="8704" y="13843"/>
                </a:lnTo>
                <a:lnTo>
                  <a:pt x="9722" y="13843"/>
                </a:lnTo>
                <a:cubicBezTo>
                  <a:pt x="9722" y="13843"/>
                  <a:pt x="9722" y="9319"/>
                  <a:pt x="9722" y="9319"/>
                </a:cubicBezTo>
                <a:lnTo>
                  <a:pt x="8704" y="9319"/>
                </a:lnTo>
                <a:close/>
                <a:moveTo>
                  <a:pt x="12678" y="15567"/>
                </a:moveTo>
                <a:lnTo>
                  <a:pt x="12678" y="16442"/>
                </a:lnTo>
                <a:lnTo>
                  <a:pt x="13005" y="17829"/>
                </a:lnTo>
                <a:lnTo>
                  <a:pt x="12678" y="17829"/>
                </a:lnTo>
                <a:lnTo>
                  <a:pt x="12678" y="21452"/>
                </a:lnTo>
                <a:lnTo>
                  <a:pt x="13989" y="21452"/>
                </a:lnTo>
                <a:lnTo>
                  <a:pt x="13989" y="20577"/>
                </a:lnTo>
                <a:cubicBezTo>
                  <a:pt x="13989" y="20577"/>
                  <a:pt x="13534" y="18705"/>
                  <a:pt x="13534" y="18705"/>
                </a:cubicBezTo>
                <a:cubicBezTo>
                  <a:pt x="13766" y="18668"/>
                  <a:pt x="13951" y="17975"/>
                  <a:pt x="13951" y="17129"/>
                </a:cubicBezTo>
                <a:cubicBezTo>
                  <a:pt x="13951" y="16261"/>
                  <a:pt x="13754" y="15567"/>
                  <a:pt x="13512" y="15567"/>
                </a:cubicBezTo>
                <a:lnTo>
                  <a:pt x="12678" y="15567"/>
                </a:lnTo>
                <a:close/>
                <a:moveTo>
                  <a:pt x="16510" y="15567"/>
                </a:moveTo>
                <a:lnTo>
                  <a:pt x="16510" y="16442"/>
                </a:lnTo>
                <a:lnTo>
                  <a:pt x="16780" y="16442"/>
                </a:lnTo>
                <a:cubicBezTo>
                  <a:pt x="16780" y="16442"/>
                  <a:pt x="16780" y="15567"/>
                  <a:pt x="16780" y="15567"/>
                </a:cubicBezTo>
                <a:lnTo>
                  <a:pt x="16510" y="15567"/>
                </a:lnTo>
                <a:close/>
                <a:moveTo>
                  <a:pt x="12979" y="16442"/>
                </a:moveTo>
                <a:cubicBezTo>
                  <a:pt x="12979" y="16442"/>
                  <a:pt x="13512" y="16442"/>
                  <a:pt x="13512" y="16442"/>
                </a:cubicBezTo>
                <a:cubicBezTo>
                  <a:pt x="13604" y="16442"/>
                  <a:pt x="13681" y="16747"/>
                  <a:pt x="13681" y="17129"/>
                </a:cubicBezTo>
                <a:cubicBezTo>
                  <a:pt x="13681" y="17512"/>
                  <a:pt x="13604" y="17829"/>
                  <a:pt x="13512" y="17829"/>
                </a:cubicBezTo>
                <a:lnTo>
                  <a:pt x="13320" y="17829"/>
                </a:lnTo>
                <a:lnTo>
                  <a:pt x="12979" y="16442"/>
                </a:lnTo>
                <a:close/>
                <a:moveTo>
                  <a:pt x="15845" y="16914"/>
                </a:moveTo>
                <a:cubicBezTo>
                  <a:pt x="15543" y="16914"/>
                  <a:pt x="15341" y="17465"/>
                  <a:pt x="15341" y="18260"/>
                </a:cubicBezTo>
                <a:cubicBezTo>
                  <a:pt x="15341" y="19048"/>
                  <a:pt x="15512" y="19305"/>
                  <a:pt x="15849" y="19607"/>
                </a:cubicBezTo>
                <a:cubicBezTo>
                  <a:pt x="15986" y="19725"/>
                  <a:pt x="16104" y="19831"/>
                  <a:pt x="16104" y="20132"/>
                </a:cubicBezTo>
                <a:cubicBezTo>
                  <a:pt x="16104" y="20441"/>
                  <a:pt x="16011" y="20644"/>
                  <a:pt x="15849" y="20644"/>
                </a:cubicBezTo>
                <a:cubicBezTo>
                  <a:pt x="15690" y="20644"/>
                  <a:pt x="15603" y="20400"/>
                  <a:pt x="15597" y="20024"/>
                </a:cubicBezTo>
                <a:lnTo>
                  <a:pt x="15326" y="20024"/>
                </a:lnTo>
                <a:cubicBezTo>
                  <a:pt x="15343" y="20915"/>
                  <a:pt x="15557" y="21519"/>
                  <a:pt x="15849" y="21519"/>
                </a:cubicBezTo>
                <a:cubicBezTo>
                  <a:pt x="16150" y="21519"/>
                  <a:pt x="16378" y="20949"/>
                  <a:pt x="16378" y="20132"/>
                </a:cubicBezTo>
                <a:cubicBezTo>
                  <a:pt x="16378" y="19308"/>
                  <a:pt x="16159" y="19010"/>
                  <a:pt x="15849" y="18745"/>
                </a:cubicBezTo>
                <a:cubicBezTo>
                  <a:pt x="15713" y="18627"/>
                  <a:pt x="15616" y="18532"/>
                  <a:pt x="15616" y="18260"/>
                </a:cubicBezTo>
                <a:cubicBezTo>
                  <a:pt x="15616" y="17981"/>
                  <a:pt x="15683" y="17803"/>
                  <a:pt x="15845" y="17802"/>
                </a:cubicBezTo>
                <a:cubicBezTo>
                  <a:pt x="15970" y="17802"/>
                  <a:pt x="16046" y="18010"/>
                  <a:pt x="16066" y="18341"/>
                </a:cubicBezTo>
                <a:lnTo>
                  <a:pt x="16341" y="18341"/>
                </a:lnTo>
                <a:cubicBezTo>
                  <a:pt x="16314" y="17495"/>
                  <a:pt x="16114" y="16914"/>
                  <a:pt x="15845" y="16914"/>
                </a:cubicBezTo>
                <a:close/>
                <a:moveTo>
                  <a:pt x="17539" y="16914"/>
                </a:moveTo>
                <a:cubicBezTo>
                  <a:pt x="17391" y="16914"/>
                  <a:pt x="17282" y="17114"/>
                  <a:pt x="17208" y="17452"/>
                </a:cubicBezTo>
                <a:lnTo>
                  <a:pt x="17208" y="17008"/>
                </a:lnTo>
                <a:lnTo>
                  <a:pt x="16934" y="17008"/>
                </a:lnTo>
                <a:lnTo>
                  <a:pt x="16934" y="21425"/>
                </a:lnTo>
                <a:lnTo>
                  <a:pt x="17208" y="21425"/>
                </a:lnTo>
                <a:lnTo>
                  <a:pt x="17208" y="19122"/>
                </a:lnTo>
                <a:cubicBezTo>
                  <a:pt x="17208" y="18342"/>
                  <a:pt x="17311" y="17803"/>
                  <a:pt x="17516" y="17802"/>
                </a:cubicBezTo>
                <a:cubicBezTo>
                  <a:pt x="17685" y="17802"/>
                  <a:pt x="17772" y="18276"/>
                  <a:pt x="17772" y="18961"/>
                </a:cubicBezTo>
                <a:lnTo>
                  <a:pt x="17772" y="21425"/>
                </a:lnTo>
                <a:lnTo>
                  <a:pt x="18042" y="21425"/>
                </a:lnTo>
                <a:lnTo>
                  <a:pt x="18042" y="18732"/>
                </a:lnTo>
                <a:cubicBezTo>
                  <a:pt x="18042" y="17672"/>
                  <a:pt x="17835" y="16914"/>
                  <a:pt x="17539" y="16914"/>
                </a:cubicBezTo>
                <a:close/>
                <a:moveTo>
                  <a:pt x="18756" y="16914"/>
                </a:moveTo>
                <a:cubicBezTo>
                  <a:pt x="18409" y="16914"/>
                  <a:pt x="18166" y="17876"/>
                  <a:pt x="18166" y="19230"/>
                </a:cubicBezTo>
                <a:cubicBezTo>
                  <a:pt x="18166" y="20584"/>
                  <a:pt x="18415" y="21519"/>
                  <a:pt x="18756" y="21519"/>
                </a:cubicBezTo>
                <a:cubicBezTo>
                  <a:pt x="18994" y="21519"/>
                  <a:pt x="19193" y="21050"/>
                  <a:pt x="19290" y="20307"/>
                </a:cubicBezTo>
                <a:lnTo>
                  <a:pt x="19053" y="19971"/>
                </a:lnTo>
                <a:cubicBezTo>
                  <a:pt x="19002" y="20390"/>
                  <a:pt x="18892" y="20644"/>
                  <a:pt x="18756" y="20644"/>
                </a:cubicBezTo>
                <a:cubicBezTo>
                  <a:pt x="18577" y="20644"/>
                  <a:pt x="18471" y="20215"/>
                  <a:pt x="18444" y="19553"/>
                </a:cubicBezTo>
                <a:lnTo>
                  <a:pt x="19323" y="19553"/>
                </a:lnTo>
                <a:cubicBezTo>
                  <a:pt x="19323" y="19509"/>
                  <a:pt x="19323" y="19457"/>
                  <a:pt x="19323" y="19405"/>
                </a:cubicBezTo>
                <a:cubicBezTo>
                  <a:pt x="19323" y="17955"/>
                  <a:pt x="19121" y="16914"/>
                  <a:pt x="18756" y="16914"/>
                </a:cubicBezTo>
                <a:close/>
                <a:moveTo>
                  <a:pt x="19913" y="16914"/>
                </a:moveTo>
                <a:cubicBezTo>
                  <a:pt x="19611" y="16914"/>
                  <a:pt x="19413" y="17465"/>
                  <a:pt x="19413" y="18260"/>
                </a:cubicBezTo>
                <a:cubicBezTo>
                  <a:pt x="19413" y="19048"/>
                  <a:pt x="19584" y="19305"/>
                  <a:pt x="19921" y="19607"/>
                </a:cubicBezTo>
                <a:cubicBezTo>
                  <a:pt x="20058" y="19725"/>
                  <a:pt x="20176" y="19831"/>
                  <a:pt x="20176" y="20132"/>
                </a:cubicBezTo>
                <a:cubicBezTo>
                  <a:pt x="20176" y="20441"/>
                  <a:pt x="20083" y="20644"/>
                  <a:pt x="19921" y="20644"/>
                </a:cubicBezTo>
                <a:cubicBezTo>
                  <a:pt x="19763" y="20644"/>
                  <a:pt x="19671" y="20400"/>
                  <a:pt x="19665" y="20024"/>
                </a:cubicBezTo>
                <a:lnTo>
                  <a:pt x="19395" y="20024"/>
                </a:lnTo>
                <a:cubicBezTo>
                  <a:pt x="19411" y="20915"/>
                  <a:pt x="19629" y="21519"/>
                  <a:pt x="19921" y="21519"/>
                </a:cubicBezTo>
                <a:cubicBezTo>
                  <a:pt x="20222" y="21519"/>
                  <a:pt x="20447" y="20949"/>
                  <a:pt x="20447" y="20132"/>
                </a:cubicBezTo>
                <a:cubicBezTo>
                  <a:pt x="20447" y="19308"/>
                  <a:pt x="20231" y="19010"/>
                  <a:pt x="19921" y="18745"/>
                </a:cubicBezTo>
                <a:cubicBezTo>
                  <a:pt x="19785" y="18627"/>
                  <a:pt x="19684" y="18532"/>
                  <a:pt x="19684" y="18260"/>
                </a:cubicBezTo>
                <a:cubicBezTo>
                  <a:pt x="19684" y="17981"/>
                  <a:pt x="19751" y="17803"/>
                  <a:pt x="19913" y="17802"/>
                </a:cubicBezTo>
                <a:cubicBezTo>
                  <a:pt x="20038" y="17802"/>
                  <a:pt x="20114" y="18010"/>
                  <a:pt x="20135" y="18341"/>
                </a:cubicBezTo>
                <a:lnTo>
                  <a:pt x="20409" y="18341"/>
                </a:lnTo>
                <a:cubicBezTo>
                  <a:pt x="20382" y="17495"/>
                  <a:pt x="20182" y="16914"/>
                  <a:pt x="19913" y="16914"/>
                </a:cubicBezTo>
                <a:close/>
                <a:moveTo>
                  <a:pt x="21048" y="16914"/>
                </a:moveTo>
                <a:cubicBezTo>
                  <a:pt x="20746" y="16914"/>
                  <a:pt x="20548" y="17465"/>
                  <a:pt x="20548" y="18260"/>
                </a:cubicBezTo>
                <a:cubicBezTo>
                  <a:pt x="20548" y="19048"/>
                  <a:pt x="20718" y="19305"/>
                  <a:pt x="21055" y="19607"/>
                </a:cubicBezTo>
                <a:cubicBezTo>
                  <a:pt x="21193" y="19725"/>
                  <a:pt x="21311" y="19831"/>
                  <a:pt x="21311" y="20132"/>
                </a:cubicBezTo>
                <a:cubicBezTo>
                  <a:pt x="21311" y="20441"/>
                  <a:pt x="21217" y="20644"/>
                  <a:pt x="21055" y="20644"/>
                </a:cubicBezTo>
                <a:cubicBezTo>
                  <a:pt x="20897" y="20644"/>
                  <a:pt x="20806" y="20400"/>
                  <a:pt x="20800" y="20024"/>
                </a:cubicBezTo>
                <a:lnTo>
                  <a:pt x="20533" y="20024"/>
                </a:lnTo>
                <a:cubicBezTo>
                  <a:pt x="20549" y="20915"/>
                  <a:pt x="20764" y="21519"/>
                  <a:pt x="21055" y="21519"/>
                </a:cubicBezTo>
                <a:cubicBezTo>
                  <a:pt x="21357" y="21519"/>
                  <a:pt x="21581" y="20949"/>
                  <a:pt x="21581" y="20132"/>
                </a:cubicBezTo>
                <a:cubicBezTo>
                  <a:pt x="21581" y="19308"/>
                  <a:pt x="21365" y="19010"/>
                  <a:pt x="21055" y="18745"/>
                </a:cubicBezTo>
                <a:cubicBezTo>
                  <a:pt x="20920" y="18627"/>
                  <a:pt x="20822" y="18532"/>
                  <a:pt x="20822" y="18260"/>
                </a:cubicBezTo>
                <a:cubicBezTo>
                  <a:pt x="20822" y="17981"/>
                  <a:pt x="20885" y="17803"/>
                  <a:pt x="21048" y="17802"/>
                </a:cubicBezTo>
                <a:cubicBezTo>
                  <a:pt x="21173" y="17802"/>
                  <a:pt x="21252" y="18010"/>
                  <a:pt x="21273" y="18341"/>
                </a:cubicBezTo>
                <a:lnTo>
                  <a:pt x="21547" y="18341"/>
                </a:lnTo>
                <a:cubicBezTo>
                  <a:pt x="21521" y="17495"/>
                  <a:pt x="21317" y="16914"/>
                  <a:pt x="21048" y="16914"/>
                </a:cubicBezTo>
                <a:close/>
                <a:moveTo>
                  <a:pt x="16510" y="17035"/>
                </a:moveTo>
                <a:lnTo>
                  <a:pt x="16510" y="21452"/>
                </a:lnTo>
                <a:lnTo>
                  <a:pt x="16780" y="21452"/>
                </a:lnTo>
                <a:cubicBezTo>
                  <a:pt x="16780" y="21452"/>
                  <a:pt x="16780" y="17035"/>
                  <a:pt x="16780" y="17035"/>
                </a:cubicBezTo>
                <a:lnTo>
                  <a:pt x="16510" y="17035"/>
                </a:lnTo>
                <a:close/>
                <a:moveTo>
                  <a:pt x="14098" y="17089"/>
                </a:moveTo>
                <a:lnTo>
                  <a:pt x="14098" y="19701"/>
                </a:lnTo>
                <a:cubicBezTo>
                  <a:pt x="14098" y="20820"/>
                  <a:pt x="14306" y="21600"/>
                  <a:pt x="14601" y="21600"/>
                </a:cubicBezTo>
                <a:cubicBezTo>
                  <a:pt x="14749" y="21600"/>
                  <a:pt x="14858" y="21400"/>
                  <a:pt x="14932" y="21061"/>
                </a:cubicBezTo>
                <a:lnTo>
                  <a:pt x="14932" y="21506"/>
                </a:lnTo>
                <a:lnTo>
                  <a:pt x="15202" y="21506"/>
                </a:lnTo>
                <a:lnTo>
                  <a:pt x="15202" y="17089"/>
                </a:lnTo>
                <a:cubicBezTo>
                  <a:pt x="15202" y="17089"/>
                  <a:pt x="14932" y="17089"/>
                  <a:pt x="14932" y="17089"/>
                </a:cubicBezTo>
                <a:lnTo>
                  <a:pt x="14932" y="19311"/>
                </a:lnTo>
                <a:cubicBezTo>
                  <a:pt x="14932" y="20135"/>
                  <a:pt x="14827" y="20725"/>
                  <a:pt x="14620" y="20725"/>
                </a:cubicBezTo>
                <a:cubicBezTo>
                  <a:pt x="14452" y="20725"/>
                  <a:pt x="14368" y="20190"/>
                  <a:pt x="14368" y="19432"/>
                </a:cubicBezTo>
                <a:lnTo>
                  <a:pt x="14368" y="17089"/>
                </a:lnTo>
                <a:lnTo>
                  <a:pt x="14098" y="17089"/>
                </a:lnTo>
                <a:close/>
                <a:moveTo>
                  <a:pt x="18756" y="17802"/>
                </a:moveTo>
                <a:cubicBezTo>
                  <a:pt x="18916" y="17802"/>
                  <a:pt x="19014" y="18141"/>
                  <a:pt x="19049" y="18678"/>
                </a:cubicBezTo>
                <a:lnTo>
                  <a:pt x="18456" y="18678"/>
                </a:lnTo>
                <a:cubicBezTo>
                  <a:pt x="18495" y="18141"/>
                  <a:pt x="18594" y="17803"/>
                  <a:pt x="18756" y="17802"/>
                </a:cubicBezTo>
                <a:close/>
                <a:moveTo>
                  <a:pt x="12948" y="18705"/>
                </a:moveTo>
                <a:lnTo>
                  <a:pt x="13211" y="18705"/>
                </a:lnTo>
                <a:lnTo>
                  <a:pt x="13647" y="20577"/>
                </a:lnTo>
                <a:lnTo>
                  <a:pt x="12948" y="20577"/>
                </a:lnTo>
                <a:cubicBezTo>
                  <a:pt x="12948" y="20577"/>
                  <a:pt x="12948" y="18705"/>
                  <a:pt x="12948" y="18705"/>
                </a:cubicBezTo>
                <a:close/>
              </a:path>
            </a:pathLst>
          </a:custGeom>
          <a:solidFill>
            <a:srgbClr val="4F5D68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0" name="Shape 96"/>
          <p:cNvSpPr/>
          <p:nvPr userDrawn="1"/>
        </p:nvSpPr>
        <p:spPr>
          <a:xfrm>
            <a:off x="4063047" y="4940494"/>
            <a:ext cx="1017907" cy="10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1800">
                <a:solidFill>
                  <a:srgbClr val="4F5D6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675"/>
              <a:t>www.futurebusiness.com</a:t>
            </a:r>
          </a:p>
        </p:txBody>
      </p:sp>
      <p:sp>
        <p:nvSpPr>
          <p:cNvPr id="11" name="Shape 97"/>
          <p:cNvSpPr/>
          <p:nvPr userDrawn="1"/>
        </p:nvSpPr>
        <p:spPr>
          <a:xfrm>
            <a:off x="3777713" y="4825031"/>
            <a:ext cx="1588576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>
            <a:spAutoFit/>
          </a:bodyPr>
          <a:lstStyle>
            <a:lvl1pPr>
              <a:lnSpc>
                <a:spcPct val="60000"/>
              </a:lnSpc>
              <a:defRPr sz="2000">
                <a:solidFill>
                  <a:srgbClr val="4F5D6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sz="750"/>
              <a:t>Your topic of Business presentation</a:t>
            </a:r>
          </a:p>
        </p:txBody>
      </p:sp>
      <p:sp>
        <p:nvSpPr>
          <p:cNvPr id="12" name="Shape 106"/>
          <p:cNvSpPr>
            <a:spLocks noGrp="1"/>
          </p:cNvSpPr>
          <p:nvPr>
            <p:ph type="sldNum" sz="quarter" idx="2"/>
          </p:nvPr>
        </p:nvSpPr>
        <p:spPr>
          <a:xfrm>
            <a:off x="8633325" y="385220"/>
            <a:ext cx="219612" cy="218008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6"/>
          <p:cNvSpPr/>
          <p:nvPr userDrawn="1"/>
        </p:nvSpPr>
        <p:spPr>
          <a:xfrm>
            <a:off x="521858" y="877169"/>
            <a:ext cx="76663" cy="76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37"/>
          <p:cNvSpPr/>
          <p:nvPr userDrawn="1"/>
        </p:nvSpPr>
        <p:spPr>
          <a:xfrm>
            <a:off x="582971" y="877169"/>
            <a:ext cx="76663" cy="76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5" name="Shape 138"/>
          <p:cNvSpPr/>
          <p:nvPr userDrawn="1"/>
        </p:nvSpPr>
        <p:spPr>
          <a:xfrm>
            <a:off x="644083" y="877169"/>
            <a:ext cx="76663" cy="766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6" name="Shape 139"/>
          <p:cNvSpPr/>
          <p:nvPr userDrawn="1"/>
        </p:nvSpPr>
        <p:spPr>
          <a:xfrm>
            <a:off x="705196" y="877169"/>
            <a:ext cx="76663" cy="7666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7" name="Shape 140"/>
          <p:cNvSpPr/>
          <p:nvPr userDrawn="1"/>
        </p:nvSpPr>
        <p:spPr>
          <a:xfrm>
            <a:off x="766309" y="877169"/>
            <a:ext cx="76663" cy="7666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8" name="Shape 146"/>
          <p:cNvSpPr/>
          <p:nvPr userDrawn="1"/>
        </p:nvSpPr>
        <p:spPr>
          <a:xfrm>
            <a:off x="8712912" y="4882604"/>
            <a:ext cx="161046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8" y="0"/>
                </a:moveTo>
                <a:cubicBezTo>
                  <a:pt x="7329" y="0"/>
                  <a:pt x="4805" y="995"/>
                  <a:pt x="2883" y="3006"/>
                </a:cubicBezTo>
                <a:cubicBezTo>
                  <a:pt x="-961" y="7028"/>
                  <a:pt x="-961" y="13557"/>
                  <a:pt x="2883" y="17578"/>
                </a:cubicBezTo>
                <a:cubicBezTo>
                  <a:pt x="6728" y="21600"/>
                  <a:pt x="12951" y="21600"/>
                  <a:pt x="16795" y="17578"/>
                </a:cubicBezTo>
                <a:cubicBezTo>
                  <a:pt x="20639" y="13557"/>
                  <a:pt x="20639" y="7027"/>
                  <a:pt x="16795" y="3006"/>
                </a:cubicBezTo>
                <a:cubicBezTo>
                  <a:pt x="14873" y="995"/>
                  <a:pt x="12367" y="0"/>
                  <a:pt x="9848" y="0"/>
                </a:cubicBezTo>
                <a:close/>
                <a:moveTo>
                  <a:pt x="6884" y="5498"/>
                </a:moveTo>
                <a:cubicBezTo>
                  <a:pt x="7520" y="5498"/>
                  <a:pt x="7907" y="5961"/>
                  <a:pt x="7921" y="6544"/>
                </a:cubicBezTo>
                <a:cubicBezTo>
                  <a:pt x="7921" y="7115"/>
                  <a:pt x="7510" y="7572"/>
                  <a:pt x="6848" y="7572"/>
                </a:cubicBezTo>
                <a:cubicBezTo>
                  <a:pt x="6225" y="7572"/>
                  <a:pt x="5829" y="7115"/>
                  <a:pt x="5829" y="6544"/>
                </a:cubicBezTo>
                <a:cubicBezTo>
                  <a:pt x="5829" y="5961"/>
                  <a:pt x="6248" y="5498"/>
                  <a:pt x="6884" y="5498"/>
                </a:cubicBezTo>
                <a:close/>
                <a:moveTo>
                  <a:pt x="12758" y="8295"/>
                </a:moveTo>
                <a:cubicBezTo>
                  <a:pt x="14056" y="8295"/>
                  <a:pt x="15031" y="9193"/>
                  <a:pt x="15031" y="11148"/>
                </a:cubicBezTo>
                <a:lnTo>
                  <a:pt x="15031" y="15086"/>
                </a:lnTo>
                <a:lnTo>
                  <a:pt x="13049" y="15086"/>
                </a:lnTo>
                <a:lnTo>
                  <a:pt x="13049" y="11396"/>
                </a:lnTo>
                <a:cubicBezTo>
                  <a:pt x="13049" y="10540"/>
                  <a:pt x="12763" y="9950"/>
                  <a:pt x="12049" y="9950"/>
                </a:cubicBezTo>
                <a:cubicBezTo>
                  <a:pt x="11504" y="9950"/>
                  <a:pt x="11172" y="10350"/>
                  <a:pt x="11030" y="10730"/>
                </a:cubicBezTo>
                <a:cubicBezTo>
                  <a:pt x="10978" y="10866"/>
                  <a:pt x="10976" y="11054"/>
                  <a:pt x="10976" y="11243"/>
                </a:cubicBezTo>
                <a:lnTo>
                  <a:pt x="10976" y="15086"/>
                </a:lnTo>
                <a:lnTo>
                  <a:pt x="8993" y="15086"/>
                </a:lnTo>
                <a:cubicBezTo>
                  <a:pt x="8993" y="15086"/>
                  <a:pt x="8993" y="10558"/>
                  <a:pt x="8993" y="10558"/>
                </a:cubicBezTo>
                <a:cubicBezTo>
                  <a:pt x="8993" y="9731"/>
                  <a:pt x="8982" y="9044"/>
                  <a:pt x="8957" y="8447"/>
                </a:cubicBezTo>
                <a:lnTo>
                  <a:pt x="10666" y="8447"/>
                </a:lnTo>
                <a:lnTo>
                  <a:pt x="10757" y="9360"/>
                </a:lnTo>
                <a:lnTo>
                  <a:pt x="10794" y="9360"/>
                </a:lnTo>
                <a:cubicBezTo>
                  <a:pt x="11053" y="8926"/>
                  <a:pt x="11693" y="8295"/>
                  <a:pt x="12758" y="8295"/>
                </a:cubicBezTo>
                <a:close/>
                <a:moveTo>
                  <a:pt x="5884" y="8390"/>
                </a:moveTo>
                <a:lnTo>
                  <a:pt x="7848" y="8390"/>
                </a:lnTo>
                <a:lnTo>
                  <a:pt x="7848" y="15010"/>
                </a:lnTo>
                <a:cubicBezTo>
                  <a:pt x="7848" y="15010"/>
                  <a:pt x="5884" y="15010"/>
                  <a:pt x="5884" y="15010"/>
                </a:cubicBezTo>
                <a:lnTo>
                  <a:pt x="5884" y="83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" name="Shape 147"/>
          <p:cNvSpPr/>
          <p:nvPr userDrawn="1"/>
        </p:nvSpPr>
        <p:spPr>
          <a:xfrm>
            <a:off x="8574801" y="4882604"/>
            <a:ext cx="161194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1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9" y="995"/>
                  <a:pt x="12357" y="0"/>
                  <a:pt x="9840" y="0"/>
                </a:cubicBezTo>
                <a:close/>
                <a:moveTo>
                  <a:pt x="7896" y="6164"/>
                </a:moveTo>
                <a:cubicBezTo>
                  <a:pt x="8164" y="6164"/>
                  <a:pt x="8395" y="6265"/>
                  <a:pt x="8586" y="6468"/>
                </a:cubicBezTo>
                <a:cubicBezTo>
                  <a:pt x="8778" y="6670"/>
                  <a:pt x="8877" y="6907"/>
                  <a:pt x="8877" y="7191"/>
                </a:cubicBezTo>
                <a:lnTo>
                  <a:pt x="8877" y="8694"/>
                </a:lnTo>
                <a:lnTo>
                  <a:pt x="11639" y="8694"/>
                </a:lnTo>
                <a:cubicBezTo>
                  <a:pt x="11890" y="8694"/>
                  <a:pt x="12113" y="8792"/>
                  <a:pt x="12293" y="8979"/>
                </a:cubicBezTo>
                <a:cubicBezTo>
                  <a:pt x="12472" y="9167"/>
                  <a:pt x="12565" y="9382"/>
                  <a:pt x="12565" y="9645"/>
                </a:cubicBezTo>
                <a:cubicBezTo>
                  <a:pt x="12566" y="9908"/>
                  <a:pt x="12472" y="10141"/>
                  <a:pt x="12293" y="10330"/>
                </a:cubicBezTo>
                <a:cubicBezTo>
                  <a:pt x="12114" y="10517"/>
                  <a:pt x="11889" y="10597"/>
                  <a:pt x="11639" y="10597"/>
                </a:cubicBezTo>
                <a:lnTo>
                  <a:pt x="8877" y="10597"/>
                </a:lnTo>
                <a:lnTo>
                  <a:pt x="8877" y="11338"/>
                </a:lnTo>
                <a:cubicBezTo>
                  <a:pt x="8877" y="11624"/>
                  <a:pt x="8959" y="11862"/>
                  <a:pt x="9150" y="12061"/>
                </a:cubicBezTo>
                <a:cubicBezTo>
                  <a:pt x="9339" y="12260"/>
                  <a:pt x="9569" y="12347"/>
                  <a:pt x="9840" y="12347"/>
                </a:cubicBezTo>
                <a:lnTo>
                  <a:pt x="11784" y="12347"/>
                </a:lnTo>
                <a:cubicBezTo>
                  <a:pt x="12055" y="12347"/>
                  <a:pt x="12300" y="12467"/>
                  <a:pt x="12493" y="12670"/>
                </a:cubicBezTo>
                <a:cubicBezTo>
                  <a:pt x="12686" y="12873"/>
                  <a:pt x="12784" y="13110"/>
                  <a:pt x="12784" y="13393"/>
                </a:cubicBezTo>
                <a:cubicBezTo>
                  <a:pt x="12783" y="13677"/>
                  <a:pt x="12686" y="13914"/>
                  <a:pt x="12493" y="14116"/>
                </a:cubicBezTo>
                <a:cubicBezTo>
                  <a:pt x="12300" y="14319"/>
                  <a:pt x="12055" y="14420"/>
                  <a:pt x="11784" y="14420"/>
                </a:cubicBezTo>
                <a:lnTo>
                  <a:pt x="9840" y="14420"/>
                </a:lnTo>
                <a:cubicBezTo>
                  <a:pt x="9028" y="14420"/>
                  <a:pt x="8345" y="14131"/>
                  <a:pt x="7769" y="13526"/>
                </a:cubicBezTo>
                <a:cubicBezTo>
                  <a:pt x="7193" y="12922"/>
                  <a:pt x="6896" y="12191"/>
                  <a:pt x="6896" y="11338"/>
                </a:cubicBezTo>
                <a:lnTo>
                  <a:pt x="6896" y="7191"/>
                </a:lnTo>
                <a:cubicBezTo>
                  <a:pt x="6896" y="6900"/>
                  <a:pt x="6996" y="6648"/>
                  <a:pt x="7187" y="6449"/>
                </a:cubicBezTo>
                <a:cubicBezTo>
                  <a:pt x="7379" y="6251"/>
                  <a:pt x="7620" y="6164"/>
                  <a:pt x="7896" y="61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0" name="Shape 148"/>
          <p:cNvSpPr/>
          <p:nvPr userDrawn="1"/>
        </p:nvSpPr>
        <p:spPr>
          <a:xfrm>
            <a:off x="8436687" y="4882604"/>
            <a:ext cx="161195" cy="16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995"/>
                  <a:pt x="2881" y="3006"/>
                </a:cubicBezTo>
                <a:cubicBezTo>
                  <a:pt x="-960" y="7028"/>
                  <a:pt x="-960" y="13557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7"/>
                  <a:pt x="20640" y="7027"/>
                  <a:pt x="16799" y="3006"/>
                </a:cubicBezTo>
                <a:cubicBezTo>
                  <a:pt x="14878" y="995"/>
                  <a:pt x="12357" y="0"/>
                  <a:pt x="9840" y="0"/>
                </a:cubicBezTo>
                <a:close/>
                <a:moveTo>
                  <a:pt x="10621" y="5498"/>
                </a:moveTo>
                <a:lnTo>
                  <a:pt x="12148" y="5498"/>
                </a:lnTo>
                <a:lnTo>
                  <a:pt x="12148" y="7229"/>
                </a:lnTo>
                <a:lnTo>
                  <a:pt x="11039" y="7229"/>
                </a:lnTo>
                <a:cubicBezTo>
                  <a:pt x="10931" y="7229"/>
                  <a:pt x="10823" y="7278"/>
                  <a:pt x="10730" y="7362"/>
                </a:cubicBezTo>
                <a:cubicBezTo>
                  <a:pt x="10640" y="7448"/>
                  <a:pt x="10585" y="7516"/>
                  <a:pt x="10585" y="7591"/>
                </a:cubicBezTo>
                <a:lnTo>
                  <a:pt x="10585" y="8675"/>
                </a:lnTo>
                <a:lnTo>
                  <a:pt x="12148" y="8675"/>
                </a:lnTo>
                <a:cubicBezTo>
                  <a:pt x="12132" y="8886"/>
                  <a:pt x="12112" y="9085"/>
                  <a:pt x="12093" y="9284"/>
                </a:cubicBezTo>
                <a:lnTo>
                  <a:pt x="12020" y="9797"/>
                </a:lnTo>
                <a:cubicBezTo>
                  <a:pt x="11995" y="9974"/>
                  <a:pt x="11971" y="10142"/>
                  <a:pt x="11948" y="10292"/>
                </a:cubicBezTo>
                <a:lnTo>
                  <a:pt x="10585" y="10292"/>
                </a:lnTo>
                <a:lnTo>
                  <a:pt x="10585" y="15086"/>
                </a:lnTo>
                <a:lnTo>
                  <a:pt x="8532" y="15086"/>
                </a:lnTo>
                <a:lnTo>
                  <a:pt x="8532" y="10292"/>
                </a:lnTo>
                <a:lnTo>
                  <a:pt x="7532" y="10292"/>
                </a:lnTo>
                <a:lnTo>
                  <a:pt x="7532" y="8675"/>
                </a:lnTo>
                <a:lnTo>
                  <a:pt x="8532" y="8675"/>
                </a:lnTo>
                <a:cubicBezTo>
                  <a:pt x="8532" y="8675"/>
                  <a:pt x="8532" y="7343"/>
                  <a:pt x="8532" y="7343"/>
                </a:cubicBezTo>
                <a:cubicBezTo>
                  <a:pt x="8532" y="7284"/>
                  <a:pt x="8551" y="7161"/>
                  <a:pt x="8568" y="6963"/>
                </a:cubicBezTo>
                <a:cubicBezTo>
                  <a:pt x="8584" y="6767"/>
                  <a:pt x="8640" y="6552"/>
                  <a:pt x="8768" y="6335"/>
                </a:cubicBezTo>
                <a:cubicBezTo>
                  <a:pt x="8895" y="6118"/>
                  <a:pt x="9118" y="5936"/>
                  <a:pt x="9404" y="5764"/>
                </a:cubicBezTo>
                <a:cubicBezTo>
                  <a:pt x="9688" y="5595"/>
                  <a:pt x="10084" y="5498"/>
                  <a:pt x="10621" y="549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613805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21-Aug-21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  <p:sldLayoutId id="2147483725" r:id="rId60"/>
    <p:sldLayoutId id="2147483726" r:id="rId61"/>
    <p:sldLayoutId id="2147483727" r:id="rId62"/>
    <p:sldLayoutId id="2147483728" r:id="rId63"/>
    <p:sldLayoutId id="2147483729" r:id="rId64"/>
    <p:sldLayoutId id="2147483730" r:id="rId65"/>
    <p:sldLayoutId id="2147483731" r:id="rId66"/>
    <p:sldLayoutId id="2147483732" r:id="rId67"/>
    <p:sldLayoutId id="2147483733" r:id="rId68"/>
    <p:sldLayoutId id="2147483734" r:id="rId69"/>
    <p:sldLayoutId id="2147483735" r:id="rId70"/>
    <p:sldLayoutId id="2147483736" r:id="rId71"/>
    <p:sldLayoutId id="2147483737" r:id="rId72"/>
    <p:sldLayoutId id="2147483738" r:id="rId73"/>
    <p:sldLayoutId id="2147483739" r:id="rId74"/>
    <p:sldLayoutId id="2147483740" r:id="rId75"/>
    <p:sldLayoutId id="2147483741" r:id="rId76"/>
    <p:sldLayoutId id="2147483742" r:id="rId77"/>
    <p:sldLayoutId id="2147483743" r:id="rId78"/>
    <p:sldLayoutId id="2147483744" r:id="rId79"/>
    <p:sldLayoutId id="2147483745" r:id="rId80"/>
    <p:sldLayoutId id="2147483746" r:id="rId81"/>
    <p:sldLayoutId id="2147483747" r:id="rId82"/>
    <p:sldLayoutId id="2147483748" r:id="rId83"/>
    <p:sldLayoutId id="2147483749" r:id="rId84"/>
    <p:sldLayoutId id="2147483750" r:id="rId85"/>
    <p:sldLayoutId id="2147483751" r:id="rId86"/>
    <p:sldLayoutId id="2147483752" r:id="rId87"/>
    <p:sldLayoutId id="2147483753" r:id="rId88"/>
    <p:sldLayoutId id="2147483754" r:id="rId89"/>
    <p:sldLayoutId id="2147483755" r:id="rId90"/>
    <p:sldLayoutId id="2147483756" r:id="rId91"/>
    <p:sldLayoutId id="2147483757" r:id="rId92"/>
    <p:sldLayoutId id="2147483758" r:id="rId93"/>
    <p:sldLayoutId id="2147483759" r:id="rId94"/>
    <p:sldLayoutId id="2147483760" r:id="rId95"/>
    <p:sldLayoutId id="2147483761" r:id="rId96"/>
    <p:sldLayoutId id="2147483762" r:id="rId97"/>
    <p:sldLayoutId id="2147483763" r:id="rId98"/>
    <p:sldLayoutId id="2147483764" r:id="rId99"/>
    <p:sldLayoutId id="2147483765" r:id="rId100"/>
    <p:sldLayoutId id="2147483766" r:id="rId101"/>
    <p:sldLayoutId id="2147483767" r:id="rId102"/>
    <p:sldLayoutId id="2147483768" r:id="rId103"/>
    <p:sldLayoutId id="2147483769" r:id="rId104"/>
    <p:sldLayoutId id="2147483770" r:id="rId105"/>
    <p:sldLayoutId id="2147483771" r:id="rId106"/>
    <p:sldLayoutId id="2147483772" r:id="rId107"/>
    <p:sldLayoutId id="2147483773" r:id="rId108"/>
    <p:sldLayoutId id="2147483774" r:id="rId109"/>
    <p:sldLayoutId id="2147483775" r:id="rId110"/>
    <p:sldLayoutId id="2147483776" r:id="rId111"/>
    <p:sldLayoutId id="2147483777" r:id="rId112"/>
    <p:sldLayoutId id="2147483778" r:id="rId113"/>
    <p:sldLayoutId id="2147483779" r:id="rId114"/>
    <p:sldLayoutId id="2147483780" r:id="rId115"/>
    <p:sldLayoutId id="2147483781" r:id="rId116"/>
    <p:sldLayoutId id="2147483782" r:id="rId117"/>
    <p:sldLayoutId id="2147483783" r:id="rId118"/>
    <p:sldLayoutId id="2147483784" r:id="rId119"/>
    <p:sldLayoutId id="2147483785" r:id="rId120"/>
    <p:sldLayoutId id="2147483786" r:id="rId121"/>
    <p:sldLayoutId id="2147483787" r:id="rId122"/>
    <p:sldLayoutId id="2147483788" r:id="rId123"/>
    <p:sldLayoutId id="2147483789" r:id="rId124"/>
    <p:sldLayoutId id="2147483790" r:id="rId125"/>
    <p:sldLayoutId id="2147483791" r:id="rId126"/>
    <p:sldLayoutId id="2147483792" r:id="rId127"/>
    <p:sldLayoutId id="2147483793" r:id="rId128"/>
    <p:sldLayoutId id="2147483795" r:id="rId129"/>
    <p:sldLayoutId id="2147483796" r:id="rId130"/>
    <p:sldLayoutId id="2147483797" r:id="rId131"/>
    <p:sldLayoutId id="2147483798" r:id="rId132"/>
    <p:sldLayoutId id="2147483799" r:id="rId133"/>
    <p:sldLayoutId id="2147483800" r:id="rId134"/>
    <p:sldLayoutId id="2147483801" r:id="rId135"/>
    <p:sldLayoutId id="2147483802" r:id="rId136"/>
    <p:sldLayoutId id="2147483803" r:id="rId137"/>
    <p:sldLayoutId id="2147483804" r:id="rId138"/>
    <p:sldLayoutId id="2147483805" r:id="rId139"/>
    <p:sldLayoutId id="2147483806" r:id="rId140"/>
    <p:sldLayoutId id="2147483807" r:id="rId141"/>
    <p:sldLayoutId id="2147483809" r:id="rId142"/>
    <p:sldLayoutId id="2147483810" r:id="rId143"/>
    <p:sldLayoutId id="2147483811" r:id="rId144"/>
    <p:sldLayoutId id="2147483812" r:id="rId145"/>
    <p:sldLayoutId id="2147483813" r:id="rId146"/>
    <p:sldLayoutId id="2147483814" r:id="rId147"/>
    <p:sldLayoutId id="2147483815" r:id="rId148"/>
    <p:sldLayoutId id="2147483816" r:id="rId149"/>
    <p:sldLayoutId id="2147483808" r:id="rId150"/>
    <p:sldLayoutId id="2147483817" r:id="rId151"/>
    <p:sldLayoutId id="2147483818" r:id="rId152"/>
    <p:sldLayoutId id="2147483819" r:id="rId153"/>
    <p:sldLayoutId id="2147483820" r:id="rId154"/>
    <p:sldLayoutId id="2147483821" r:id="rId155"/>
    <p:sldLayoutId id="2147483822" r:id="rId156"/>
    <p:sldLayoutId id="2147483823" r:id="rId157"/>
    <p:sldLayoutId id="2147483824" r:id="rId158"/>
    <p:sldLayoutId id="2147483825" r:id="rId159"/>
    <p:sldLayoutId id="2147483826" r:id="rId160"/>
    <p:sldLayoutId id="2147483827" r:id="rId161"/>
    <p:sldLayoutId id="2147483844" r:id="rId162"/>
    <p:sldLayoutId id="2147483845" r:id="rId16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Image result for ‫عکس های هنری برای پاورپوینت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35169"/>
            <a:ext cx="9226063" cy="51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31" y="-10757"/>
            <a:ext cx="3830159" cy="24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ayehayeentezar.com/gallery/images/8432315874452467292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09" y="4014765"/>
            <a:ext cx="4166091" cy="10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95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Shape 21514"/>
          <p:cNvSpPr/>
          <p:nvPr/>
        </p:nvSpPr>
        <p:spPr>
          <a:xfrm>
            <a:off x="0" y="-3285"/>
            <a:ext cx="9144000" cy="51435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25" name="Group 21526"/>
          <p:cNvGrpSpPr/>
          <p:nvPr/>
        </p:nvGrpSpPr>
        <p:grpSpPr>
          <a:xfrm>
            <a:off x="2933880" y="4779235"/>
            <a:ext cx="3276241" cy="794328"/>
            <a:chOff x="0" y="0"/>
            <a:chExt cx="8736640" cy="2118205"/>
          </a:xfrm>
        </p:grpSpPr>
        <p:sp>
          <p:nvSpPr>
            <p:cNvPr id="26" name="Shape 21516"/>
            <p:cNvSpPr/>
            <p:nvPr/>
          </p:nvSpPr>
          <p:spPr>
            <a:xfrm>
              <a:off x="0" y="0"/>
              <a:ext cx="2118206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7" name="Shape 21517"/>
            <p:cNvSpPr/>
            <p:nvPr/>
          </p:nvSpPr>
          <p:spPr>
            <a:xfrm>
              <a:off x="249585" y="249585"/>
              <a:ext cx="1619036" cy="161903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8" name="Shape 21518"/>
            <p:cNvSpPr/>
            <p:nvPr/>
          </p:nvSpPr>
          <p:spPr>
            <a:xfrm>
              <a:off x="1654610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0" name="Shape 21519"/>
            <p:cNvSpPr/>
            <p:nvPr/>
          </p:nvSpPr>
          <p:spPr>
            <a:xfrm>
              <a:off x="1904195" y="249585"/>
              <a:ext cx="1619036" cy="161903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1" name="Shape 21520"/>
            <p:cNvSpPr/>
            <p:nvPr/>
          </p:nvSpPr>
          <p:spPr>
            <a:xfrm>
              <a:off x="3309219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2" name="Shape 21521"/>
            <p:cNvSpPr/>
            <p:nvPr/>
          </p:nvSpPr>
          <p:spPr>
            <a:xfrm>
              <a:off x="3558804" y="249585"/>
              <a:ext cx="1619037" cy="161903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3" name="Shape 21522"/>
            <p:cNvSpPr/>
            <p:nvPr/>
          </p:nvSpPr>
          <p:spPr>
            <a:xfrm>
              <a:off x="4963824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4" name="Shape 21523"/>
            <p:cNvSpPr/>
            <p:nvPr/>
          </p:nvSpPr>
          <p:spPr>
            <a:xfrm>
              <a:off x="5213409" y="249585"/>
              <a:ext cx="1619036" cy="161903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5" name="Shape 21524"/>
            <p:cNvSpPr/>
            <p:nvPr/>
          </p:nvSpPr>
          <p:spPr>
            <a:xfrm>
              <a:off x="6618434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6" name="Shape 21525"/>
            <p:cNvSpPr/>
            <p:nvPr/>
          </p:nvSpPr>
          <p:spPr>
            <a:xfrm>
              <a:off x="6868019" y="249585"/>
              <a:ext cx="1619037" cy="161903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pic>
        <p:nvPicPr>
          <p:cNvPr id="39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0"/>
          <a:stretch/>
        </p:blipFill>
        <p:spPr bwMode="auto">
          <a:xfrm>
            <a:off x="0" y="-3285"/>
            <a:ext cx="3460017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624151"/>
            <a:ext cx="8909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ذهن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 انسان به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صورت طبیعی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بر اساس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قواعدی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 می اندیشد. </a:t>
            </a: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منطق دانان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این قواعد را کشف کرده اند و به صورت علم منطق در اختیار ما قرار داده اند.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60431" y="-164943"/>
            <a:ext cx="6365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 تأکید </a:t>
            </a:r>
            <a:r>
              <a:rPr lang="fa-IR" sz="2800" dirty="0">
                <a:solidFill>
                  <a:srgbClr val="FF0000"/>
                </a:solidFill>
                <a:cs typeface="2  Titr" pitchFamily="2" charset="-78"/>
              </a:rPr>
              <a:t>منطق</a:t>
            </a: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 بر آموزش </a:t>
            </a:r>
            <a:r>
              <a:rPr lang="fa-IR" sz="2800" dirty="0" smtClean="0">
                <a:solidFill>
                  <a:srgbClr val="FF0000"/>
                </a:solidFill>
                <a:cs typeface="2  Titr" pitchFamily="2" charset="-78"/>
              </a:rPr>
              <a:t>شیوه </a:t>
            </a:r>
            <a:r>
              <a:rPr lang="fa-IR" sz="2800" dirty="0">
                <a:solidFill>
                  <a:srgbClr val="FF0000"/>
                </a:solidFill>
                <a:cs typeface="2  Titr" pitchFamily="2" charset="-78"/>
              </a:rPr>
              <a:t>درست اندیشیدن </a:t>
            </a: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است تا از این طریق قادر به </a:t>
            </a:r>
            <a:r>
              <a:rPr lang="fa-IR" sz="2800" dirty="0">
                <a:solidFill>
                  <a:srgbClr val="FF0000"/>
                </a:solidFill>
                <a:cs typeface="2  Titr" pitchFamily="2" charset="-78"/>
              </a:rPr>
              <a:t>تشخیص خطاهای ذهن</a:t>
            </a: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  که </a:t>
            </a:r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بیشمارند،  باشیم.</a:t>
            </a:r>
            <a:endParaRPr lang="en-US" sz="2800" i="1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15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Shape 21514"/>
          <p:cNvSpPr/>
          <p:nvPr/>
        </p:nvSpPr>
        <p:spPr>
          <a:xfrm>
            <a:off x="0" y="-3285"/>
            <a:ext cx="9144000" cy="514350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25" name="Group 21526"/>
          <p:cNvGrpSpPr/>
          <p:nvPr/>
        </p:nvGrpSpPr>
        <p:grpSpPr>
          <a:xfrm>
            <a:off x="2933880" y="4779235"/>
            <a:ext cx="3276241" cy="794328"/>
            <a:chOff x="0" y="0"/>
            <a:chExt cx="8736640" cy="2118205"/>
          </a:xfrm>
        </p:grpSpPr>
        <p:sp>
          <p:nvSpPr>
            <p:cNvPr id="26" name="Shape 21516"/>
            <p:cNvSpPr/>
            <p:nvPr/>
          </p:nvSpPr>
          <p:spPr>
            <a:xfrm>
              <a:off x="0" y="0"/>
              <a:ext cx="2118206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7" name="Shape 21517"/>
            <p:cNvSpPr/>
            <p:nvPr/>
          </p:nvSpPr>
          <p:spPr>
            <a:xfrm>
              <a:off x="249585" y="249585"/>
              <a:ext cx="1619036" cy="161903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8" name="Shape 21518"/>
            <p:cNvSpPr/>
            <p:nvPr/>
          </p:nvSpPr>
          <p:spPr>
            <a:xfrm>
              <a:off x="1654610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0" name="Shape 21519"/>
            <p:cNvSpPr/>
            <p:nvPr/>
          </p:nvSpPr>
          <p:spPr>
            <a:xfrm>
              <a:off x="1904195" y="249585"/>
              <a:ext cx="1619036" cy="161903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1" name="Shape 21520"/>
            <p:cNvSpPr/>
            <p:nvPr/>
          </p:nvSpPr>
          <p:spPr>
            <a:xfrm>
              <a:off x="3309219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2" name="Shape 21521"/>
            <p:cNvSpPr/>
            <p:nvPr/>
          </p:nvSpPr>
          <p:spPr>
            <a:xfrm>
              <a:off x="3558804" y="249585"/>
              <a:ext cx="1619037" cy="161903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3" name="Shape 21522"/>
            <p:cNvSpPr/>
            <p:nvPr/>
          </p:nvSpPr>
          <p:spPr>
            <a:xfrm>
              <a:off x="4963824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4" name="Shape 21523"/>
            <p:cNvSpPr/>
            <p:nvPr/>
          </p:nvSpPr>
          <p:spPr>
            <a:xfrm>
              <a:off x="5213409" y="249585"/>
              <a:ext cx="1619036" cy="161903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5" name="Shape 21524"/>
            <p:cNvSpPr/>
            <p:nvPr/>
          </p:nvSpPr>
          <p:spPr>
            <a:xfrm>
              <a:off x="6618434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6" name="Shape 21525"/>
            <p:cNvSpPr/>
            <p:nvPr/>
          </p:nvSpPr>
          <p:spPr>
            <a:xfrm>
              <a:off x="6868019" y="249585"/>
              <a:ext cx="1619037" cy="161903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2062" y="28751"/>
            <a:ext cx="9050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گرچه </a:t>
            </a:r>
            <a:r>
              <a:rPr lang="fa-IR" sz="2400" dirty="0">
                <a:solidFill>
                  <a:schemeClr val="bg1"/>
                </a:solidFill>
                <a:cs typeface="2  Titr" pitchFamily="2" charset="-78"/>
              </a:rPr>
              <a:t>ذهن انسان </a:t>
            </a:r>
            <a:r>
              <a:rPr lang="fa-IR" sz="2400" dirty="0">
                <a:solidFill>
                  <a:srgbClr val="FFFF00"/>
                </a:solidFill>
                <a:cs typeface="2  Titr" pitchFamily="2" charset="-78"/>
              </a:rPr>
              <a:t>به </a:t>
            </a:r>
            <a:r>
              <a:rPr lang="fa-IR" sz="2400" dirty="0" smtClean="0">
                <a:solidFill>
                  <a:srgbClr val="FFFF00"/>
                </a:solidFill>
                <a:cs typeface="2  Titr" pitchFamily="2" charset="-78"/>
              </a:rPr>
              <a:t>طور طبیعی </a:t>
            </a:r>
            <a:r>
              <a:rPr lang="fa-IR" sz="2400" dirty="0">
                <a:solidFill>
                  <a:srgbClr val="FFFF00"/>
                </a:solidFill>
                <a:cs typeface="2  Titr" pitchFamily="2" charset="-78"/>
              </a:rPr>
              <a:t>منطقی </a:t>
            </a:r>
            <a:r>
              <a:rPr lang="fa-IR" sz="2400" dirty="0">
                <a:solidFill>
                  <a:schemeClr val="bg1"/>
                </a:solidFill>
                <a:cs typeface="2  Titr" pitchFamily="2" charset="-78"/>
              </a:rPr>
              <a:t>رفتار می کند و بدون دانستن </a:t>
            </a:r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نامهای </a:t>
            </a:r>
            <a:r>
              <a:rPr lang="fa-IR" sz="2400" dirty="0">
                <a:solidFill>
                  <a:schemeClr val="bg1"/>
                </a:solidFill>
                <a:cs typeface="2  Titr" pitchFamily="2" charset="-78"/>
              </a:rPr>
              <a:t>این قواعد، آنها را در زندگی خود به </a:t>
            </a:r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کار می برد</a:t>
            </a:r>
            <a:r>
              <a:rPr lang="fa-IR" sz="2400" dirty="0">
                <a:solidFill>
                  <a:schemeClr val="bg1"/>
                </a:solidFill>
                <a:cs typeface="2  Titr" pitchFamily="2" charset="-78"/>
              </a:rPr>
              <a:t>؛ اما ذهن همواره در معرض لغزش قرار دارد و معمولاً در </a:t>
            </a:r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استدلالهای </a:t>
            </a:r>
            <a:r>
              <a:rPr lang="fa-IR" sz="2400" dirty="0">
                <a:solidFill>
                  <a:schemeClr val="bg1"/>
                </a:solidFill>
                <a:cs typeface="2  Titr" pitchFamily="2" charset="-78"/>
              </a:rPr>
              <a:t>پیچیده </a:t>
            </a:r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یا تعریف </a:t>
            </a:r>
            <a:r>
              <a:rPr lang="fa-IR" sz="2400" dirty="0">
                <a:solidFill>
                  <a:schemeClr val="bg1"/>
                </a:solidFill>
                <a:cs typeface="2  Titr" pitchFamily="2" charset="-78"/>
              </a:rPr>
              <a:t>دقیق اصطلاحات خاص، دچار اشتباه می شود. به همین دلیل با به کارگیری </a:t>
            </a:r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علم منطق </a:t>
            </a:r>
            <a:r>
              <a:rPr lang="fa-IR" sz="2400" dirty="0">
                <a:solidFill>
                  <a:schemeClr val="bg1"/>
                </a:solidFill>
                <a:cs typeface="2  Titr" pitchFamily="2" charset="-78"/>
              </a:rPr>
              <a:t>که به دسته بندی و توضیح قواعد ذهن می پردازد، سریع تر و دقیق تر می توان </a:t>
            </a:r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عوامل لغزش </a:t>
            </a:r>
            <a:r>
              <a:rPr lang="fa-IR" sz="2400" dirty="0">
                <a:solidFill>
                  <a:schemeClr val="bg1"/>
                </a:solidFill>
                <a:cs typeface="2  Titr" pitchFamily="2" charset="-78"/>
              </a:rPr>
              <a:t>و خطای ذهن را تشخیص داد.</a:t>
            </a:r>
            <a:endParaRPr lang="en-US" sz="2400" dirty="0">
              <a:solidFill>
                <a:schemeClr val="bg1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Shape 21514"/>
          <p:cNvSpPr/>
          <p:nvPr/>
        </p:nvSpPr>
        <p:spPr>
          <a:xfrm>
            <a:off x="0" y="-26731"/>
            <a:ext cx="9144000" cy="5143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3" name="Rectangle 2"/>
          <p:cNvSpPr/>
          <p:nvPr/>
        </p:nvSpPr>
        <p:spPr>
          <a:xfrm>
            <a:off x="1" y="-167407"/>
            <a:ext cx="9144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3200" dirty="0">
                <a:solidFill>
                  <a:srgbClr val="002060"/>
                </a:solidFill>
                <a:cs typeface="2  Titr" pitchFamily="2" charset="-78"/>
              </a:rPr>
              <a:t>منطق</a:t>
            </a:r>
            <a:r>
              <a:rPr lang="fa-IR" sz="3200" dirty="0">
                <a:cs typeface="2  Titr" pitchFamily="2" charset="-78"/>
              </a:rPr>
              <a:t> علمی </a:t>
            </a:r>
            <a:r>
              <a:rPr lang="fa-IR" sz="3200" dirty="0">
                <a:solidFill>
                  <a:srgbClr val="002060"/>
                </a:solidFill>
                <a:cs typeface="2  Titr" pitchFamily="2" charset="-78"/>
              </a:rPr>
              <a:t>کاربردی</a:t>
            </a:r>
            <a:r>
              <a:rPr lang="fa-IR" sz="3200" dirty="0">
                <a:cs typeface="2  Titr" pitchFamily="2" charset="-78"/>
              </a:rPr>
              <a:t> است که تبحّر در آن به </a:t>
            </a:r>
            <a:r>
              <a:rPr lang="fa-IR" sz="3200" dirty="0">
                <a:solidFill>
                  <a:srgbClr val="002060"/>
                </a:solidFill>
                <a:cs typeface="2  Titr" pitchFamily="2" charset="-78"/>
              </a:rPr>
              <a:t>تمرین</a:t>
            </a:r>
            <a:r>
              <a:rPr lang="fa-IR" sz="3200" dirty="0">
                <a:cs typeface="2  Titr" pitchFamily="2" charset="-78"/>
              </a:rPr>
              <a:t> </a:t>
            </a:r>
            <a:r>
              <a:rPr lang="fa-IR" sz="3200" dirty="0" smtClean="0">
                <a:cs typeface="2  Titr" pitchFamily="2" charset="-78"/>
              </a:rPr>
              <a:t>و 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ممارست</a:t>
            </a:r>
            <a:r>
              <a:rPr lang="fa-IR" sz="3200" dirty="0" smtClean="0">
                <a:cs typeface="2  Titr" pitchFamily="2" charset="-78"/>
              </a:rPr>
              <a:t> </a:t>
            </a:r>
            <a:r>
              <a:rPr lang="fa-IR" sz="3200" dirty="0">
                <a:cs typeface="2  Titr" pitchFamily="2" charset="-78"/>
              </a:rPr>
              <a:t>نیاز دارد. </a:t>
            </a:r>
            <a:endParaRPr lang="fa-IR" sz="3200" dirty="0" smtClean="0">
              <a:cs typeface="2  Titr" pitchFamily="2" charset="-78"/>
            </a:endParaRPr>
          </a:p>
        </p:txBody>
      </p:sp>
      <p:sp>
        <p:nvSpPr>
          <p:cNvPr id="2" name="AutoShape 2" descr="Image result for ‫دوچرخه سواری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‫دوچرخه سواری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C:\Users\h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3635"/>
            <a:ext cx="3779251" cy="2505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6892" y="1267939"/>
            <a:ext cx="9131820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منطق</a:t>
            </a:r>
            <a:r>
              <a:rPr lang="fa-IR" sz="2800" dirty="0">
                <a:cs typeface="2  Titr" pitchFamily="2" charset="-78"/>
              </a:rPr>
              <a:t> علمی </a:t>
            </a: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کاربردی</a:t>
            </a:r>
            <a:r>
              <a:rPr lang="fa-IR" sz="2800" dirty="0">
                <a:cs typeface="2  Titr" pitchFamily="2" charset="-78"/>
              </a:rPr>
              <a:t> است که تبحّر در آن به </a:t>
            </a: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تمرین</a:t>
            </a:r>
            <a:r>
              <a:rPr lang="fa-IR" sz="2800" dirty="0">
                <a:cs typeface="2  Titr" pitchFamily="2" charset="-78"/>
              </a:rPr>
              <a:t> </a:t>
            </a:r>
            <a:r>
              <a:rPr lang="fa-IR" sz="2800" dirty="0" smtClean="0">
                <a:cs typeface="2  Titr" pitchFamily="2" charset="-78"/>
              </a:rPr>
              <a:t>و </a:t>
            </a:r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ممارست</a:t>
            </a:r>
            <a:r>
              <a:rPr lang="fa-IR" sz="2800" dirty="0" smtClean="0">
                <a:cs typeface="2  Titr" pitchFamily="2" charset="-78"/>
              </a:rPr>
              <a:t> </a:t>
            </a:r>
            <a:r>
              <a:rPr lang="fa-IR" sz="2800" dirty="0">
                <a:cs typeface="2  Titr" pitchFamily="2" charset="-78"/>
              </a:rPr>
              <a:t>نیاز دارد. </a:t>
            </a:r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آموختن </a:t>
            </a: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منطق </a:t>
            </a:r>
            <a:r>
              <a:rPr lang="fa-IR" sz="2800" dirty="0">
                <a:cs typeface="2  Titr" pitchFamily="2" charset="-78"/>
              </a:rPr>
              <a:t>مانند </a:t>
            </a: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آموختن دوچرخه سواری </a:t>
            </a:r>
            <a:r>
              <a:rPr lang="fa-IR" sz="2800" dirty="0">
                <a:cs typeface="2  Titr" pitchFamily="2" charset="-78"/>
              </a:rPr>
              <a:t>است که باید به </a:t>
            </a:r>
            <a:r>
              <a:rPr lang="fa-IR" sz="2800" dirty="0" smtClean="0">
                <a:solidFill>
                  <a:srgbClr val="002060"/>
                </a:solidFill>
                <a:cs typeface="2  Titr" pitchFamily="2" charset="-78"/>
              </a:rPr>
              <a:t>صورت عملی </a:t>
            </a:r>
            <a:r>
              <a:rPr lang="fa-IR" sz="2800" dirty="0">
                <a:cs typeface="2  Titr" pitchFamily="2" charset="-78"/>
              </a:rPr>
              <a:t>فراگرفته شود و خواندن </a:t>
            </a:r>
            <a:endParaRPr lang="fa-IR" sz="2800" dirty="0" smtClean="0"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2  Titr" pitchFamily="2" charset="-78"/>
              </a:rPr>
              <a:t>دستورالعمل </a:t>
            </a:r>
            <a:r>
              <a:rPr lang="fa-IR" sz="2800" dirty="0">
                <a:cs typeface="2  Titr" pitchFamily="2" charset="-78"/>
              </a:rPr>
              <a:t>های نظری، فرد را تبدیل </a:t>
            </a:r>
            <a:endParaRPr lang="fa-IR" sz="2800" dirty="0" smtClean="0"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2  Titr" pitchFamily="2" charset="-78"/>
              </a:rPr>
              <a:t>به </a:t>
            </a:r>
            <a:r>
              <a:rPr lang="fa-IR" sz="2800" dirty="0">
                <a:cs typeface="2  Titr" pitchFamily="2" charset="-78"/>
              </a:rPr>
              <a:t>دوچرخه </a:t>
            </a:r>
            <a:r>
              <a:rPr lang="fa-IR" sz="2800" dirty="0" smtClean="0">
                <a:cs typeface="2  Titr" pitchFamily="2" charset="-78"/>
              </a:rPr>
              <a:t>سواری ماهر </a:t>
            </a:r>
            <a:r>
              <a:rPr lang="fa-IR" sz="2800" dirty="0">
                <a:cs typeface="2  Titr" pitchFamily="2" charset="-78"/>
              </a:rPr>
              <a:t>نمی کند.</a:t>
            </a:r>
            <a:endParaRPr lang="en-US" sz="28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5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21513"/>
            <a:ext cx="9143999" cy="5127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endParaRPr lang="fa-IR" sz="11500" dirty="0" smtClean="0">
              <a:solidFill>
                <a:srgbClr val="FFFFFF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en-US" sz="11500" dirty="0">
              <a:solidFill>
                <a:srgbClr val="FFFFFF"/>
              </a:solidFill>
              <a:cs typeface="2  Titr" pitchFamily="2" charset="-78"/>
            </a:endParaRPr>
          </a:p>
        </p:txBody>
      </p:sp>
      <p:pic>
        <p:nvPicPr>
          <p:cNvPr id="5" name="Picture 2" descr="Image result for ‫سرعت خودر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6" y="-46032"/>
            <a:ext cx="3997568" cy="187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5169" y="56682"/>
            <a:ext cx="9237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b="1" dirty="0">
                <a:solidFill>
                  <a:srgbClr val="FF0000"/>
                </a:solidFill>
                <a:cs typeface="2  Titr" pitchFamily="2" charset="-78"/>
              </a:rPr>
              <a:t>دانش منطق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، ابزاری در خدمت سایر </a:t>
            </a: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علوم است. </a:t>
            </a:r>
          </a:p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2  Titr" pitchFamily="2" charset="-78"/>
              </a:rPr>
              <a:t>منطق</a:t>
            </a: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 مانند </a:t>
            </a:r>
            <a:r>
              <a:rPr lang="fa-IR" sz="2400" b="1" dirty="0" smtClean="0">
                <a:solidFill>
                  <a:srgbClr val="FF0000"/>
                </a:solidFill>
                <a:cs typeface="2  Titr" pitchFamily="2" charset="-78"/>
              </a:rPr>
              <a:t>سیستم </a:t>
            </a:r>
            <a:r>
              <a:rPr lang="fa-IR" sz="2400" b="1" dirty="0">
                <a:solidFill>
                  <a:srgbClr val="FF0000"/>
                </a:solidFill>
                <a:cs typeface="2  Titr" pitchFamily="2" charset="-78"/>
              </a:rPr>
              <a:t>های کنترلی یک خودرو </a:t>
            </a: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است</a:t>
            </a:r>
          </a:p>
          <a:p>
            <a:pPr lvl="0"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که </a:t>
            </a:r>
            <a:r>
              <a:rPr lang="fa-IR" sz="2400" b="1" dirty="0">
                <a:solidFill>
                  <a:srgbClr val="00B0F0"/>
                </a:solidFill>
                <a:cs typeface="2  Titr" pitchFamily="2" charset="-78"/>
              </a:rPr>
              <a:t>میزان بنزین، سرعت حرکت و گرمای موتور 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را </a:t>
            </a:r>
            <a:endParaRPr lang="fa-IR" sz="2400" b="1" dirty="0" smtClean="0">
              <a:solidFill>
                <a:srgbClr val="002060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به 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ما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نشان می دهند و در مقابل مشکلات به ما هشدار می دهند؛ </a:t>
            </a:r>
            <a:endParaRPr lang="fa-IR" sz="2400" b="1" dirty="0" smtClean="0">
              <a:solidFill>
                <a:srgbClr val="002060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اما 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باعث حرکت خودرو نمی شوند.</a:t>
            </a:r>
            <a:endParaRPr lang="en-US" sz="2400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7" t="20317" b="14453"/>
          <a:stretch/>
        </p:blipFill>
        <p:spPr bwMode="auto">
          <a:xfrm>
            <a:off x="-11713" y="2039815"/>
            <a:ext cx="1320554" cy="3106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5733" y="2801458"/>
            <a:ext cx="7835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>
                <a:solidFill>
                  <a:srgbClr val="FF0000"/>
                </a:solidFill>
                <a:cs typeface="2  Titr" pitchFamily="2" charset="-78"/>
              </a:rPr>
              <a:t>منطق</a:t>
            </a:r>
            <a:r>
              <a:rPr lang="fa-IR" sz="2400" b="1" dirty="0">
                <a:cs typeface="2  Titr" pitchFamily="2" charset="-78"/>
              </a:rPr>
              <a:t> را به </a:t>
            </a:r>
            <a:r>
              <a:rPr lang="fa-IR" sz="2400" b="1" dirty="0">
                <a:solidFill>
                  <a:srgbClr val="FF0000"/>
                </a:solidFill>
                <a:cs typeface="2  Titr" pitchFamily="2" charset="-78"/>
              </a:rPr>
              <a:t>شاقول بناّیی</a:t>
            </a:r>
            <a:r>
              <a:rPr lang="fa-IR" sz="2400" b="1" dirty="0">
                <a:cs typeface="2  Titr" pitchFamily="2" charset="-78"/>
              </a:rPr>
              <a:t> تشبیه کرد ه اند که به کارگیری آن باعث پدید آمدن </a:t>
            </a:r>
            <a:r>
              <a:rPr lang="fa-IR" sz="2400" b="1" dirty="0">
                <a:solidFill>
                  <a:srgbClr val="FF0000"/>
                </a:solidFill>
                <a:cs typeface="2  Titr" pitchFamily="2" charset="-78"/>
              </a:rPr>
              <a:t>بنای فکری </a:t>
            </a:r>
            <a:r>
              <a:rPr lang="fa-IR" sz="2400" b="1" dirty="0" smtClean="0">
                <a:solidFill>
                  <a:srgbClr val="FF0000"/>
                </a:solidFill>
                <a:cs typeface="2  Titr" pitchFamily="2" charset="-78"/>
              </a:rPr>
              <a:t> مستحکمی </a:t>
            </a:r>
            <a:r>
              <a:rPr lang="fa-IR" sz="2400" b="1" dirty="0">
                <a:cs typeface="2  Titr" pitchFamily="2" charset="-78"/>
              </a:rPr>
              <a:t>می شود؛ اما آجرها و مواد لازم برای ساختن این بنا را باید از علوم دیگر تهیه کرد</a:t>
            </a:r>
            <a:r>
              <a:rPr lang="en-US" sz="2400" b="1" dirty="0" smtClean="0">
                <a:cs typeface="2  Titr" pitchFamily="2" charset="-78"/>
              </a:rPr>
              <a:t>.</a:t>
            </a:r>
            <a:endParaRPr lang="en-US" sz="24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9112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21513"/>
            <a:ext cx="9143999" cy="5127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endParaRPr lang="fa-IR" sz="11500" dirty="0" smtClean="0">
              <a:solidFill>
                <a:srgbClr val="FFFFFF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en-US" sz="11500" dirty="0">
              <a:solidFill>
                <a:srgbClr val="FFFFFF"/>
              </a:solidFill>
              <a:cs typeface="2  Titr" pitchFamily="2" charset="-78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 bwMode="auto">
          <a:xfrm>
            <a:off x="0" y="20882"/>
            <a:ext cx="2962139" cy="1749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156" y="-5067"/>
            <a:ext cx="21218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2060"/>
                </a:solidFill>
                <a:cs typeface="2  Titr" pitchFamily="2" charset="-78"/>
              </a:rPr>
              <a:t>حیطه کاربرد </a:t>
            </a:r>
            <a:endParaRPr lang="en-US" sz="2800" dirty="0">
              <a:cs typeface="2 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93941"/>
            <a:ext cx="9144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b="1" dirty="0">
                <a:cs typeface="2  Titr" pitchFamily="2" charset="-78"/>
              </a:rPr>
              <a:t>امروزه با فراگیر شدن رسانه ها و همچنین حجم انبوه اطلاعات صحیح و غلط، بیش از پیش نیازمند علمی هستیم که شیوه های جلوگیری از خطای اندیشه را به ما آموزش دهد. </a:t>
            </a:r>
            <a:endParaRPr lang="en-US" sz="2200" dirty="0">
              <a:cs typeface="2  Titr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b="1" dirty="0">
                <a:solidFill>
                  <a:srgbClr val="002060"/>
                </a:solidFill>
                <a:cs typeface="2  Titr" pitchFamily="2" charset="-78"/>
              </a:rPr>
              <a:t>معمولاً نشریات مختلف در بسیاری از عناوین و مطالب خود، استدلال هایی را به نفع عقاید مورد نظرشان مطرح </a:t>
            </a:r>
            <a:r>
              <a:rPr lang="fa-IR" sz="2200" b="1" dirty="0" smtClean="0">
                <a:solidFill>
                  <a:srgbClr val="002060"/>
                </a:solidFill>
                <a:cs typeface="2  Titr" pitchFamily="2" charset="-78"/>
              </a:rPr>
              <a:t>می </a:t>
            </a:r>
            <a:r>
              <a:rPr lang="fa-IR" sz="2200" b="1" dirty="0">
                <a:solidFill>
                  <a:srgbClr val="002060"/>
                </a:solidFill>
                <a:cs typeface="2  Titr" pitchFamily="2" charset="-78"/>
              </a:rPr>
              <a:t>کنند. </a:t>
            </a:r>
            <a:endParaRPr lang="fa-IR" sz="2200" b="1" dirty="0" smtClean="0">
              <a:solidFill>
                <a:srgbClr val="002060"/>
              </a:solidFill>
              <a:cs typeface="2  Titr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اغلب </a:t>
            </a:r>
            <a:r>
              <a:rPr lang="fa-IR" sz="2200" b="1" dirty="0">
                <a:solidFill>
                  <a:srgbClr val="FF0000"/>
                </a:solidFill>
                <a:cs typeface="2  Titr" pitchFamily="2" charset="-78"/>
              </a:rPr>
              <a:t>آگهی های تجاری نیز نوعی استدلال هستند که می خواهند مخاطب را به این نتیجه برسانند که فلان کالا را بخرید اینها نمونه هایی هستند که برای بررسی درستی و نادرستی آنها به منطق نیازمندیم</a:t>
            </a:r>
            <a:r>
              <a:rPr lang="fa-IR" sz="2200" b="1" dirty="0" smtClean="0">
                <a:solidFill>
                  <a:srgbClr val="FF0000"/>
                </a:solidFill>
                <a:cs typeface="2  Titr" pitchFamily="2" charset="-78"/>
              </a:rPr>
              <a:t>.</a:t>
            </a:r>
            <a:endParaRPr lang="en-US" sz="2200" dirty="0">
              <a:solidFill>
                <a:srgbClr val="FF0000"/>
              </a:solidFill>
              <a:cs typeface="2 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7693" y="34812"/>
            <a:ext cx="6588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00B0F0"/>
                </a:solidFill>
                <a:cs typeface="2  Titr" pitchFamily="2" charset="-78"/>
              </a:rPr>
              <a:t>دانستن </a:t>
            </a:r>
            <a:r>
              <a:rPr lang="fa-IR" sz="2000" b="1" dirty="0">
                <a:solidFill>
                  <a:srgbClr val="00B0F0"/>
                </a:solidFill>
                <a:cs typeface="2  Titr" pitchFamily="2" charset="-78"/>
              </a:rPr>
              <a:t>منطق تنها برای ارزیابی اندیشه های فلسفی به </a:t>
            </a:r>
            <a:r>
              <a:rPr lang="fa-IR" sz="2000" b="1" dirty="0" smtClean="0">
                <a:solidFill>
                  <a:srgbClr val="00B0F0"/>
                </a:solidFill>
                <a:cs typeface="2  Titr" pitchFamily="2" charset="-78"/>
              </a:rPr>
              <a:t>کار  </a:t>
            </a:r>
            <a:r>
              <a:rPr lang="fa-IR" sz="2000" b="1" dirty="0">
                <a:solidFill>
                  <a:srgbClr val="00B0F0"/>
                </a:solidFill>
                <a:cs typeface="2  Titr" pitchFamily="2" charset="-78"/>
              </a:rPr>
              <a:t>نمی رود؛ بلکه هر یک از ما در سراسر زندگی خود بدان نیازمندیم؛ زیرا </a:t>
            </a:r>
            <a:r>
              <a:rPr lang="fa-IR" sz="2000" b="1" dirty="0" smtClean="0">
                <a:solidFill>
                  <a:srgbClr val="00B0F0"/>
                </a:solidFill>
                <a:cs typeface="2  Titr" pitchFamily="2" charset="-78"/>
              </a:rPr>
              <a:t>                      می </a:t>
            </a:r>
            <a:r>
              <a:rPr lang="fa-IR" sz="2000" b="1" dirty="0">
                <a:solidFill>
                  <a:srgbClr val="00B0F0"/>
                </a:solidFill>
                <a:cs typeface="2  Titr" pitchFamily="2" charset="-78"/>
              </a:rPr>
              <a:t>خواهیم درست فکر کنیم و درست تصمیم گیری کنیم.</a:t>
            </a:r>
            <a:endParaRPr lang="en-US" sz="2000" dirty="0">
              <a:solidFill>
                <a:srgbClr val="00B0F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649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‫منطق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847" y="-316518"/>
            <a:ext cx="8850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200" b="1" dirty="0">
                <a:solidFill>
                  <a:srgbClr val="002060"/>
                </a:solidFill>
                <a:cs typeface="2  Titr" pitchFamily="2" charset="-78"/>
              </a:rPr>
              <a:t> بنابراین </a:t>
            </a:r>
            <a:r>
              <a:rPr lang="fa-IR" sz="3200" b="1" dirty="0">
                <a:solidFill>
                  <a:srgbClr val="FF0000"/>
                </a:solidFill>
                <a:cs typeface="2  Titr" pitchFamily="2" charset="-78"/>
              </a:rPr>
              <a:t>استدلال آوری </a:t>
            </a:r>
            <a:r>
              <a:rPr lang="fa-IR" sz="3200" b="1" dirty="0">
                <a:solidFill>
                  <a:srgbClr val="002060"/>
                </a:solidFill>
                <a:cs typeface="2  Titr" pitchFamily="2" charset="-78"/>
              </a:rPr>
              <a:t>و </a:t>
            </a:r>
            <a:r>
              <a:rPr lang="fa-IR" sz="3200" b="1" dirty="0">
                <a:solidFill>
                  <a:srgbClr val="FF0000"/>
                </a:solidFill>
                <a:cs typeface="2  Titr" pitchFamily="2" charset="-78"/>
              </a:rPr>
              <a:t>تعریف کردن صحیح</a:t>
            </a:r>
            <a:r>
              <a:rPr lang="fa-IR" sz="3200" b="1" dirty="0">
                <a:solidFill>
                  <a:srgbClr val="002060"/>
                </a:solidFill>
                <a:cs typeface="2  Titr" pitchFamily="2" charset="-78"/>
              </a:rPr>
              <a:t>، اموری </a:t>
            </a:r>
            <a:r>
              <a:rPr lang="fa-IR" sz="3200" b="1" dirty="0" smtClean="0">
                <a:solidFill>
                  <a:srgbClr val="002060"/>
                </a:solidFill>
                <a:cs typeface="2  Titr" pitchFamily="2" charset="-78"/>
              </a:rPr>
              <a:t>نیستند</a:t>
            </a:r>
            <a:endParaRPr lang="en-US" sz="32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3569" y="457200"/>
            <a:ext cx="4185138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که 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تنها در محیط تحصیلی</a:t>
            </a: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، 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با آنها </a:t>
            </a:r>
            <a:r>
              <a:rPr lang="fa-IR" sz="2400" b="1" dirty="0" smtClean="0">
                <a:solidFill>
                  <a:srgbClr val="002060"/>
                </a:solidFill>
                <a:cs typeface="2  Titr" pitchFamily="2" charset="-78"/>
              </a:rPr>
              <a:t>                 سر </a:t>
            </a:r>
            <a:r>
              <a:rPr lang="fa-IR" sz="2400" b="1" dirty="0">
                <a:solidFill>
                  <a:srgbClr val="002060"/>
                </a:solidFill>
                <a:cs typeface="2  Titr" pitchFamily="2" charset="-78"/>
              </a:rPr>
              <a:t>و کار داشته باشیم.</a:t>
            </a:r>
          </a:p>
          <a:p>
            <a:pPr algn="just" rtl="1">
              <a:lnSpc>
                <a:spcPct val="200000"/>
              </a:lnSpc>
            </a:pPr>
            <a:endParaRPr lang="fa-IR" sz="2400" b="1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500" dirty="0" smtClean="0">
                <a:solidFill>
                  <a:srgbClr val="002060"/>
                </a:solidFill>
                <a:cs typeface="2  Titr" pitchFamily="2" charset="-78"/>
              </a:rPr>
              <a:t>   این امور </a:t>
            </a:r>
            <a:r>
              <a:rPr lang="fa-IR" sz="2500" dirty="0">
                <a:solidFill>
                  <a:srgbClr val="002060"/>
                </a:solidFill>
                <a:cs typeface="2  Titr" pitchFamily="2" charset="-78"/>
              </a:rPr>
              <a:t>بخشی از </a:t>
            </a:r>
            <a:endParaRPr lang="fa-IR" sz="25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500" dirty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2500" dirty="0" smtClean="0">
                <a:solidFill>
                  <a:srgbClr val="002060"/>
                </a:solidFill>
                <a:cs typeface="2  Titr" pitchFamily="2" charset="-78"/>
              </a:rPr>
              <a:t>     سخنان روزانه ما </a:t>
            </a:r>
            <a:r>
              <a:rPr lang="fa-IR" sz="2500" dirty="0">
                <a:solidFill>
                  <a:srgbClr val="002060"/>
                </a:solidFill>
                <a:cs typeface="2  Titr" pitchFamily="2" charset="-78"/>
              </a:rPr>
              <a:t>را تشکیل </a:t>
            </a:r>
            <a:r>
              <a:rPr lang="fa-IR" sz="2500" dirty="0" smtClean="0">
                <a:solidFill>
                  <a:srgbClr val="002060"/>
                </a:solidFill>
                <a:cs typeface="2  Titr" pitchFamily="2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sz="2500" dirty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2500" dirty="0" smtClean="0">
                <a:solidFill>
                  <a:srgbClr val="002060"/>
                </a:solidFill>
                <a:cs typeface="2  Titr" pitchFamily="2" charset="-78"/>
              </a:rPr>
              <a:t>                                          می دهند.</a:t>
            </a:r>
            <a:endParaRPr lang="en-US" sz="25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24341"/>
            <a:ext cx="1348154" cy="380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17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35169"/>
            <a:ext cx="914400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ح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کایت :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2  Titr" pitchFamily="2" charset="-78"/>
              </a:rPr>
              <a:t>استادی منطق را به شاگردان خود تعلیم </a:t>
            </a:r>
            <a:r>
              <a:rPr lang="fa-IR" sz="2400" dirty="0" smtClean="0">
                <a:cs typeface="2  Titr" pitchFamily="2" charset="-78"/>
              </a:rPr>
              <a:t>داد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 </a:t>
            </a:r>
            <a:r>
              <a:rPr lang="fa-IR" sz="2400" dirty="0">
                <a:cs typeface="2  Titr" pitchFamily="2" charset="-78"/>
              </a:rPr>
              <a:t>و از ایشان خواست </a:t>
            </a:r>
            <a:r>
              <a:rPr lang="fa-IR" sz="2400" dirty="0" smtClean="0">
                <a:cs typeface="2  Titr" pitchFamily="2" charset="-78"/>
              </a:rPr>
              <a:t>تا </a:t>
            </a:r>
            <a:r>
              <a:rPr lang="fa-IR" sz="2400" dirty="0">
                <a:cs typeface="2  Titr" pitchFamily="2" charset="-78"/>
              </a:rPr>
              <a:t>به بازار شهر بروند و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2  Titr" pitchFamily="2" charset="-78"/>
              </a:rPr>
              <a:t>ببینند که مردم تا چه اندازه با منطق آشنا </a:t>
            </a:r>
            <a:endParaRPr lang="fa-IR" sz="2400" dirty="0" smtClean="0"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هستند  </a:t>
            </a:r>
            <a:r>
              <a:rPr lang="fa-IR" sz="2400" dirty="0">
                <a:cs typeface="2  Titr" pitchFamily="2" charset="-78"/>
              </a:rPr>
              <a:t>و آیا از آن </a:t>
            </a:r>
            <a:r>
              <a:rPr lang="fa-IR" sz="2400" b="1" dirty="0">
                <a:cs typeface="2  Titr" pitchFamily="2" charset="-78"/>
              </a:rPr>
              <a:t>استفاده</a:t>
            </a:r>
            <a:r>
              <a:rPr lang="fa-IR" sz="2400" dirty="0">
                <a:cs typeface="2  Titr" pitchFamily="2" charset="-78"/>
              </a:rPr>
              <a:t> می کنند</a:t>
            </a:r>
            <a:r>
              <a:rPr lang="fa-IR" sz="2400" dirty="0" smtClean="0">
                <a:cs typeface="2  Titr" pitchFamily="2" charset="-78"/>
              </a:rPr>
              <a:t>؟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شاگردان پس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از بازگشت گفتند: هیچ کس در بازار منطق نمی دانست، زیرا کسی حتی یک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اصطلاح منطقی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نیز در بازار به کار نمی برد. </a:t>
            </a:r>
            <a:endParaRPr lang="fa-IR" sz="2400" dirty="0" smtClean="0">
              <a:solidFill>
                <a:srgbClr val="FF0000"/>
              </a:solidFill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استاد </a:t>
            </a:r>
            <a:r>
              <a:rPr lang="fa-IR" sz="2400" dirty="0">
                <a:cs typeface="2  Titr" pitchFamily="2" charset="-78"/>
              </a:rPr>
              <a:t>گفت: پس منطق را به خوبی نیاموخته اید!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2  Titr" pitchFamily="2" charset="-78"/>
              </a:rPr>
              <a:t>وی </a:t>
            </a:r>
            <a:r>
              <a:rPr lang="fa-IR" sz="2400" dirty="0" smtClean="0">
                <a:cs typeface="2  Titr" pitchFamily="2" charset="-78"/>
              </a:rPr>
              <a:t>باردیگر </a:t>
            </a:r>
            <a:r>
              <a:rPr lang="fa-IR" sz="2400" dirty="0">
                <a:cs typeface="2  Titr" pitchFamily="2" charset="-78"/>
              </a:rPr>
              <a:t>مباحث منطقی را به آنها تعلیم داد و مجدداً درخواست خود را تکرار کرد.</a:t>
            </a:r>
            <a:endParaRPr lang="en-US" sz="2400" dirty="0">
              <a:cs typeface="2  Titr" pitchFamily="2" charset="-78"/>
            </a:endParaRPr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48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21513"/>
            <a:ext cx="9143999" cy="5127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endParaRPr lang="fa-IR" sz="11500" dirty="0" smtClean="0">
              <a:solidFill>
                <a:srgbClr val="FFFFFF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en-US" sz="11500" dirty="0">
              <a:solidFill>
                <a:srgbClr val="FFFFFF"/>
              </a:solidFill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14" y="211014"/>
            <a:ext cx="90736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dirty="0">
                <a:cs typeface="2  Titr" pitchFamily="2" charset="-78"/>
              </a:rPr>
              <a:t>این بار شاگردان پس از بازگشت گفتند که تمامی مردم به طور طبیعی منطق </a:t>
            </a:r>
            <a:r>
              <a:rPr lang="fa-IR" sz="2400" dirty="0" smtClean="0">
                <a:cs typeface="2  Titr" pitchFamily="2" charset="-78"/>
              </a:rPr>
              <a:t>                   می </a:t>
            </a:r>
            <a:r>
              <a:rPr lang="fa-IR" sz="2400" dirty="0">
                <a:cs typeface="2  Titr" pitchFamily="2" charset="-78"/>
              </a:rPr>
              <a:t>دانند </a:t>
            </a:r>
            <a:r>
              <a:rPr lang="fa-IR" sz="2400" dirty="0" smtClean="0">
                <a:cs typeface="2  Titr" pitchFamily="2" charset="-78"/>
              </a:rPr>
              <a:t>و بیش </a:t>
            </a:r>
            <a:r>
              <a:rPr lang="fa-IR" sz="2400" dirty="0">
                <a:cs typeface="2  Titr" pitchFamily="2" charset="-78"/>
              </a:rPr>
              <a:t>و کم از آن استفاده می کنند؛ اما از اصطلاحات آن بی اطلاع اند.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استاد گفت: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اکنون منطق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را به خوبی آموخته اید.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شما نیز اگر در پایان سال تحصیلی،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احساس کردید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که تنها چند اصطلاح جدید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حفظ کرده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اید و موارد کاربرد آنها در زندگی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خود را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نیافته اید، بدانید که منطق را به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درستی نیاموخته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اید.</a:t>
            </a:r>
            <a:endParaRPr lang="en-US" sz="24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2643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4542"/>
          <p:cNvGrpSpPr/>
          <p:nvPr/>
        </p:nvGrpSpPr>
        <p:grpSpPr>
          <a:xfrm>
            <a:off x="215840" y="4863704"/>
            <a:ext cx="9023020" cy="47625"/>
            <a:chOff x="0" y="0"/>
            <a:chExt cx="13309633" cy="127000"/>
          </a:xfrm>
        </p:grpSpPr>
        <p:sp>
          <p:nvSpPr>
            <p:cNvPr id="135" name="Shape 14537"/>
            <p:cNvSpPr/>
            <p:nvPr/>
          </p:nvSpPr>
          <p:spPr>
            <a:xfrm>
              <a:off x="0" y="0"/>
              <a:ext cx="2667000" cy="127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36" name="Shape 14538"/>
            <p:cNvSpPr/>
            <p:nvPr/>
          </p:nvSpPr>
          <p:spPr>
            <a:xfrm>
              <a:off x="2660265" y="0"/>
              <a:ext cx="2667001" cy="1270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37" name="Shape 14539"/>
            <p:cNvSpPr/>
            <p:nvPr/>
          </p:nvSpPr>
          <p:spPr>
            <a:xfrm>
              <a:off x="5323428" y="0"/>
              <a:ext cx="2667001" cy="1270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38" name="Shape 14540"/>
            <p:cNvSpPr/>
            <p:nvPr/>
          </p:nvSpPr>
          <p:spPr>
            <a:xfrm>
              <a:off x="7989261" y="0"/>
              <a:ext cx="2667001" cy="1270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39" name="Shape 14541"/>
            <p:cNvSpPr/>
            <p:nvPr/>
          </p:nvSpPr>
          <p:spPr>
            <a:xfrm>
              <a:off x="10642633" y="0"/>
              <a:ext cx="2667001" cy="1270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sp>
        <p:nvSpPr>
          <p:cNvPr id="171" name="Shape 13974"/>
          <p:cNvSpPr>
            <a:spLocks noGrp="1"/>
          </p:cNvSpPr>
          <p:nvPr>
            <p:ph type="body" sz="quarter" idx="1"/>
          </p:nvPr>
        </p:nvSpPr>
        <p:spPr>
          <a:xfrm>
            <a:off x="3281" y="4677140"/>
            <a:ext cx="9143999" cy="595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endParaRPr dirty="0"/>
          </a:p>
        </p:txBody>
      </p:sp>
      <p:sp>
        <p:nvSpPr>
          <p:cNvPr id="203" name="Shape 14562"/>
          <p:cNvSpPr/>
          <p:nvPr/>
        </p:nvSpPr>
        <p:spPr>
          <a:xfrm>
            <a:off x="5709928" y="1762453"/>
            <a:ext cx="1986130" cy="1986129"/>
          </a:xfrm>
          <a:prstGeom prst="ellipse">
            <a:avLst/>
          </a:prstGeom>
          <a:solidFill>
            <a:srgbClr val="21283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204" name="Group 14590"/>
          <p:cNvGrpSpPr/>
          <p:nvPr/>
        </p:nvGrpSpPr>
        <p:grpSpPr>
          <a:xfrm>
            <a:off x="4211940" y="663869"/>
            <a:ext cx="4583540" cy="4183299"/>
            <a:chOff x="-1" y="-3"/>
            <a:chExt cx="11159925" cy="11155461"/>
          </a:xfrm>
        </p:grpSpPr>
        <p:grpSp>
          <p:nvGrpSpPr>
            <p:cNvPr id="205" name="Group 14571"/>
            <p:cNvGrpSpPr/>
            <p:nvPr/>
          </p:nvGrpSpPr>
          <p:grpSpPr>
            <a:xfrm>
              <a:off x="-1" y="-3"/>
              <a:ext cx="11159925" cy="11155461"/>
              <a:chOff x="0" y="-2"/>
              <a:chExt cx="11159923" cy="11155459"/>
            </a:xfrm>
          </p:grpSpPr>
          <p:sp>
            <p:nvSpPr>
              <p:cNvPr id="224" name="Shape 14563"/>
              <p:cNvSpPr/>
              <p:nvPr/>
            </p:nvSpPr>
            <p:spPr>
              <a:xfrm>
                <a:off x="8958177" y="2552149"/>
                <a:ext cx="2201746" cy="606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extrusionOk="0">
                    <a:moveTo>
                      <a:pt x="1433" y="0"/>
                    </a:moveTo>
                    <a:lnTo>
                      <a:pt x="0" y="346"/>
                    </a:lnTo>
                    <a:cubicBezTo>
                      <a:pt x="6" y="349"/>
                      <a:pt x="1253" y="1025"/>
                      <a:pt x="2938" y="1822"/>
                    </a:cubicBezTo>
                    <a:cubicBezTo>
                      <a:pt x="4631" y="2620"/>
                      <a:pt x="6723" y="3533"/>
                      <a:pt x="8561" y="4047"/>
                    </a:cubicBezTo>
                    <a:cubicBezTo>
                      <a:pt x="10246" y="4514"/>
                      <a:pt x="12888" y="5286"/>
                      <a:pt x="15175" y="6262"/>
                    </a:cubicBezTo>
                    <a:cubicBezTo>
                      <a:pt x="17467" y="7238"/>
                      <a:pt x="19370" y="8414"/>
                      <a:pt x="19711" y="9675"/>
                    </a:cubicBezTo>
                    <a:cubicBezTo>
                      <a:pt x="19810" y="10039"/>
                      <a:pt x="19864" y="10386"/>
                      <a:pt x="19864" y="10716"/>
                    </a:cubicBezTo>
                    <a:cubicBezTo>
                      <a:pt x="19851" y="12773"/>
                      <a:pt x="18020" y="14189"/>
                      <a:pt x="14743" y="15521"/>
                    </a:cubicBezTo>
                    <a:cubicBezTo>
                      <a:pt x="12847" y="16289"/>
                      <a:pt x="10217" y="17078"/>
                      <a:pt x="7549" y="17998"/>
                    </a:cubicBezTo>
                    <a:cubicBezTo>
                      <a:pt x="4883" y="18920"/>
                      <a:pt x="2175" y="19976"/>
                      <a:pt x="148" y="21298"/>
                    </a:cubicBezTo>
                    <a:lnTo>
                      <a:pt x="1658" y="21600"/>
                    </a:lnTo>
                    <a:cubicBezTo>
                      <a:pt x="3557" y="20361"/>
                      <a:pt x="6129" y="19348"/>
                      <a:pt x="8742" y="18445"/>
                    </a:cubicBezTo>
                    <a:cubicBezTo>
                      <a:pt x="11354" y="17542"/>
                      <a:pt x="13999" y="16752"/>
                      <a:pt x="16029" y="15932"/>
                    </a:cubicBezTo>
                    <a:cubicBezTo>
                      <a:pt x="19522" y="14527"/>
                      <a:pt x="21600" y="12912"/>
                      <a:pt x="21587" y="10716"/>
                    </a:cubicBezTo>
                    <a:cubicBezTo>
                      <a:pt x="21587" y="10364"/>
                      <a:pt x="21533" y="9996"/>
                      <a:pt x="21428" y="9613"/>
                    </a:cubicBezTo>
                    <a:cubicBezTo>
                      <a:pt x="21028" y="8166"/>
                      <a:pt x="18901" y="6895"/>
                      <a:pt x="16488" y="5864"/>
                    </a:cubicBezTo>
                    <a:cubicBezTo>
                      <a:pt x="14071" y="4833"/>
                      <a:pt x="11340" y="4035"/>
                      <a:pt x="9617" y="3556"/>
                    </a:cubicBezTo>
                    <a:cubicBezTo>
                      <a:pt x="8047" y="3123"/>
                      <a:pt x="5952" y="2225"/>
                      <a:pt x="4311" y="1446"/>
                    </a:cubicBezTo>
                    <a:cubicBezTo>
                      <a:pt x="3486" y="1056"/>
                      <a:pt x="2768" y="693"/>
                      <a:pt x="2254" y="429"/>
                    </a:cubicBezTo>
                    <a:cubicBezTo>
                      <a:pt x="1997" y="297"/>
                      <a:pt x="1793" y="189"/>
                      <a:pt x="1652" y="115"/>
                    </a:cubicBezTo>
                    <a:cubicBezTo>
                      <a:pt x="1512" y="41"/>
                      <a:pt x="1433" y="0"/>
                      <a:pt x="14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5" name="Shape 14564"/>
              <p:cNvSpPr/>
              <p:nvPr/>
            </p:nvSpPr>
            <p:spPr>
              <a:xfrm>
                <a:off x="2676575" y="-2"/>
                <a:ext cx="5811235" cy="2073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6" extrusionOk="0">
                    <a:moveTo>
                      <a:pt x="10706" y="0"/>
                    </a:moveTo>
                    <a:cubicBezTo>
                      <a:pt x="10341" y="0"/>
                      <a:pt x="9961" y="53"/>
                      <a:pt x="9563" y="162"/>
                    </a:cubicBezTo>
                    <a:cubicBezTo>
                      <a:pt x="8059" y="582"/>
                      <a:pt x="6737" y="2810"/>
                      <a:pt x="5666" y="5338"/>
                    </a:cubicBezTo>
                    <a:cubicBezTo>
                      <a:pt x="4595" y="7872"/>
                      <a:pt x="3766" y="10736"/>
                      <a:pt x="3269" y="12541"/>
                    </a:cubicBezTo>
                    <a:cubicBezTo>
                      <a:pt x="2815" y="14194"/>
                      <a:pt x="1992" y="16115"/>
                      <a:pt x="1288" y="17572"/>
                    </a:cubicBezTo>
                    <a:cubicBezTo>
                      <a:pt x="935" y="18303"/>
                      <a:pt x="610" y="18928"/>
                      <a:pt x="375" y="19367"/>
                    </a:cubicBezTo>
                    <a:cubicBezTo>
                      <a:pt x="258" y="19586"/>
                      <a:pt x="165" y="19760"/>
                      <a:pt x="100" y="19878"/>
                    </a:cubicBezTo>
                    <a:cubicBezTo>
                      <a:pt x="34" y="19996"/>
                      <a:pt x="0" y="20052"/>
                      <a:pt x="0" y="20052"/>
                    </a:cubicBezTo>
                    <a:lnTo>
                      <a:pt x="342" y="21586"/>
                    </a:lnTo>
                    <a:cubicBezTo>
                      <a:pt x="347" y="21578"/>
                      <a:pt x="943" y="20531"/>
                      <a:pt x="1670" y="19024"/>
                    </a:cubicBezTo>
                    <a:cubicBezTo>
                      <a:pt x="2396" y="17512"/>
                      <a:pt x="3248" y="15569"/>
                      <a:pt x="3779" y="13651"/>
                    </a:cubicBezTo>
                    <a:cubicBezTo>
                      <a:pt x="4265" y="11885"/>
                      <a:pt x="5066" y="9117"/>
                      <a:pt x="6081" y="6721"/>
                    </a:cubicBezTo>
                    <a:cubicBezTo>
                      <a:pt x="7095" y="4319"/>
                      <a:pt x="8318" y="2319"/>
                      <a:pt x="9627" y="1963"/>
                    </a:cubicBezTo>
                    <a:cubicBezTo>
                      <a:pt x="10006" y="1858"/>
                      <a:pt x="10363" y="1806"/>
                      <a:pt x="10706" y="1806"/>
                    </a:cubicBezTo>
                    <a:cubicBezTo>
                      <a:pt x="12844" y="1820"/>
                      <a:pt x="14316" y="3740"/>
                      <a:pt x="15700" y="7174"/>
                    </a:cubicBezTo>
                    <a:cubicBezTo>
                      <a:pt x="16497" y="9160"/>
                      <a:pt x="17210" y="11641"/>
                      <a:pt x="18064" y="14179"/>
                    </a:cubicBezTo>
                    <a:cubicBezTo>
                      <a:pt x="18918" y="16716"/>
                      <a:pt x="19917" y="19300"/>
                      <a:pt x="21287" y="21418"/>
                    </a:cubicBezTo>
                    <a:lnTo>
                      <a:pt x="21600" y="19837"/>
                    </a:lnTo>
                    <a:cubicBezTo>
                      <a:pt x="20309" y="17840"/>
                      <a:pt x="19366" y="15414"/>
                      <a:pt x="18533" y="12942"/>
                    </a:cubicBezTo>
                    <a:cubicBezTo>
                      <a:pt x="17700" y="10473"/>
                      <a:pt x="16979" y="7949"/>
                      <a:pt x="16127" y="5820"/>
                    </a:cubicBezTo>
                    <a:cubicBezTo>
                      <a:pt x="14667" y="2160"/>
                      <a:pt x="12988" y="-14"/>
                      <a:pt x="107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6" name="Shape 14565"/>
              <p:cNvSpPr/>
              <p:nvPr/>
            </p:nvSpPr>
            <p:spPr>
              <a:xfrm>
                <a:off x="0" y="2564982"/>
                <a:ext cx="2162132" cy="6036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extrusionOk="0">
                    <a:moveTo>
                      <a:pt x="20027" y="0"/>
                    </a:moveTo>
                    <a:cubicBezTo>
                      <a:pt x="18119" y="1239"/>
                      <a:pt x="15539" y="2252"/>
                      <a:pt x="12913" y="3155"/>
                    </a:cubicBezTo>
                    <a:cubicBezTo>
                      <a:pt x="10289" y="4058"/>
                      <a:pt x="7622" y="4849"/>
                      <a:pt x="5582" y="5669"/>
                    </a:cubicBezTo>
                    <a:cubicBezTo>
                      <a:pt x="2072" y="7074"/>
                      <a:pt x="-13" y="8691"/>
                      <a:pt x="0" y="10888"/>
                    </a:cubicBezTo>
                    <a:cubicBezTo>
                      <a:pt x="0" y="11239"/>
                      <a:pt x="51" y="11605"/>
                      <a:pt x="156" y="11988"/>
                    </a:cubicBezTo>
                    <a:cubicBezTo>
                      <a:pt x="559" y="13436"/>
                      <a:pt x="2695" y="14708"/>
                      <a:pt x="5120" y="15740"/>
                    </a:cubicBezTo>
                    <a:cubicBezTo>
                      <a:pt x="7549" y="16771"/>
                      <a:pt x="10296" y="17567"/>
                      <a:pt x="12028" y="18046"/>
                    </a:cubicBezTo>
                    <a:cubicBezTo>
                      <a:pt x="13602" y="18478"/>
                      <a:pt x="15682" y="19379"/>
                      <a:pt x="17303" y="20158"/>
                    </a:cubicBezTo>
                    <a:cubicBezTo>
                      <a:pt x="18118" y="20549"/>
                      <a:pt x="18831" y="20911"/>
                      <a:pt x="19336" y="21175"/>
                    </a:cubicBezTo>
                    <a:cubicBezTo>
                      <a:pt x="19589" y="21307"/>
                      <a:pt x="19789" y="21412"/>
                      <a:pt x="19927" y="21486"/>
                    </a:cubicBezTo>
                    <a:cubicBezTo>
                      <a:pt x="20065" y="21560"/>
                      <a:pt x="20139" y="21600"/>
                      <a:pt x="20139" y="21600"/>
                    </a:cubicBezTo>
                    <a:lnTo>
                      <a:pt x="21587" y="21263"/>
                    </a:lnTo>
                    <a:cubicBezTo>
                      <a:pt x="21580" y="21259"/>
                      <a:pt x="20355" y="20583"/>
                      <a:pt x="18690" y="19785"/>
                    </a:cubicBezTo>
                    <a:cubicBezTo>
                      <a:pt x="17016" y="18986"/>
                      <a:pt x="14942" y="18072"/>
                      <a:pt x="13092" y="17557"/>
                    </a:cubicBezTo>
                    <a:cubicBezTo>
                      <a:pt x="11399" y="17089"/>
                      <a:pt x="8744" y="16317"/>
                      <a:pt x="6446" y="15340"/>
                    </a:cubicBezTo>
                    <a:cubicBezTo>
                      <a:pt x="4143" y="14364"/>
                      <a:pt x="2225" y="13187"/>
                      <a:pt x="1883" y="11926"/>
                    </a:cubicBezTo>
                    <a:cubicBezTo>
                      <a:pt x="1783" y="11562"/>
                      <a:pt x="1732" y="11217"/>
                      <a:pt x="1733" y="10888"/>
                    </a:cubicBezTo>
                    <a:cubicBezTo>
                      <a:pt x="1746" y="8829"/>
                      <a:pt x="3582" y="7412"/>
                      <a:pt x="6875" y="6080"/>
                    </a:cubicBezTo>
                    <a:cubicBezTo>
                      <a:pt x="8780" y="5312"/>
                      <a:pt x="11431" y="4523"/>
                      <a:pt x="14111" y="3602"/>
                    </a:cubicBezTo>
                    <a:cubicBezTo>
                      <a:pt x="16791" y="2680"/>
                      <a:pt x="19511" y="1622"/>
                      <a:pt x="21548" y="300"/>
                    </a:cubicBezTo>
                    <a:lnTo>
                      <a:pt x="200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7" name="Shape 14566"/>
              <p:cNvSpPr/>
              <p:nvPr/>
            </p:nvSpPr>
            <p:spPr>
              <a:xfrm>
                <a:off x="2676575" y="9082602"/>
                <a:ext cx="5811235" cy="207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6" y="0"/>
                    </a:moveTo>
                    <a:cubicBezTo>
                      <a:pt x="21251" y="9"/>
                      <a:pt x="20654" y="1057"/>
                      <a:pt x="19928" y="2564"/>
                    </a:cubicBezTo>
                    <a:cubicBezTo>
                      <a:pt x="19202" y="4078"/>
                      <a:pt x="18348" y="6022"/>
                      <a:pt x="17817" y="7942"/>
                    </a:cubicBezTo>
                    <a:cubicBezTo>
                      <a:pt x="17331" y="9709"/>
                      <a:pt x="16531" y="12480"/>
                      <a:pt x="15517" y="14879"/>
                    </a:cubicBezTo>
                    <a:cubicBezTo>
                      <a:pt x="14503" y="17282"/>
                      <a:pt x="13280" y="19278"/>
                      <a:pt x="11971" y="19635"/>
                    </a:cubicBezTo>
                    <a:cubicBezTo>
                      <a:pt x="11592" y="19739"/>
                      <a:pt x="11235" y="19797"/>
                      <a:pt x="10892" y="19797"/>
                    </a:cubicBezTo>
                    <a:cubicBezTo>
                      <a:pt x="8754" y="19784"/>
                      <a:pt x="7284" y="17855"/>
                      <a:pt x="5900" y="14419"/>
                    </a:cubicBezTo>
                    <a:cubicBezTo>
                      <a:pt x="5103" y="12431"/>
                      <a:pt x="4388" y="9948"/>
                      <a:pt x="3534" y="7407"/>
                    </a:cubicBezTo>
                    <a:cubicBezTo>
                      <a:pt x="2680" y="4869"/>
                      <a:pt x="1681" y="2288"/>
                      <a:pt x="311" y="169"/>
                    </a:cubicBezTo>
                    <a:lnTo>
                      <a:pt x="0" y="1750"/>
                    </a:lnTo>
                    <a:cubicBezTo>
                      <a:pt x="1291" y="3749"/>
                      <a:pt x="2232" y="6178"/>
                      <a:pt x="3065" y="8652"/>
                    </a:cubicBezTo>
                    <a:cubicBezTo>
                      <a:pt x="3898" y="11123"/>
                      <a:pt x="4619" y="13643"/>
                      <a:pt x="5471" y="15774"/>
                    </a:cubicBezTo>
                    <a:cubicBezTo>
                      <a:pt x="6926" y="19426"/>
                      <a:pt x="8600" y="21600"/>
                      <a:pt x="10872" y="21600"/>
                    </a:cubicBezTo>
                    <a:cubicBezTo>
                      <a:pt x="10879" y="21600"/>
                      <a:pt x="10885" y="21600"/>
                      <a:pt x="10892" y="21600"/>
                    </a:cubicBezTo>
                    <a:cubicBezTo>
                      <a:pt x="11257" y="21599"/>
                      <a:pt x="11637" y="21547"/>
                      <a:pt x="12035" y="21437"/>
                    </a:cubicBezTo>
                    <a:cubicBezTo>
                      <a:pt x="13539" y="21016"/>
                      <a:pt x="14863" y="18787"/>
                      <a:pt x="15934" y="16257"/>
                    </a:cubicBezTo>
                    <a:cubicBezTo>
                      <a:pt x="17005" y="13721"/>
                      <a:pt x="17832" y="10854"/>
                      <a:pt x="18329" y="9047"/>
                    </a:cubicBezTo>
                    <a:cubicBezTo>
                      <a:pt x="18783" y="7392"/>
                      <a:pt x="19608" y="5470"/>
                      <a:pt x="20312" y="4012"/>
                    </a:cubicBezTo>
                    <a:cubicBezTo>
                      <a:pt x="20664" y="3280"/>
                      <a:pt x="20986" y="2660"/>
                      <a:pt x="21220" y="2221"/>
                    </a:cubicBezTo>
                    <a:cubicBezTo>
                      <a:pt x="21337" y="2001"/>
                      <a:pt x="21433" y="1822"/>
                      <a:pt x="21498" y="1704"/>
                    </a:cubicBezTo>
                    <a:cubicBezTo>
                      <a:pt x="21564" y="1585"/>
                      <a:pt x="21600" y="1529"/>
                      <a:pt x="21600" y="1529"/>
                    </a:cubicBezTo>
                    <a:lnTo>
                      <a:pt x="2125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8" name="Shape 14567"/>
              <p:cNvSpPr/>
              <p:nvPr/>
            </p:nvSpPr>
            <p:spPr>
              <a:xfrm>
                <a:off x="2755808" y="49665"/>
                <a:ext cx="5665046" cy="1945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0337" y="0"/>
                      <a:pt x="9946" y="60"/>
                      <a:pt x="9548" y="173"/>
                    </a:cubicBezTo>
                    <a:cubicBezTo>
                      <a:pt x="8274" y="543"/>
                      <a:pt x="6969" y="2354"/>
                      <a:pt x="5663" y="5556"/>
                    </a:cubicBezTo>
                    <a:cubicBezTo>
                      <a:pt x="4595" y="8183"/>
                      <a:pt x="3766" y="11145"/>
                      <a:pt x="3236" y="13145"/>
                    </a:cubicBezTo>
                    <a:cubicBezTo>
                      <a:pt x="2697" y="15187"/>
                      <a:pt x="1705" y="17452"/>
                      <a:pt x="1162" y="18620"/>
                    </a:cubicBezTo>
                    <a:cubicBezTo>
                      <a:pt x="784" y="19435"/>
                      <a:pt x="440" y="20123"/>
                      <a:pt x="219" y="20553"/>
                    </a:cubicBezTo>
                    <a:cubicBezTo>
                      <a:pt x="133" y="20721"/>
                      <a:pt x="60" y="20860"/>
                      <a:pt x="0" y="20974"/>
                    </a:cubicBezTo>
                    <a:lnTo>
                      <a:pt x="134" y="21600"/>
                    </a:lnTo>
                    <a:cubicBezTo>
                      <a:pt x="367" y="21158"/>
                      <a:pt x="812" y="20294"/>
                      <a:pt x="1313" y="19215"/>
                    </a:cubicBezTo>
                    <a:cubicBezTo>
                      <a:pt x="2310" y="17058"/>
                      <a:pt x="3004" y="15219"/>
                      <a:pt x="3436" y="13597"/>
                    </a:cubicBezTo>
                    <a:cubicBezTo>
                      <a:pt x="3736" y="12461"/>
                      <a:pt x="4652" y="9006"/>
                      <a:pt x="5827" y="6120"/>
                    </a:cubicBezTo>
                    <a:cubicBezTo>
                      <a:pt x="7092" y="3006"/>
                      <a:pt x="8352" y="1256"/>
                      <a:pt x="9574" y="911"/>
                    </a:cubicBezTo>
                    <a:cubicBezTo>
                      <a:pt x="9963" y="799"/>
                      <a:pt x="10344" y="743"/>
                      <a:pt x="10703" y="743"/>
                    </a:cubicBezTo>
                    <a:cubicBezTo>
                      <a:pt x="12798" y="757"/>
                      <a:pt x="14370" y="2508"/>
                      <a:pt x="15960" y="6609"/>
                    </a:cubicBezTo>
                    <a:cubicBezTo>
                      <a:pt x="16511" y="8036"/>
                      <a:pt x="17020" y="9682"/>
                      <a:pt x="17558" y="11429"/>
                    </a:cubicBezTo>
                    <a:cubicBezTo>
                      <a:pt x="17828" y="12305"/>
                      <a:pt x="18107" y="13217"/>
                      <a:pt x="18400" y="14123"/>
                    </a:cubicBezTo>
                    <a:cubicBezTo>
                      <a:pt x="19116" y="16332"/>
                      <a:pt x="20106" y="19130"/>
                      <a:pt x="21479" y="21433"/>
                    </a:cubicBezTo>
                    <a:lnTo>
                      <a:pt x="21600" y="20789"/>
                    </a:lnTo>
                    <a:cubicBezTo>
                      <a:pt x="20269" y="18555"/>
                      <a:pt x="19330" y="15918"/>
                      <a:pt x="18583" y="13615"/>
                    </a:cubicBezTo>
                    <a:cubicBezTo>
                      <a:pt x="18296" y="12730"/>
                      <a:pt x="18019" y="11833"/>
                      <a:pt x="17751" y="10964"/>
                    </a:cubicBezTo>
                    <a:cubicBezTo>
                      <a:pt x="17211" y="9208"/>
                      <a:pt x="16702" y="7548"/>
                      <a:pt x="16128" y="6058"/>
                    </a:cubicBezTo>
                    <a:cubicBezTo>
                      <a:pt x="14543" y="1926"/>
                      <a:pt x="12826" y="0"/>
                      <a:pt x="10724" y="0"/>
                    </a:cubicBezTo>
                    <a:lnTo>
                      <a:pt x="10703" y="0"/>
                    </a:ln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9" name="Shape 14568"/>
              <p:cNvSpPr/>
              <p:nvPr/>
            </p:nvSpPr>
            <p:spPr>
              <a:xfrm>
                <a:off x="9037407" y="2626917"/>
                <a:ext cx="2072299" cy="5918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extrusionOk="0">
                    <a:moveTo>
                      <a:pt x="581" y="0"/>
                    </a:moveTo>
                    <a:lnTo>
                      <a:pt x="0" y="134"/>
                    </a:lnTo>
                    <a:cubicBezTo>
                      <a:pt x="496" y="386"/>
                      <a:pt x="1537" y="902"/>
                      <a:pt x="2790" y="1474"/>
                    </a:cubicBezTo>
                    <a:cubicBezTo>
                      <a:pt x="5200" y="2570"/>
                      <a:pt x="7120" y="3305"/>
                      <a:pt x="8660" y="3720"/>
                    </a:cubicBezTo>
                    <a:cubicBezTo>
                      <a:pt x="9739" y="4009"/>
                      <a:pt x="13016" y="4890"/>
                      <a:pt x="15763" y="6021"/>
                    </a:cubicBezTo>
                    <a:cubicBezTo>
                      <a:pt x="18724" y="7238"/>
                      <a:pt x="20393" y="8450"/>
                      <a:pt x="20721" y="9625"/>
                    </a:cubicBezTo>
                    <a:cubicBezTo>
                      <a:pt x="20827" y="10000"/>
                      <a:pt x="20884" y="10365"/>
                      <a:pt x="20884" y="10710"/>
                    </a:cubicBezTo>
                    <a:cubicBezTo>
                      <a:pt x="20871" y="12725"/>
                      <a:pt x="19199" y="14237"/>
                      <a:pt x="15298" y="15766"/>
                    </a:cubicBezTo>
                    <a:cubicBezTo>
                      <a:pt x="13971" y="16285"/>
                      <a:pt x="12309" y="16813"/>
                      <a:pt x="10550" y="17373"/>
                    </a:cubicBezTo>
                    <a:cubicBezTo>
                      <a:pt x="9597" y="17676"/>
                      <a:pt x="8615" y="17988"/>
                      <a:pt x="7626" y="18318"/>
                    </a:cubicBezTo>
                    <a:cubicBezTo>
                      <a:pt x="5292" y="19096"/>
                      <a:pt x="2363" y="20151"/>
                      <a:pt x="145" y="21482"/>
                    </a:cubicBezTo>
                    <a:lnTo>
                      <a:pt x="756" y="21600"/>
                    </a:lnTo>
                    <a:cubicBezTo>
                      <a:pt x="2929" y="20295"/>
                      <a:pt x="5811" y="19258"/>
                      <a:pt x="8108" y="18493"/>
                    </a:cubicBezTo>
                    <a:cubicBezTo>
                      <a:pt x="9080" y="18168"/>
                      <a:pt x="10063" y="17858"/>
                      <a:pt x="11009" y="17558"/>
                    </a:cubicBezTo>
                    <a:cubicBezTo>
                      <a:pt x="12774" y="16997"/>
                      <a:pt x="14440" y="16467"/>
                      <a:pt x="15827" y="15927"/>
                    </a:cubicBezTo>
                    <a:cubicBezTo>
                      <a:pt x="19770" y="14397"/>
                      <a:pt x="21600" y="12739"/>
                      <a:pt x="21587" y="10708"/>
                    </a:cubicBezTo>
                    <a:cubicBezTo>
                      <a:pt x="21587" y="10354"/>
                      <a:pt x="21533" y="9982"/>
                      <a:pt x="21425" y="9601"/>
                    </a:cubicBezTo>
                    <a:cubicBezTo>
                      <a:pt x="21073" y="8376"/>
                      <a:pt x="19349" y="7118"/>
                      <a:pt x="16304" y="5862"/>
                    </a:cubicBezTo>
                    <a:cubicBezTo>
                      <a:pt x="13804" y="4834"/>
                      <a:pt x="10984" y="4038"/>
                      <a:pt x="9085" y="3529"/>
                    </a:cubicBezTo>
                    <a:cubicBezTo>
                      <a:pt x="7141" y="3011"/>
                      <a:pt x="4652" y="1927"/>
                      <a:pt x="3342" y="1328"/>
                    </a:cubicBezTo>
                    <a:cubicBezTo>
                      <a:pt x="2426" y="910"/>
                      <a:pt x="1644" y="528"/>
                      <a:pt x="1145" y="281"/>
                    </a:cubicBezTo>
                    <a:cubicBezTo>
                      <a:pt x="911" y="165"/>
                      <a:pt x="716" y="69"/>
                      <a:pt x="581" y="0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30" name="Shape 14569"/>
              <p:cNvSpPr/>
              <p:nvPr/>
            </p:nvSpPr>
            <p:spPr>
              <a:xfrm>
                <a:off x="54680" y="2639192"/>
                <a:ext cx="2033800" cy="589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extrusionOk="0">
                    <a:moveTo>
                      <a:pt x="20941" y="0"/>
                    </a:moveTo>
                    <a:cubicBezTo>
                      <a:pt x="18757" y="1304"/>
                      <a:pt x="15861" y="2342"/>
                      <a:pt x="13550" y="3108"/>
                    </a:cubicBezTo>
                    <a:cubicBezTo>
                      <a:pt x="12572" y="3433"/>
                      <a:pt x="11588" y="3744"/>
                      <a:pt x="10636" y="4045"/>
                    </a:cubicBezTo>
                    <a:cubicBezTo>
                      <a:pt x="8862" y="4606"/>
                      <a:pt x="7186" y="5134"/>
                      <a:pt x="5792" y="5674"/>
                    </a:cubicBezTo>
                    <a:cubicBezTo>
                      <a:pt x="1828" y="7203"/>
                      <a:pt x="-13" y="8862"/>
                      <a:pt x="0" y="10893"/>
                    </a:cubicBezTo>
                    <a:cubicBezTo>
                      <a:pt x="0" y="11246"/>
                      <a:pt x="57" y="11618"/>
                      <a:pt x="166" y="12000"/>
                    </a:cubicBezTo>
                    <a:cubicBezTo>
                      <a:pt x="519" y="13225"/>
                      <a:pt x="2251" y="14483"/>
                      <a:pt x="5312" y="15738"/>
                    </a:cubicBezTo>
                    <a:cubicBezTo>
                      <a:pt x="7825" y="16766"/>
                      <a:pt x="10657" y="17563"/>
                      <a:pt x="12567" y="18073"/>
                    </a:cubicBezTo>
                    <a:cubicBezTo>
                      <a:pt x="14522" y="18591"/>
                      <a:pt x="16983" y="19675"/>
                      <a:pt x="18276" y="20274"/>
                    </a:cubicBezTo>
                    <a:cubicBezTo>
                      <a:pt x="19177" y="20690"/>
                      <a:pt x="19956" y="21073"/>
                      <a:pt x="20450" y="21322"/>
                    </a:cubicBezTo>
                    <a:cubicBezTo>
                      <a:pt x="20672" y="21433"/>
                      <a:pt x="20859" y="21527"/>
                      <a:pt x="21001" y="21600"/>
                    </a:cubicBezTo>
                    <a:lnTo>
                      <a:pt x="21587" y="21465"/>
                    </a:lnTo>
                    <a:cubicBezTo>
                      <a:pt x="21099" y="21213"/>
                      <a:pt x="20090" y="20702"/>
                      <a:pt x="18845" y="20127"/>
                    </a:cubicBezTo>
                    <a:cubicBezTo>
                      <a:pt x="16462" y="19030"/>
                      <a:pt x="14549" y="18296"/>
                      <a:pt x="12999" y="17880"/>
                    </a:cubicBezTo>
                    <a:cubicBezTo>
                      <a:pt x="11914" y="17591"/>
                      <a:pt x="8610" y="16711"/>
                      <a:pt x="5851" y="15581"/>
                    </a:cubicBezTo>
                    <a:cubicBezTo>
                      <a:pt x="2874" y="14364"/>
                      <a:pt x="1195" y="13152"/>
                      <a:pt x="864" y="11977"/>
                    </a:cubicBezTo>
                    <a:cubicBezTo>
                      <a:pt x="757" y="11601"/>
                      <a:pt x="704" y="11235"/>
                      <a:pt x="705" y="10891"/>
                    </a:cubicBezTo>
                    <a:cubicBezTo>
                      <a:pt x="718" y="8876"/>
                      <a:pt x="2397" y="7364"/>
                      <a:pt x="6319" y="5835"/>
                    </a:cubicBezTo>
                    <a:cubicBezTo>
                      <a:pt x="7654" y="5317"/>
                      <a:pt x="9323" y="4787"/>
                      <a:pt x="11092" y="4227"/>
                    </a:cubicBezTo>
                    <a:cubicBezTo>
                      <a:pt x="12051" y="3924"/>
                      <a:pt x="13041" y="3613"/>
                      <a:pt x="14036" y="3284"/>
                    </a:cubicBezTo>
                    <a:cubicBezTo>
                      <a:pt x="16383" y="2505"/>
                      <a:pt x="19334" y="1450"/>
                      <a:pt x="21563" y="119"/>
                    </a:cubicBezTo>
                    <a:lnTo>
                      <a:pt x="20941" y="0"/>
                    </a:ln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31" name="Shape 14570"/>
              <p:cNvSpPr/>
              <p:nvPr/>
            </p:nvSpPr>
            <p:spPr>
              <a:xfrm>
                <a:off x="2755808" y="9156813"/>
                <a:ext cx="5665046" cy="1945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66" y="0"/>
                    </a:moveTo>
                    <a:cubicBezTo>
                      <a:pt x="21228" y="450"/>
                      <a:pt x="20788" y="1299"/>
                      <a:pt x="20287" y="2379"/>
                    </a:cubicBezTo>
                    <a:cubicBezTo>
                      <a:pt x="19290" y="4538"/>
                      <a:pt x="18596" y="6383"/>
                      <a:pt x="18164" y="8006"/>
                    </a:cubicBezTo>
                    <a:cubicBezTo>
                      <a:pt x="17642" y="9978"/>
                      <a:pt x="16825" y="12893"/>
                      <a:pt x="15773" y="15478"/>
                    </a:cubicBezTo>
                    <a:cubicBezTo>
                      <a:pt x="14507" y="18593"/>
                      <a:pt x="13246" y="20350"/>
                      <a:pt x="12024" y="20695"/>
                    </a:cubicBezTo>
                    <a:cubicBezTo>
                      <a:pt x="11635" y="20807"/>
                      <a:pt x="11257" y="20863"/>
                      <a:pt x="10897" y="20863"/>
                    </a:cubicBezTo>
                    <a:cubicBezTo>
                      <a:pt x="8802" y="20849"/>
                      <a:pt x="7230" y="19098"/>
                      <a:pt x="5640" y="14995"/>
                    </a:cubicBezTo>
                    <a:cubicBezTo>
                      <a:pt x="5089" y="13568"/>
                      <a:pt x="4580" y="11909"/>
                      <a:pt x="4042" y="10162"/>
                    </a:cubicBezTo>
                    <a:cubicBezTo>
                      <a:pt x="3772" y="9286"/>
                      <a:pt x="3493" y="8386"/>
                      <a:pt x="3200" y="7479"/>
                    </a:cubicBezTo>
                    <a:cubicBezTo>
                      <a:pt x="2484" y="5270"/>
                      <a:pt x="1494" y="2471"/>
                      <a:pt x="121" y="167"/>
                    </a:cubicBezTo>
                    <a:lnTo>
                      <a:pt x="0" y="812"/>
                    </a:lnTo>
                    <a:cubicBezTo>
                      <a:pt x="1331" y="3045"/>
                      <a:pt x="2270" y="5678"/>
                      <a:pt x="3017" y="7981"/>
                    </a:cubicBezTo>
                    <a:cubicBezTo>
                      <a:pt x="3305" y="8868"/>
                      <a:pt x="3581" y="9775"/>
                      <a:pt x="3849" y="10645"/>
                    </a:cubicBezTo>
                    <a:cubicBezTo>
                      <a:pt x="4388" y="12400"/>
                      <a:pt x="4899" y="14057"/>
                      <a:pt x="5472" y="15546"/>
                    </a:cubicBezTo>
                    <a:cubicBezTo>
                      <a:pt x="7057" y="19680"/>
                      <a:pt x="8773" y="21600"/>
                      <a:pt x="10876" y="21600"/>
                    </a:cubicBezTo>
                    <a:lnTo>
                      <a:pt x="10897" y="21600"/>
                    </a:lnTo>
                    <a:cubicBezTo>
                      <a:pt x="11266" y="21600"/>
                      <a:pt x="11655" y="21546"/>
                      <a:pt x="12050" y="21433"/>
                    </a:cubicBezTo>
                    <a:cubicBezTo>
                      <a:pt x="13323" y="21063"/>
                      <a:pt x="14632" y="19251"/>
                      <a:pt x="15937" y="16048"/>
                    </a:cubicBezTo>
                    <a:cubicBezTo>
                      <a:pt x="17006" y="13419"/>
                      <a:pt x="17834" y="10451"/>
                      <a:pt x="18364" y="8452"/>
                    </a:cubicBezTo>
                    <a:cubicBezTo>
                      <a:pt x="18903" y="6408"/>
                      <a:pt x="19895" y="4149"/>
                      <a:pt x="20438" y="2980"/>
                    </a:cubicBezTo>
                    <a:cubicBezTo>
                      <a:pt x="20817" y="2163"/>
                      <a:pt x="21158" y="1476"/>
                      <a:pt x="21379" y="1047"/>
                    </a:cubicBezTo>
                    <a:cubicBezTo>
                      <a:pt x="21466" y="876"/>
                      <a:pt x="21542" y="730"/>
                      <a:pt x="21600" y="620"/>
                    </a:cubicBezTo>
                    <a:lnTo>
                      <a:pt x="21466" y="0"/>
                    </a:ln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  <p:grpSp>
          <p:nvGrpSpPr>
            <p:cNvPr id="206" name="Group 14589"/>
            <p:cNvGrpSpPr/>
            <p:nvPr/>
          </p:nvGrpSpPr>
          <p:grpSpPr>
            <a:xfrm>
              <a:off x="1107631" y="1099029"/>
              <a:ext cx="8944668" cy="8944670"/>
              <a:chOff x="4" y="1"/>
              <a:chExt cx="8944666" cy="8944668"/>
            </a:xfrm>
          </p:grpSpPr>
          <p:sp>
            <p:nvSpPr>
              <p:cNvPr id="207" name="Shape 14572"/>
              <p:cNvSpPr/>
              <p:nvPr/>
            </p:nvSpPr>
            <p:spPr>
              <a:xfrm>
                <a:off x="16225" y="16236"/>
                <a:ext cx="8912218" cy="891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900"/>
                    </a:moveTo>
                    <a:cubicBezTo>
                      <a:pt x="7431" y="16900"/>
                      <a:pt x="4700" y="14169"/>
                      <a:pt x="4700" y="10800"/>
                    </a:cubicBezTo>
                    <a:cubicBezTo>
                      <a:pt x="4700" y="7431"/>
                      <a:pt x="7431" y="4700"/>
                      <a:pt x="10800" y="4700"/>
                    </a:cubicBezTo>
                    <a:cubicBezTo>
                      <a:pt x="14169" y="4700"/>
                      <a:pt x="16900" y="7431"/>
                      <a:pt x="16900" y="10800"/>
                    </a:cubicBezTo>
                    <a:cubicBezTo>
                      <a:pt x="16900" y="14169"/>
                      <a:pt x="14169" y="16900"/>
                      <a:pt x="10800" y="16900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8" name="Shape 14573"/>
              <p:cNvSpPr/>
              <p:nvPr/>
            </p:nvSpPr>
            <p:spPr>
              <a:xfrm>
                <a:off x="338129" y="350940"/>
                <a:ext cx="3189273" cy="3181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37" y="0"/>
                    </a:moveTo>
                    <a:cubicBezTo>
                      <a:pt x="14063" y="1044"/>
                      <a:pt x="11670" y="2441"/>
                      <a:pt x="9506" y="4120"/>
                    </a:cubicBezTo>
                    <a:cubicBezTo>
                      <a:pt x="9420" y="4034"/>
                      <a:pt x="8567" y="3188"/>
                      <a:pt x="8423" y="3033"/>
                    </a:cubicBezTo>
                    <a:cubicBezTo>
                      <a:pt x="8271" y="2870"/>
                      <a:pt x="8063" y="2957"/>
                      <a:pt x="7879" y="3066"/>
                    </a:cubicBezTo>
                    <a:cubicBezTo>
                      <a:pt x="7694" y="3175"/>
                      <a:pt x="5146" y="5240"/>
                      <a:pt x="4040" y="6860"/>
                    </a:cubicBezTo>
                    <a:cubicBezTo>
                      <a:pt x="3736" y="7218"/>
                      <a:pt x="3706" y="7491"/>
                      <a:pt x="3901" y="7709"/>
                    </a:cubicBezTo>
                    <a:cubicBezTo>
                      <a:pt x="4077" y="7905"/>
                      <a:pt x="4689" y="8502"/>
                      <a:pt x="4821" y="8630"/>
                    </a:cubicBezTo>
                    <a:cubicBezTo>
                      <a:pt x="2829" y="11012"/>
                      <a:pt x="1190" y="13702"/>
                      <a:pt x="0" y="16624"/>
                    </a:cubicBezTo>
                    <a:lnTo>
                      <a:pt x="12170" y="21600"/>
                    </a:lnTo>
                    <a:cubicBezTo>
                      <a:pt x="13911" y="17327"/>
                      <a:pt x="17327" y="13917"/>
                      <a:pt x="21600" y="12194"/>
                    </a:cubicBezTo>
                    <a:lnTo>
                      <a:pt x="1663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">
                    <a:schemeClr val="accent2">
                      <a:lumMod val="75000"/>
                    </a:schemeClr>
                  </a:gs>
                  <a:gs pos="18000">
                    <a:schemeClr val="accent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9" name="Shape 14574"/>
              <p:cNvSpPr/>
              <p:nvPr/>
            </p:nvSpPr>
            <p:spPr>
              <a:xfrm>
                <a:off x="5434717" y="351209"/>
                <a:ext cx="3164487" cy="31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02" y="0"/>
                    </a:moveTo>
                    <a:lnTo>
                      <a:pt x="0" y="12196"/>
                    </a:lnTo>
                    <a:cubicBezTo>
                      <a:pt x="4242" y="13955"/>
                      <a:pt x="7624" y="17354"/>
                      <a:pt x="9342" y="21600"/>
                    </a:cubicBezTo>
                    <a:lnTo>
                      <a:pt x="21600" y="16627"/>
                    </a:lnTo>
                    <a:cubicBezTo>
                      <a:pt x="20427" y="13746"/>
                      <a:pt x="18818" y="11087"/>
                      <a:pt x="16859" y="8727"/>
                    </a:cubicBezTo>
                    <a:cubicBezTo>
                      <a:pt x="16865" y="8721"/>
                      <a:pt x="17689" y="7926"/>
                      <a:pt x="17885" y="7710"/>
                    </a:cubicBezTo>
                    <a:cubicBezTo>
                      <a:pt x="18082" y="7492"/>
                      <a:pt x="18048" y="7220"/>
                      <a:pt x="17742" y="6861"/>
                    </a:cubicBezTo>
                    <a:cubicBezTo>
                      <a:pt x="16627" y="5241"/>
                      <a:pt x="14059" y="3175"/>
                      <a:pt x="13873" y="3066"/>
                    </a:cubicBezTo>
                    <a:cubicBezTo>
                      <a:pt x="13687" y="2958"/>
                      <a:pt x="13482" y="2870"/>
                      <a:pt x="13329" y="3033"/>
                    </a:cubicBezTo>
                    <a:cubicBezTo>
                      <a:pt x="13175" y="3196"/>
                      <a:pt x="12181" y="4175"/>
                      <a:pt x="12181" y="4175"/>
                    </a:cubicBezTo>
                    <a:cubicBezTo>
                      <a:pt x="12181" y="4175"/>
                      <a:pt x="12263" y="4253"/>
                      <a:pt x="12266" y="4256"/>
                    </a:cubicBezTo>
                    <a:cubicBezTo>
                      <a:pt x="10068" y="2523"/>
                      <a:pt x="7631" y="1081"/>
                      <a:pt x="50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">
                    <a:schemeClr val="accent3">
                      <a:lumMod val="75000"/>
                    </a:schemeClr>
                  </a:gs>
                  <a:gs pos="18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0" name="Shape 14575"/>
              <p:cNvSpPr/>
              <p:nvPr/>
            </p:nvSpPr>
            <p:spPr>
              <a:xfrm>
                <a:off x="5430511" y="5430930"/>
                <a:ext cx="3164487" cy="317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2" y="0"/>
                    </a:moveTo>
                    <a:cubicBezTo>
                      <a:pt x="7610" y="4233"/>
                      <a:pt x="4231" y="7620"/>
                      <a:pt x="0" y="9369"/>
                    </a:cubicBezTo>
                    <a:lnTo>
                      <a:pt x="5002" y="21600"/>
                    </a:lnTo>
                    <a:cubicBezTo>
                      <a:pt x="7550" y="20553"/>
                      <a:pt x="9918" y="19160"/>
                      <a:pt x="12063" y="17497"/>
                    </a:cubicBezTo>
                    <a:cubicBezTo>
                      <a:pt x="12145" y="17579"/>
                      <a:pt x="13003" y="18441"/>
                      <a:pt x="13148" y="18598"/>
                    </a:cubicBezTo>
                    <a:cubicBezTo>
                      <a:pt x="13300" y="18763"/>
                      <a:pt x="13510" y="18676"/>
                      <a:pt x="13696" y="18569"/>
                    </a:cubicBezTo>
                    <a:cubicBezTo>
                      <a:pt x="13883" y="18461"/>
                      <a:pt x="16465" y="16409"/>
                      <a:pt x="17591" y="14793"/>
                    </a:cubicBezTo>
                    <a:cubicBezTo>
                      <a:pt x="17900" y="14435"/>
                      <a:pt x="17937" y="14161"/>
                      <a:pt x="17742" y="13941"/>
                    </a:cubicBezTo>
                    <a:cubicBezTo>
                      <a:pt x="17557" y="13734"/>
                      <a:pt x="16854" y="13044"/>
                      <a:pt x="16775" y="12965"/>
                    </a:cubicBezTo>
                    <a:cubicBezTo>
                      <a:pt x="18767" y="10585"/>
                      <a:pt x="20407" y="7903"/>
                      <a:pt x="21600" y="4987"/>
                    </a:cubicBezTo>
                    <a:lnTo>
                      <a:pt x="934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">
                    <a:schemeClr val="accent4">
                      <a:lumMod val="75000"/>
                    </a:schemeClr>
                  </a:gs>
                  <a:gs pos="1800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1" name="Shape 14576"/>
              <p:cNvSpPr/>
              <p:nvPr/>
            </p:nvSpPr>
            <p:spPr>
              <a:xfrm>
                <a:off x="350521" y="5430930"/>
                <a:ext cx="3189273" cy="317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0" y="0"/>
                    </a:moveTo>
                    <a:lnTo>
                      <a:pt x="0" y="4991"/>
                    </a:lnTo>
                    <a:cubicBezTo>
                      <a:pt x="1197" y="7916"/>
                      <a:pt x="2842" y="10608"/>
                      <a:pt x="4839" y="12991"/>
                    </a:cubicBezTo>
                    <a:cubicBezTo>
                      <a:pt x="4728" y="13100"/>
                      <a:pt x="4081" y="13733"/>
                      <a:pt x="3901" y="13934"/>
                    </a:cubicBezTo>
                    <a:cubicBezTo>
                      <a:pt x="3706" y="14152"/>
                      <a:pt x="3736" y="14426"/>
                      <a:pt x="4040" y="14785"/>
                    </a:cubicBezTo>
                    <a:cubicBezTo>
                      <a:pt x="5146" y="16410"/>
                      <a:pt x="7694" y="18482"/>
                      <a:pt x="7879" y="18591"/>
                    </a:cubicBezTo>
                    <a:cubicBezTo>
                      <a:pt x="8063" y="18700"/>
                      <a:pt x="8271" y="18787"/>
                      <a:pt x="8423" y="18624"/>
                    </a:cubicBezTo>
                    <a:cubicBezTo>
                      <a:pt x="8571" y="18464"/>
                      <a:pt x="9493" y="17547"/>
                      <a:pt x="9536" y="17505"/>
                    </a:cubicBezTo>
                    <a:cubicBezTo>
                      <a:pt x="11692" y="19174"/>
                      <a:pt x="14075" y="20561"/>
                      <a:pt x="16637" y="21600"/>
                    </a:cubicBezTo>
                    <a:lnTo>
                      <a:pt x="21600" y="9369"/>
                    </a:lnTo>
                    <a:cubicBezTo>
                      <a:pt x="17338" y="7655"/>
                      <a:pt x="13925" y="4261"/>
                      <a:pt x="121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">
                    <a:schemeClr val="accent5">
                      <a:lumMod val="75000"/>
                    </a:schemeClr>
                  </a:gs>
                  <a:gs pos="18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pic>
            <p:nvPicPr>
              <p:cNvPr id="212" name="Help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4" y="1"/>
                <a:ext cx="8944666" cy="89446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3" name="Shape 14578"/>
              <p:cNvSpPr/>
              <p:nvPr/>
            </p:nvSpPr>
            <p:spPr>
              <a:xfrm>
                <a:off x="16225" y="16236"/>
                <a:ext cx="8912218" cy="891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089"/>
                    </a:moveTo>
                    <a:cubicBezTo>
                      <a:pt x="5118" y="21089"/>
                      <a:pt x="511" y="16482"/>
                      <a:pt x="511" y="10800"/>
                    </a:cubicBezTo>
                    <a:cubicBezTo>
                      <a:pt x="511" y="5118"/>
                      <a:pt x="5118" y="511"/>
                      <a:pt x="10800" y="511"/>
                    </a:cubicBezTo>
                    <a:cubicBezTo>
                      <a:pt x="16482" y="511"/>
                      <a:pt x="21089" y="5118"/>
                      <a:pt x="21089" y="10800"/>
                    </a:cubicBezTo>
                    <a:cubicBezTo>
                      <a:pt x="21089" y="16482"/>
                      <a:pt x="16482" y="21089"/>
                      <a:pt x="10800" y="21089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4" name="Shape 14579"/>
              <p:cNvSpPr/>
              <p:nvPr/>
            </p:nvSpPr>
            <p:spPr>
              <a:xfrm>
                <a:off x="16225" y="16236"/>
                <a:ext cx="8912218" cy="891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457"/>
                    </a:moveTo>
                    <a:cubicBezTo>
                      <a:pt x="4914" y="21457"/>
                      <a:pt x="143" y="16686"/>
                      <a:pt x="143" y="10800"/>
                    </a:cubicBezTo>
                    <a:cubicBezTo>
                      <a:pt x="143" y="4914"/>
                      <a:pt x="4914" y="143"/>
                      <a:pt x="10800" y="143"/>
                    </a:cubicBezTo>
                    <a:cubicBezTo>
                      <a:pt x="16686" y="143"/>
                      <a:pt x="21457" y="4914"/>
                      <a:pt x="21457" y="10800"/>
                    </a:cubicBezTo>
                    <a:cubicBezTo>
                      <a:pt x="21457" y="16686"/>
                      <a:pt x="16686" y="21457"/>
                      <a:pt x="10800" y="21457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5" name="Shape 14580"/>
              <p:cNvSpPr/>
              <p:nvPr/>
            </p:nvSpPr>
            <p:spPr>
              <a:xfrm>
                <a:off x="1911928" y="1911939"/>
                <a:ext cx="5122422" cy="5122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414"/>
                    </a:moveTo>
                    <a:cubicBezTo>
                      <a:pt x="4938" y="21414"/>
                      <a:pt x="186" y="16662"/>
                      <a:pt x="186" y="10800"/>
                    </a:cubicBezTo>
                    <a:cubicBezTo>
                      <a:pt x="186" y="4938"/>
                      <a:pt x="4938" y="186"/>
                      <a:pt x="10800" y="186"/>
                    </a:cubicBezTo>
                    <a:cubicBezTo>
                      <a:pt x="16662" y="186"/>
                      <a:pt x="21414" y="4938"/>
                      <a:pt x="21414" y="10800"/>
                    </a:cubicBezTo>
                    <a:cubicBezTo>
                      <a:pt x="21414" y="16662"/>
                      <a:pt x="16662" y="21414"/>
                      <a:pt x="10800" y="21414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6" name="Shape 14581"/>
              <p:cNvSpPr/>
              <p:nvPr/>
            </p:nvSpPr>
            <p:spPr>
              <a:xfrm>
                <a:off x="6868013" y="957892"/>
                <a:ext cx="1907609" cy="3622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5" y="17095"/>
                    </a:moveTo>
                    <a:cubicBezTo>
                      <a:pt x="21187" y="18553"/>
                      <a:pt x="21529" y="20059"/>
                      <a:pt x="21588" y="21600"/>
                    </a:cubicBezTo>
                    <a:cubicBezTo>
                      <a:pt x="21594" y="21434"/>
                      <a:pt x="21600" y="21269"/>
                      <a:pt x="21600" y="21102"/>
                    </a:cubicBezTo>
                    <a:cubicBezTo>
                      <a:pt x="21600" y="12298"/>
                      <a:pt x="13021" y="4544"/>
                      <a:pt x="0" y="0"/>
                    </a:cubicBezTo>
                    <a:cubicBezTo>
                      <a:pt x="10989" y="3847"/>
                      <a:pt x="18712" y="9991"/>
                      <a:pt x="20585" y="1709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7" name="Shape 14582"/>
              <p:cNvSpPr/>
              <p:nvPr/>
            </p:nvSpPr>
            <p:spPr>
              <a:xfrm>
                <a:off x="214468" y="957892"/>
                <a:ext cx="1907622" cy="3622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8579" y="4544"/>
                      <a:pt x="0" y="12298"/>
                      <a:pt x="0" y="21102"/>
                    </a:cubicBezTo>
                    <a:cubicBezTo>
                      <a:pt x="0" y="21269"/>
                      <a:pt x="6" y="21434"/>
                      <a:pt x="12" y="21600"/>
                    </a:cubicBezTo>
                    <a:cubicBezTo>
                      <a:pt x="71" y="20059"/>
                      <a:pt x="413" y="18553"/>
                      <a:pt x="1015" y="17095"/>
                    </a:cubicBezTo>
                    <a:cubicBezTo>
                      <a:pt x="2888" y="9991"/>
                      <a:pt x="10611" y="3847"/>
                      <a:pt x="2160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8" name="Shape 14583"/>
              <p:cNvSpPr/>
              <p:nvPr/>
            </p:nvSpPr>
            <p:spPr>
              <a:xfrm>
                <a:off x="301200" y="251650"/>
                <a:ext cx="4082097" cy="3577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01" y="16875"/>
                      <a:pt x="3041" y="12647"/>
                      <a:pt x="6032" y="9334"/>
                    </a:cubicBezTo>
                    <a:cubicBezTo>
                      <a:pt x="9694" y="3806"/>
                      <a:pt x="15293" y="203"/>
                      <a:pt x="21600" y="0"/>
                    </a:cubicBezTo>
                    <a:cubicBezTo>
                      <a:pt x="17715" y="108"/>
                      <a:pt x="14073" y="1325"/>
                      <a:pt x="10910" y="3383"/>
                    </a:cubicBezTo>
                    <a:cubicBezTo>
                      <a:pt x="10891" y="3395"/>
                      <a:pt x="10872" y="3408"/>
                      <a:pt x="10854" y="3420"/>
                    </a:cubicBezTo>
                    <a:cubicBezTo>
                      <a:pt x="10724" y="3505"/>
                      <a:pt x="10595" y="3592"/>
                      <a:pt x="10467" y="3680"/>
                    </a:cubicBezTo>
                    <a:cubicBezTo>
                      <a:pt x="10414" y="3716"/>
                      <a:pt x="10361" y="3754"/>
                      <a:pt x="10308" y="3791"/>
                    </a:cubicBezTo>
                    <a:cubicBezTo>
                      <a:pt x="10217" y="3854"/>
                      <a:pt x="10126" y="3918"/>
                      <a:pt x="10037" y="3983"/>
                    </a:cubicBezTo>
                    <a:cubicBezTo>
                      <a:pt x="9944" y="4050"/>
                      <a:pt x="9851" y="4118"/>
                      <a:pt x="9759" y="4187"/>
                    </a:cubicBezTo>
                    <a:cubicBezTo>
                      <a:pt x="9713" y="4222"/>
                      <a:pt x="9666" y="4256"/>
                      <a:pt x="9620" y="4291"/>
                    </a:cubicBezTo>
                    <a:cubicBezTo>
                      <a:pt x="4484" y="8187"/>
                      <a:pt x="875" y="14407"/>
                      <a:pt x="0" y="21600"/>
                    </a:cubicBezTo>
                    <a:close/>
                  </a:path>
                </a:pathLst>
              </a:custGeom>
              <a:solidFill>
                <a:srgbClr val="FFFFFF">
                  <a:alpha val="4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9" name="Shape 14584"/>
              <p:cNvSpPr/>
              <p:nvPr/>
            </p:nvSpPr>
            <p:spPr>
              <a:xfrm>
                <a:off x="4600604" y="251650"/>
                <a:ext cx="4082104" cy="3577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68" y="9334"/>
                    </a:moveTo>
                    <a:cubicBezTo>
                      <a:pt x="18560" y="12647"/>
                      <a:pt x="20699" y="16875"/>
                      <a:pt x="21600" y="21600"/>
                    </a:cubicBezTo>
                    <a:cubicBezTo>
                      <a:pt x="20725" y="14407"/>
                      <a:pt x="17116" y="8187"/>
                      <a:pt x="11980" y="4291"/>
                    </a:cubicBezTo>
                    <a:cubicBezTo>
                      <a:pt x="11934" y="4256"/>
                      <a:pt x="11887" y="4221"/>
                      <a:pt x="11841" y="4187"/>
                    </a:cubicBezTo>
                    <a:cubicBezTo>
                      <a:pt x="11749" y="4118"/>
                      <a:pt x="11656" y="4050"/>
                      <a:pt x="11563" y="3983"/>
                    </a:cubicBezTo>
                    <a:cubicBezTo>
                      <a:pt x="11474" y="3918"/>
                      <a:pt x="11383" y="3854"/>
                      <a:pt x="11293" y="3791"/>
                    </a:cubicBezTo>
                    <a:cubicBezTo>
                      <a:pt x="11239" y="3754"/>
                      <a:pt x="11186" y="3716"/>
                      <a:pt x="11133" y="3680"/>
                    </a:cubicBezTo>
                    <a:cubicBezTo>
                      <a:pt x="11005" y="3592"/>
                      <a:pt x="10876" y="3505"/>
                      <a:pt x="10746" y="3420"/>
                    </a:cubicBezTo>
                    <a:cubicBezTo>
                      <a:pt x="10727" y="3408"/>
                      <a:pt x="10709" y="3395"/>
                      <a:pt x="10690" y="3383"/>
                    </a:cubicBezTo>
                    <a:cubicBezTo>
                      <a:pt x="7527" y="1325"/>
                      <a:pt x="3885" y="108"/>
                      <a:pt x="0" y="0"/>
                    </a:cubicBezTo>
                    <a:cubicBezTo>
                      <a:pt x="6307" y="203"/>
                      <a:pt x="11906" y="3806"/>
                      <a:pt x="15568" y="9334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0" name="Shape 14585"/>
              <p:cNvSpPr/>
              <p:nvPr/>
            </p:nvSpPr>
            <p:spPr>
              <a:xfrm>
                <a:off x="1441099" y="239260"/>
                <a:ext cx="6097530" cy="1547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9148" y="8819"/>
                      <a:pt x="15400" y="489"/>
                      <a:pt x="11178" y="19"/>
                    </a:cubicBezTo>
                    <a:cubicBezTo>
                      <a:pt x="11052" y="7"/>
                      <a:pt x="10926" y="0"/>
                      <a:pt x="10800" y="0"/>
                    </a:cubicBezTo>
                    <a:cubicBezTo>
                      <a:pt x="10674" y="0"/>
                      <a:pt x="10548" y="7"/>
                      <a:pt x="10422" y="19"/>
                    </a:cubicBezTo>
                    <a:cubicBezTo>
                      <a:pt x="6200" y="489"/>
                      <a:pt x="2452" y="8818"/>
                      <a:pt x="0" y="21599"/>
                    </a:cubicBezTo>
                    <a:cubicBezTo>
                      <a:pt x="2749" y="11088"/>
                      <a:pt x="6572" y="4568"/>
                      <a:pt x="10800" y="4568"/>
                    </a:cubicBezTo>
                    <a:cubicBezTo>
                      <a:pt x="15028" y="4568"/>
                      <a:pt x="18851" y="11088"/>
                      <a:pt x="21600" y="2160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1" name="Shape 14586"/>
              <p:cNvSpPr/>
              <p:nvPr/>
            </p:nvSpPr>
            <p:spPr>
              <a:xfrm>
                <a:off x="214468" y="4575835"/>
                <a:ext cx="8556800" cy="4167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599"/>
                    </a:moveTo>
                    <a:cubicBezTo>
                      <a:pt x="4906" y="21599"/>
                      <a:pt x="116" y="11968"/>
                      <a:pt x="3" y="0"/>
                    </a:cubicBezTo>
                    <a:cubicBezTo>
                      <a:pt x="1" y="138"/>
                      <a:pt x="0" y="277"/>
                      <a:pt x="0" y="416"/>
                    </a:cubicBezTo>
                    <a:cubicBezTo>
                      <a:pt x="0" y="12116"/>
                      <a:pt x="4835" y="21600"/>
                      <a:pt x="10800" y="21600"/>
                    </a:cubicBezTo>
                    <a:cubicBezTo>
                      <a:pt x="16765" y="21600"/>
                      <a:pt x="21600" y="12116"/>
                      <a:pt x="21600" y="416"/>
                    </a:cubicBezTo>
                    <a:cubicBezTo>
                      <a:pt x="21600" y="277"/>
                      <a:pt x="21599" y="138"/>
                      <a:pt x="21597" y="0"/>
                    </a:cubicBezTo>
                    <a:cubicBezTo>
                      <a:pt x="21484" y="11968"/>
                      <a:pt x="16694" y="21599"/>
                      <a:pt x="10800" y="2159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2" name="Shape 14587"/>
              <p:cNvSpPr/>
              <p:nvPr/>
            </p:nvSpPr>
            <p:spPr>
              <a:xfrm>
                <a:off x="214468" y="3820032"/>
                <a:ext cx="8554669" cy="4922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695" y="21600"/>
                      <a:pt x="21487" y="13447"/>
                      <a:pt x="21600" y="3315"/>
                    </a:cubicBezTo>
                    <a:cubicBezTo>
                      <a:pt x="21587" y="2181"/>
                      <a:pt x="21511" y="1073"/>
                      <a:pt x="21376" y="0"/>
                    </a:cubicBezTo>
                    <a:cubicBezTo>
                      <a:pt x="21441" y="809"/>
                      <a:pt x="21475" y="1634"/>
                      <a:pt x="21475" y="2473"/>
                    </a:cubicBezTo>
                    <a:cubicBezTo>
                      <a:pt x="21475" y="12511"/>
                      <a:pt x="16696" y="20649"/>
                      <a:pt x="10800" y="20649"/>
                    </a:cubicBezTo>
                    <a:cubicBezTo>
                      <a:pt x="4904" y="20649"/>
                      <a:pt x="125" y="12511"/>
                      <a:pt x="125" y="2473"/>
                    </a:cubicBezTo>
                    <a:cubicBezTo>
                      <a:pt x="125" y="1634"/>
                      <a:pt x="159" y="809"/>
                      <a:pt x="224" y="0"/>
                    </a:cubicBezTo>
                    <a:cubicBezTo>
                      <a:pt x="89" y="1073"/>
                      <a:pt x="13" y="2181"/>
                      <a:pt x="0" y="3315"/>
                    </a:cubicBezTo>
                    <a:cubicBezTo>
                      <a:pt x="113" y="13447"/>
                      <a:pt x="4905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>
                  <a:alpha val="12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23" name="Shape 14588"/>
              <p:cNvSpPr/>
              <p:nvPr/>
            </p:nvSpPr>
            <p:spPr>
              <a:xfrm>
                <a:off x="264029" y="1788037"/>
                <a:ext cx="8455693" cy="6737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88" y="0"/>
                    </a:moveTo>
                    <a:cubicBezTo>
                      <a:pt x="19934" y="2234"/>
                      <a:pt x="20738" y="5060"/>
                      <a:pt x="20738" y="8134"/>
                    </a:cubicBezTo>
                    <a:cubicBezTo>
                      <a:pt x="20738" y="15366"/>
                      <a:pt x="16288" y="21229"/>
                      <a:pt x="10800" y="21229"/>
                    </a:cubicBezTo>
                    <a:cubicBezTo>
                      <a:pt x="5312" y="21229"/>
                      <a:pt x="862" y="15366"/>
                      <a:pt x="862" y="8134"/>
                    </a:cubicBezTo>
                    <a:cubicBezTo>
                      <a:pt x="862" y="5060"/>
                      <a:pt x="1666" y="2234"/>
                      <a:pt x="3012" y="0"/>
                    </a:cubicBezTo>
                    <a:cubicBezTo>
                      <a:pt x="1568" y="1759"/>
                      <a:pt x="535" y="4004"/>
                      <a:pt x="100" y="6513"/>
                    </a:cubicBezTo>
                    <a:cubicBezTo>
                      <a:pt x="35" y="7104"/>
                      <a:pt x="0" y="7707"/>
                      <a:pt x="0" y="8320"/>
                    </a:cubicBezTo>
                    <a:cubicBezTo>
                      <a:pt x="0" y="15654"/>
                      <a:pt x="4835" y="21600"/>
                      <a:pt x="10800" y="21600"/>
                    </a:cubicBezTo>
                    <a:cubicBezTo>
                      <a:pt x="16765" y="21600"/>
                      <a:pt x="21600" y="15654"/>
                      <a:pt x="21600" y="8320"/>
                    </a:cubicBezTo>
                    <a:cubicBezTo>
                      <a:pt x="21600" y="7707"/>
                      <a:pt x="21566" y="7104"/>
                      <a:pt x="21500" y="6513"/>
                    </a:cubicBezTo>
                    <a:cubicBezTo>
                      <a:pt x="21065" y="4004"/>
                      <a:pt x="20032" y="1759"/>
                      <a:pt x="18588" y="0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sp>
        <p:nvSpPr>
          <p:cNvPr id="232" name="Shape 14615"/>
          <p:cNvSpPr/>
          <p:nvPr/>
        </p:nvSpPr>
        <p:spPr>
          <a:xfrm>
            <a:off x="5526708" y="1861748"/>
            <a:ext cx="1987993" cy="1781801"/>
          </a:xfrm>
          <a:prstGeom prst="ellipse">
            <a:avLst/>
          </a:prstGeom>
          <a:ln w="38100" cmpd="sng">
            <a:solidFill>
              <a:schemeClr val="accent3">
                <a:lumMod val="40000"/>
                <a:lumOff val="60000"/>
              </a:schemeClr>
            </a:solidFill>
            <a:prstDash val="dot"/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33" name="Rectangle 232"/>
          <p:cNvSpPr/>
          <p:nvPr/>
        </p:nvSpPr>
        <p:spPr>
          <a:xfrm>
            <a:off x="1764026" y="32694"/>
            <a:ext cx="5227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sz="3600" dirty="0" smtClean="0">
                <a:solidFill>
                  <a:srgbClr val="FFFF00"/>
                </a:solidFill>
                <a:latin typeface="Apocalypse Now" pitchFamily="34" charset="0"/>
                <a:cs typeface="2  Titr" pitchFamily="2" charset="-78"/>
              </a:rPr>
              <a:t>دو بخش اصلی منطق</a:t>
            </a:r>
            <a:endParaRPr lang="en-US" sz="3600" dirty="0">
              <a:solidFill>
                <a:srgbClr val="FFFF00"/>
              </a:solidFill>
              <a:latin typeface="Apocalypse Now" pitchFamily="34" charset="0"/>
              <a:cs typeface="2  Titr" pitchFamily="2" charset="-78"/>
            </a:endParaRPr>
          </a:p>
        </p:txBody>
      </p:sp>
      <p:sp>
        <p:nvSpPr>
          <p:cNvPr id="234" name="Text Box 41"/>
          <p:cNvSpPr txBox="1">
            <a:spLocks noChangeArrowheads="1"/>
          </p:cNvSpPr>
          <p:nvPr/>
        </p:nvSpPr>
        <p:spPr bwMode="auto">
          <a:xfrm>
            <a:off x="5320344" y="2220432"/>
            <a:ext cx="2326715" cy="167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4400" dirty="0" smtClean="0">
                <a:solidFill>
                  <a:srgbClr val="FFFF00"/>
                </a:solidFill>
                <a:cs typeface="2  Titr" pitchFamily="2" charset="-78"/>
              </a:rPr>
              <a:t>تصور</a:t>
            </a:r>
            <a:endParaRPr lang="en-US" sz="4400" dirty="0">
              <a:solidFill>
                <a:srgbClr val="FFFF00"/>
              </a:solidFill>
              <a:cs typeface="2  Titr" pitchFamily="2" charset="-78"/>
            </a:endParaRPr>
          </a:p>
        </p:txBody>
      </p:sp>
      <p:grpSp>
        <p:nvGrpSpPr>
          <p:cNvPr id="235" name="Group 14590"/>
          <p:cNvGrpSpPr/>
          <p:nvPr/>
        </p:nvGrpSpPr>
        <p:grpSpPr>
          <a:xfrm>
            <a:off x="190952" y="628701"/>
            <a:ext cx="4583540" cy="4183299"/>
            <a:chOff x="-1" y="-3"/>
            <a:chExt cx="11159925" cy="11155461"/>
          </a:xfrm>
        </p:grpSpPr>
        <p:grpSp>
          <p:nvGrpSpPr>
            <p:cNvPr id="236" name="Group 14571"/>
            <p:cNvGrpSpPr/>
            <p:nvPr/>
          </p:nvGrpSpPr>
          <p:grpSpPr>
            <a:xfrm>
              <a:off x="-1" y="-3"/>
              <a:ext cx="11159925" cy="11155461"/>
              <a:chOff x="0" y="-2"/>
              <a:chExt cx="11159923" cy="11155459"/>
            </a:xfrm>
          </p:grpSpPr>
          <p:sp>
            <p:nvSpPr>
              <p:cNvPr id="255" name="Shape 14563"/>
              <p:cNvSpPr/>
              <p:nvPr/>
            </p:nvSpPr>
            <p:spPr>
              <a:xfrm>
                <a:off x="8958177" y="2552149"/>
                <a:ext cx="2201746" cy="606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extrusionOk="0">
                    <a:moveTo>
                      <a:pt x="1433" y="0"/>
                    </a:moveTo>
                    <a:lnTo>
                      <a:pt x="0" y="346"/>
                    </a:lnTo>
                    <a:cubicBezTo>
                      <a:pt x="6" y="349"/>
                      <a:pt x="1253" y="1025"/>
                      <a:pt x="2938" y="1822"/>
                    </a:cubicBezTo>
                    <a:cubicBezTo>
                      <a:pt x="4631" y="2620"/>
                      <a:pt x="6723" y="3533"/>
                      <a:pt x="8561" y="4047"/>
                    </a:cubicBezTo>
                    <a:cubicBezTo>
                      <a:pt x="10246" y="4514"/>
                      <a:pt x="12888" y="5286"/>
                      <a:pt x="15175" y="6262"/>
                    </a:cubicBezTo>
                    <a:cubicBezTo>
                      <a:pt x="17467" y="7238"/>
                      <a:pt x="19370" y="8414"/>
                      <a:pt x="19711" y="9675"/>
                    </a:cubicBezTo>
                    <a:cubicBezTo>
                      <a:pt x="19810" y="10039"/>
                      <a:pt x="19864" y="10386"/>
                      <a:pt x="19864" y="10716"/>
                    </a:cubicBezTo>
                    <a:cubicBezTo>
                      <a:pt x="19851" y="12773"/>
                      <a:pt x="18020" y="14189"/>
                      <a:pt x="14743" y="15521"/>
                    </a:cubicBezTo>
                    <a:cubicBezTo>
                      <a:pt x="12847" y="16289"/>
                      <a:pt x="10217" y="17078"/>
                      <a:pt x="7549" y="17998"/>
                    </a:cubicBezTo>
                    <a:cubicBezTo>
                      <a:pt x="4883" y="18920"/>
                      <a:pt x="2175" y="19976"/>
                      <a:pt x="148" y="21298"/>
                    </a:cubicBezTo>
                    <a:lnTo>
                      <a:pt x="1658" y="21600"/>
                    </a:lnTo>
                    <a:cubicBezTo>
                      <a:pt x="3557" y="20361"/>
                      <a:pt x="6129" y="19348"/>
                      <a:pt x="8742" y="18445"/>
                    </a:cubicBezTo>
                    <a:cubicBezTo>
                      <a:pt x="11354" y="17542"/>
                      <a:pt x="13999" y="16752"/>
                      <a:pt x="16029" y="15932"/>
                    </a:cubicBezTo>
                    <a:cubicBezTo>
                      <a:pt x="19522" y="14527"/>
                      <a:pt x="21600" y="12912"/>
                      <a:pt x="21587" y="10716"/>
                    </a:cubicBezTo>
                    <a:cubicBezTo>
                      <a:pt x="21587" y="10364"/>
                      <a:pt x="21533" y="9996"/>
                      <a:pt x="21428" y="9613"/>
                    </a:cubicBezTo>
                    <a:cubicBezTo>
                      <a:pt x="21028" y="8166"/>
                      <a:pt x="18901" y="6895"/>
                      <a:pt x="16488" y="5864"/>
                    </a:cubicBezTo>
                    <a:cubicBezTo>
                      <a:pt x="14071" y="4833"/>
                      <a:pt x="11340" y="4035"/>
                      <a:pt x="9617" y="3556"/>
                    </a:cubicBezTo>
                    <a:cubicBezTo>
                      <a:pt x="8047" y="3123"/>
                      <a:pt x="5952" y="2225"/>
                      <a:pt x="4311" y="1446"/>
                    </a:cubicBezTo>
                    <a:cubicBezTo>
                      <a:pt x="3486" y="1056"/>
                      <a:pt x="2768" y="693"/>
                      <a:pt x="2254" y="429"/>
                    </a:cubicBezTo>
                    <a:cubicBezTo>
                      <a:pt x="1997" y="297"/>
                      <a:pt x="1793" y="189"/>
                      <a:pt x="1652" y="115"/>
                    </a:cubicBezTo>
                    <a:cubicBezTo>
                      <a:pt x="1512" y="41"/>
                      <a:pt x="1433" y="0"/>
                      <a:pt x="14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6" name="Shape 14564"/>
              <p:cNvSpPr/>
              <p:nvPr/>
            </p:nvSpPr>
            <p:spPr>
              <a:xfrm>
                <a:off x="2676575" y="-2"/>
                <a:ext cx="5811235" cy="2073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6" extrusionOk="0">
                    <a:moveTo>
                      <a:pt x="10706" y="0"/>
                    </a:moveTo>
                    <a:cubicBezTo>
                      <a:pt x="10341" y="0"/>
                      <a:pt x="9961" y="53"/>
                      <a:pt x="9563" y="162"/>
                    </a:cubicBezTo>
                    <a:cubicBezTo>
                      <a:pt x="8059" y="582"/>
                      <a:pt x="6737" y="2810"/>
                      <a:pt x="5666" y="5338"/>
                    </a:cubicBezTo>
                    <a:cubicBezTo>
                      <a:pt x="4595" y="7872"/>
                      <a:pt x="3766" y="10736"/>
                      <a:pt x="3269" y="12541"/>
                    </a:cubicBezTo>
                    <a:cubicBezTo>
                      <a:pt x="2815" y="14194"/>
                      <a:pt x="1992" y="16115"/>
                      <a:pt x="1288" y="17572"/>
                    </a:cubicBezTo>
                    <a:cubicBezTo>
                      <a:pt x="935" y="18303"/>
                      <a:pt x="610" y="18928"/>
                      <a:pt x="375" y="19367"/>
                    </a:cubicBezTo>
                    <a:cubicBezTo>
                      <a:pt x="258" y="19586"/>
                      <a:pt x="165" y="19760"/>
                      <a:pt x="100" y="19878"/>
                    </a:cubicBezTo>
                    <a:cubicBezTo>
                      <a:pt x="34" y="19996"/>
                      <a:pt x="0" y="20052"/>
                      <a:pt x="0" y="20052"/>
                    </a:cubicBezTo>
                    <a:lnTo>
                      <a:pt x="342" y="21586"/>
                    </a:lnTo>
                    <a:cubicBezTo>
                      <a:pt x="347" y="21578"/>
                      <a:pt x="943" y="20531"/>
                      <a:pt x="1670" y="19024"/>
                    </a:cubicBezTo>
                    <a:cubicBezTo>
                      <a:pt x="2396" y="17512"/>
                      <a:pt x="3248" y="15569"/>
                      <a:pt x="3779" y="13651"/>
                    </a:cubicBezTo>
                    <a:cubicBezTo>
                      <a:pt x="4265" y="11885"/>
                      <a:pt x="5066" y="9117"/>
                      <a:pt x="6081" y="6721"/>
                    </a:cubicBezTo>
                    <a:cubicBezTo>
                      <a:pt x="7095" y="4319"/>
                      <a:pt x="8318" y="2319"/>
                      <a:pt x="9627" y="1963"/>
                    </a:cubicBezTo>
                    <a:cubicBezTo>
                      <a:pt x="10006" y="1858"/>
                      <a:pt x="10363" y="1806"/>
                      <a:pt x="10706" y="1806"/>
                    </a:cubicBezTo>
                    <a:cubicBezTo>
                      <a:pt x="12844" y="1820"/>
                      <a:pt x="14316" y="3740"/>
                      <a:pt x="15700" y="7174"/>
                    </a:cubicBezTo>
                    <a:cubicBezTo>
                      <a:pt x="16497" y="9160"/>
                      <a:pt x="17210" y="11641"/>
                      <a:pt x="18064" y="14179"/>
                    </a:cubicBezTo>
                    <a:cubicBezTo>
                      <a:pt x="18918" y="16716"/>
                      <a:pt x="19917" y="19300"/>
                      <a:pt x="21287" y="21418"/>
                    </a:cubicBezTo>
                    <a:lnTo>
                      <a:pt x="21600" y="19837"/>
                    </a:lnTo>
                    <a:cubicBezTo>
                      <a:pt x="20309" y="17840"/>
                      <a:pt x="19366" y="15414"/>
                      <a:pt x="18533" y="12942"/>
                    </a:cubicBezTo>
                    <a:cubicBezTo>
                      <a:pt x="17700" y="10473"/>
                      <a:pt x="16979" y="7949"/>
                      <a:pt x="16127" y="5820"/>
                    </a:cubicBezTo>
                    <a:cubicBezTo>
                      <a:pt x="14667" y="2160"/>
                      <a:pt x="12988" y="-14"/>
                      <a:pt x="107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7" name="Shape 14565"/>
              <p:cNvSpPr/>
              <p:nvPr/>
            </p:nvSpPr>
            <p:spPr>
              <a:xfrm>
                <a:off x="0" y="2564982"/>
                <a:ext cx="2162132" cy="6036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extrusionOk="0">
                    <a:moveTo>
                      <a:pt x="20027" y="0"/>
                    </a:moveTo>
                    <a:cubicBezTo>
                      <a:pt x="18119" y="1239"/>
                      <a:pt x="15539" y="2252"/>
                      <a:pt x="12913" y="3155"/>
                    </a:cubicBezTo>
                    <a:cubicBezTo>
                      <a:pt x="10289" y="4058"/>
                      <a:pt x="7622" y="4849"/>
                      <a:pt x="5582" y="5669"/>
                    </a:cubicBezTo>
                    <a:cubicBezTo>
                      <a:pt x="2072" y="7074"/>
                      <a:pt x="-13" y="8691"/>
                      <a:pt x="0" y="10888"/>
                    </a:cubicBezTo>
                    <a:cubicBezTo>
                      <a:pt x="0" y="11239"/>
                      <a:pt x="51" y="11605"/>
                      <a:pt x="156" y="11988"/>
                    </a:cubicBezTo>
                    <a:cubicBezTo>
                      <a:pt x="559" y="13436"/>
                      <a:pt x="2695" y="14708"/>
                      <a:pt x="5120" y="15740"/>
                    </a:cubicBezTo>
                    <a:cubicBezTo>
                      <a:pt x="7549" y="16771"/>
                      <a:pt x="10296" y="17567"/>
                      <a:pt x="12028" y="18046"/>
                    </a:cubicBezTo>
                    <a:cubicBezTo>
                      <a:pt x="13602" y="18478"/>
                      <a:pt x="15682" y="19379"/>
                      <a:pt x="17303" y="20158"/>
                    </a:cubicBezTo>
                    <a:cubicBezTo>
                      <a:pt x="18118" y="20549"/>
                      <a:pt x="18831" y="20911"/>
                      <a:pt x="19336" y="21175"/>
                    </a:cubicBezTo>
                    <a:cubicBezTo>
                      <a:pt x="19589" y="21307"/>
                      <a:pt x="19789" y="21412"/>
                      <a:pt x="19927" y="21486"/>
                    </a:cubicBezTo>
                    <a:cubicBezTo>
                      <a:pt x="20065" y="21560"/>
                      <a:pt x="20139" y="21600"/>
                      <a:pt x="20139" y="21600"/>
                    </a:cubicBezTo>
                    <a:lnTo>
                      <a:pt x="21587" y="21263"/>
                    </a:lnTo>
                    <a:cubicBezTo>
                      <a:pt x="21580" y="21259"/>
                      <a:pt x="20355" y="20583"/>
                      <a:pt x="18690" y="19785"/>
                    </a:cubicBezTo>
                    <a:cubicBezTo>
                      <a:pt x="17016" y="18986"/>
                      <a:pt x="14942" y="18072"/>
                      <a:pt x="13092" y="17557"/>
                    </a:cubicBezTo>
                    <a:cubicBezTo>
                      <a:pt x="11399" y="17089"/>
                      <a:pt x="8744" y="16317"/>
                      <a:pt x="6446" y="15340"/>
                    </a:cubicBezTo>
                    <a:cubicBezTo>
                      <a:pt x="4143" y="14364"/>
                      <a:pt x="2225" y="13187"/>
                      <a:pt x="1883" y="11926"/>
                    </a:cubicBezTo>
                    <a:cubicBezTo>
                      <a:pt x="1783" y="11562"/>
                      <a:pt x="1732" y="11217"/>
                      <a:pt x="1733" y="10888"/>
                    </a:cubicBezTo>
                    <a:cubicBezTo>
                      <a:pt x="1746" y="8829"/>
                      <a:pt x="3582" y="7412"/>
                      <a:pt x="6875" y="6080"/>
                    </a:cubicBezTo>
                    <a:cubicBezTo>
                      <a:pt x="8780" y="5312"/>
                      <a:pt x="11431" y="4523"/>
                      <a:pt x="14111" y="3602"/>
                    </a:cubicBezTo>
                    <a:cubicBezTo>
                      <a:pt x="16791" y="2680"/>
                      <a:pt x="19511" y="1622"/>
                      <a:pt x="21548" y="300"/>
                    </a:cubicBezTo>
                    <a:lnTo>
                      <a:pt x="200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8" name="Shape 14566"/>
              <p:cNvSpPr/>
              <p:nvPr/>
            </p:nvSpPr>
            <p:spPr>
              <a:xfrm>
                <a:off x="2676575" y="9082602"/>
                <a:ext cx="5811235" cy="207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6" y="0"/>
                    </a:moveTo>
                    <a:cubicBezTo>
                      <a:pt x="21251" y="9"/>
                      <a:pt x="20654" y="1057"/>
                      <a:pt x="19928" y="2564"/>
                    </a:cubicBezTo>
                    <a:cubicBezTo>
                      <a:pt x="19202" y="4078"/>
                      <a:pt x="18348" y="6022"/>
                      <a:pt x="17817" y="7942"/>
                    </a:cubicBezTo>
                    <a:cubicBezTo>
                      <a:pt x="17331" y="9709"/>
                      <a:pt x="16531" y="12480"/>
                      <a:pt x="15517" y="14879"/>
                    </a:cubicBezTo>
                    <a:cubicBezTo>
                      <a:pt x="14503" y="17282"/>
                      <a:pt x="13280" y="19278"/>
                      <a:pt x="11971" y="19635"/>
                    </a:cubicBezTo>
                    <a:cubicBezTo>
                      <a:pt x="11592" y="19739"/>
                      <a:pt x="11235" y="19797"/>
                      <a:pt x="10892" y="19797"/>
                    </a:cubicBezTo>
                    <a:cubicBezTo>
                      <a:pt x="8754" y="19784"/>
                      <a:pt x="7284" y="17855"/>
                      <a:pt x="5900" y="14419"/>
                    </a:cubicBezTo>
                    <a:cubicBezTo>
                      <a:pt x="5103" y="12431"/>
                      <a:pt x="4388" y="9948"/>
                      <a:pt x="3534" y="7407"/>
                    </a:cubicBezTo>
                    <a:cubicBezTo>
                      <a:pt x="2680" y="4869"/>
                      <a:pt x="1681" y="2288"/>
                      <a:pt x="311" y="169"/>
                    </a:cubicBezTo>
                    <a:lnTo>
                      <a:pt x="0" y="1750"/>
                    </a:lnTo>
                    <a:cubicBezTo>
                      <a:pt x="1291" y="3749"/>
                      <a:pt x="2232" y="6178"/>
                      <a:pt x="3065" y="8652"/>
                    </a:cubicBezTo>
                    <a:cubicBezTo>
                      <a:pt x="3898" y="11123"/>
                      <a:pt x="4619" y="13643"/>
                      <a:pt x="5471" y="15774"/>
                    </a:cubicBezTo>
                    <a:cubicBezTo>
                      <a:pt x="6926" y="19426"/>
                      <a:pt x="8600" y="21600"/>
                      <a:pt x="10872" y="21600"/>
                    </a:cubicBezTo>
                    <a:cubicBezTo>
                      <a:pt x="10879" y="21600"/>
                      <a:pt x="10885" y="21600"/>
                      <a:pt x="10892" y="21600"/>
                    </a:cubicBezTo>
                    <a:cubicBezTo>
                      <a:pt x="11257" y="21599"/>
                      <a:pt x="11637" y="21547"/>
                      <a:pt x="12035" y="21437"/>
                    </a:cubicBezTo>
                    <a:cubicBezTo>
                      <a:pt x="13539" y="21016"/>
                      <a:pt x="14863" y="18787"/>
                      <a:pt x="15934" y="16257"/>
                    </a:cubicBezTo>
                    <a:cubicBezTo>
                      <a:pt x="17005" y="13721"/>
                      <a:pt x="17832" y="10854"/>
                      <a:pt x="18329" y="9047"/>
                    </a:cubicBezTo>
                    <a:cubicBezTo>
                      <a:pt x="18783" y="7392"/>
                      <a:pt x="19608" y="5470"/>
                      <a:pt x="20312" y="4012"/>
                    </a:cubicBezTo>
                    <a:cubicBezTo>
                      <a:pt x="20664" y="3280"/>
                      <a:pt x="20986" y="2660"/>
                      <a:pt x="21220" y="2221"/>
                    </a:cubicBezTo>
                    <a:cubicBezTo>
                      <a:pt x="21337" y="2001"/>
                      <a:pt x="21433" y="1822"/>
                      <a:pt x="21498" y="1704"/>
                    </a:cubicBezTo>
                    <a:cubicBezTo>
                      <a:pt x="21564" y="1585"/>
                      <a:pt x="21600" y="1529"/>
                      <a:pt x="21600" y="1529"/>
                    </a:cubicBezTo>
                    <a:lnTo>
                      <a:pt x="2125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9" name="Shape 14567"/>
              <p:cNvSpPr/>
              <p:nvPr/>
            </p:nvSpPr>
            <p:spPr>
              <a:xfrm>
                <a:off x="2755808" y="49665"/>
                <a:ext cx="5665046" cy="1945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3" y="0"/>
                    </a:moveTo>
                    <a:cubicBezTo>
                      <a:pt x="10337" y="0"/>
                      <a:pt x="9946" y="60"/>
                      <a:pt x="9548" y="173"/>
                    </a:cubicBezTo>
                    <a:cubicBezTo>
                      <a:pt x="8274" y="543"/>
                      <a:pt x="6969" y="2354"/>
                      <a:pt x="5663" y="5556"/>
                    </a:cubicBezTo>
                    <a:cubicBezTo>
                      <a:pt x="4595" y="8183"/>
                      <a:pt x="3766" y="11145"/>
                      <a:pt x="3236" y="13145"/>
                    </a:cubicBezTo>
                    <a:cubicBezTo>
                      <a:pt x="2697" y="15187"/>
                      <a:pt x="1705" y="17452"/>
                      <a:pt x="1162" y="18620"/>
                    </a:cubicBezTo>
                    <a:cubicBezTo>
                      <a:pt x="784" y="19435"/>
                      <a:pt x="440" y="20123"/>
                      <a:pt x="219" y="20553"/>
                    </a:cubicBezTo>
                    <a:cubicBezTo>
                      <a:pt x="133" y="20721"/>
                      <a:pt x="60" y="20860"/>
                      <a:pt x="0" y="20974"/>
                    </a:cubicBezTo>
                    <a:lnTo>
                      <a:pt x="134" y="21600"/>
                    </a:lnTo>
                    <a:cubicBezTo>
                      <a:pt x="367" y="21158"/>
                      <a:pt x="812" y="20294"/>
                      <a:pt x="1313" y="19215"/>
                    </a:cubicBezTo>
                    <a:cubicBezTo>
                      <a:pt x="2310" y="17058"/>
                      <a:pt x="3004" y="15219"/>
                      <a:pt x="3436" y="13597"/>
                    </a:cubicBezTo>
                    <a:cubicBezTo>
                      <a:pt x="3736" y="12461"/>
                      <a:pt x="4652" y="9006"/>
                      <a:pt x="5827" y="6120"/>
                    </a:cubicBezTo>
                    <a:cubicBezTo>
                      <a:pt x="7092" y="3006"/>
                      <a:pt x="8352" y="1256"/>
                      <a:pt x="9574" y="911"/>
                    </a:cubicBezTo>
                    <a:cubicBezTo>
                      <a:pt x="9963" y="799"/>
                      <a:pt x="10344" y="743"/>
                      <a:pt x="10703" y="743"/>
                    </a:cubicBezTo>
                    <a:cubicBezTo>
                      <a:pt x="12798" y="757"/>
                      <a:pt x="14370" y="2508"/>
                      <a:pt x="15960" y="6609"/>
                    </a:cubicBezTo>
                    <a:cubicBezTo>
                      <a:pt x="16511" y="8036"/>
                      <a:pt x="17020" y="9682"/>
                      <a:pt x="17558" y="11429"/>
                    </a:cubicBezTo>
                    <a:cubicBezTo>
                      <a:pt x="17828" y="12305"/>
                      <a:pt x="18107" y="13217"/>
                      <a:pt x="18400" y="14123"/>
                    </a:cubicBezTo>
                    <a:cubicBezTo>
                      <a:pt x="19116" y="16332"/>
                      <a:pt x="20106" y="19130"/>
                      <a:pt x="21479" y="21433"/>
                    </a:cubicBezTo>
                    <a:lnTo>
                      <a:pt x="21600" y="20789"/>
                    </a:lnTo>
                    <a:cubicBezTo>
                      <a:pt x="20269" y="18555"/>
                      <a:pt x="19330" y="15918"/>
                      <a:pt x="18583" y="13615"/>
                    </a:cubicBezTo>
                    <a:cubicBezTo>
                      <a:pt x="18296" y="12730"/>
                      <a:pt x="18019" y="11833"/>
                      <a:pt x="17751" y="10964"/>
                    </a:cubicBezTo>
                    <a:cubicBezTo>
                      <a:pt x="17211" y="9208"/>
                      <a:pt x="16702" y="7548"/>
                      <a:pt x="16128" y="6058"/>
                    </a:cubicBezTo>
                    <a:cubicBezTo>
                      <a:pt x="14543" y="1926"/>
                      <a:pt x="12826" y="0"/>
                      <a:pt x="10724" y="0"/>
                    </a:cubicBezTo>
                    <a:lnTo>
                      <a:pt x="10703" y="0"/>
                    </a:ln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60" name="Shape 14568"/>
              <p:cNvSpPr/>
              <p:nvPr/>
            </p:nvSpPr>
            <p:spPr>
              <a:xfrm>
                <a:off x="9037407" y="2626917"/>
                <a:ext cx="2072299" cy="5918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extrusionOk="0">
                    <a:moveTo>
                      <a:pt x="581" y="0"/>
                    </a:moveTo>
                    <a:lnTo>
                      <a:pt x="0" y="134"/>
                    </a:lnTo>
                    <a:cubicBezTo>
                      <a:pt x="496" y="386"/>
                      <a:pt x="1537" y="902"/>
                      <a:pt x="2790" y="1474"/>
                    </a:cubicBezTo>
                    <a:cubicBezTo>
                      <a:pt x="5200" y="2570"/>
                      <a:pt x="7120" y="3305"/>
                      <a:pt x="8660" y="3720"/>
                    </a:cubicBezTo>
                    <a:cubicBezTo>
                      <a:pt x="9739" y="4009"/>
                      <a:pt x="13016" y="4890"/>
                      <a:pt x="15763" y="6021"/>
                    </a:cubicBezTo>
                    <a:cubicBezTo>
                      <a:pt x="18724" y="7238"/>
                      <a:pt x="20393" y="8450"/>
                      <a:pt x="20721" y="9625"/>
                    </a:cubicBezTo>
                    <a:cubicBezTo>
                      <a:pt x="20827" y="10000"/>
                      <a:pt x="20884" y="10365"/>
                      <a:pt x="20884" y="10710"/>
                    </a:cubicBezTo>
                    <a:cubicBezTo>
                      <a:pt x="20871" y="12725"/>
                      <a:pt x="19199" y="14237"/>
                      <a:pt x="15298" y="15766"/>
                    </a:cubicBezTo>
                    <a:cubicBezTo>
                      <a:pt x="13971" y="16285"/>
                      <a:pt x="12309" y="16813"/>
                      <a:pt x="10550" y="17373"/>
                    </a:cubicBezTo>
                    <a:cubicBezTo>
                      <a:pt x="9597" y="17676"/>
                      <a:pt x="8615" y="17988"/>
                      <a:pt x="7626" y="18318"/>
                    </a:cubicBezTo>
                    <a:cubicBezTo>
                      <a:pt x="5292" y="19096"/>
                      <a:pt x="2363" y="20151"/>
                      <a:pt x="145" y="21482"/>
                    </a:cubicBezTo>
                    <a:lnTo>
                      <a:pt x="756" y="21600"/>
                    </a:lnTo>
                    <a:cubicBezTo>
                      <a:pt x="2929" y="20295"/>
                      <a:pt x="5811" y="19258"/>
                      <a:pt x="8108" y="18493"/>
                    </a:cubicBezTo>
                    <a:cubicBezTo>
                      <a:pt x="9080" y="18168"/>
                      <a:pt x="10063" y="17858"/>
                      <a:pt x="11009" y="17558"/>
                    </a:cubicBezTo>
                    <a:cubicBezTo>
                      <a:pt x="12774" y="16997"/>
                      <a:pt x="14440" y="16467"/>
                      <a:pt x="15827" y="15927"/>
                    </a:cubicBezTo>
                    <a:cubicBezTo>
                      <a:pt x="19770" y="14397"/>
                      <a:pt x="21600" y="12739"/>
                      <a:pt x="21587" y="10708"/>
                    </a:cubicBezTo>
                    <a:cubicBezTo>
                      <a:pt x="21587" y="10354"/>
                      <a:pt x="21533" y="9982"/>
                      <a:pt x="21425" y="9601"/>
                    </a:cubicBezTo>
                    <a:cubicBezTo>
                      <a:pt x="21073" y="8376"/>
                      <a:pt x="19349" y="7118"/>
                      <a:pt x="16304" y="5862"/>
                    </a:cubicBezTo>
                    <a:cubicBezTo>
                      <a:pt x="13804" y="4834"/>
                      <a:pt x="10984" y="4038"/>
                      <a:pt x="9085" y="3529"/>
                    </a:cubicBezTo>
                    <a:cubicBezTo>
                      <a:pt x="7141" y="3011"/>
                      <a:pt x="4652" y="1927"/>
                      <a:pt x="3342" y="1328"/>
                    </a:cubicBezTo>
                    <a:cubicBezTo>
                      <a:pt x="2426" y="910"/>
                      <a:pt x="1644" y="528"/>
                      <a:pt x="1145" y="281"/>
                    </a:cubicBezTo>
                    <a:cubicBezTo>
                      <a:pt x="911" y="165"/>
                      <a:pt x="716" y="69"/>
                      <a:pt x="581" y="0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61" name="Shape 14569"/>
              <p:cNvSpPr/>
              <p:nvPr/>
            </p:nvSpPr>
            <p:spPr>
              <a:xfrm>
                <a:off x="54680" y="2639192"/>
                <a:ext cx="2033800" cy="589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extrusionOk="0">
                    <a:moveTo>
                      <a:pt x="20941" y="0"/>
                    </a:moveTo>
                    <a:cubicBezTo>
                      <a:pt x="18757" y="1304"/>
                      <a:pt x="15861" y="2342"/>
                      <a:pt x="13550" y="3108"/>
                    </a:cubicBezTo>
                    <a:cubicBezTo>
                      <a:pt x="12572" y="3433"/>
                      <a:pt x="11588" y="3744"/>
                      <a:pt x="10636" y="4045"/>
                    </a:cubicBezTo>
                    <a:cubicBezTo>
                      <a:pt x="8862" y="4606"/>
                      <a:pt x="7186" y="5134"/>
                      <a:pt x="5792" y="5674"/>
                    </a:cubicBezTo>
                    <a:cubicBezTo>
                      <a:pt x="1828" y="7203"/>
                      <a:pt x="-13" y="8862"/>
                      <a:pt x="0" y="10893"/>
                    </a:cubicBezTo>
                    <a:cubicBezTo>
                      <a:pt x="0" y="11246"/>
                      <a:pt x="57" y="11618"/>
                      <a:pt x="166" y="12000"/>
                    </a:cubicBezTo>
                    <a:cubicBezTo>
                      <a:pt x="519" y="13225"/>
                      <a:pt x="2251" y="14483"/>
                      <a:pt x="5312" y="15738"/>
                    </a:cubicBezTo>
                    <a:cubicBezTo>
                      <a:pt x="7825" y="16766"/>
                      <a:pt x="10657" y="17563"/>
                      <a:pt x="12567" y="18073"/>
                    </a:cubicBezTo>
                    <a:cubicBezTo>
                      <a:pt x="14522" y="18591"/>
                      <a:pt x="16983" y="19675"/>
                      <a:pt x="18276" y="20274"/>
                    </a:cubicBezTo>
                    <a:cubicBezTo>
                      <a:pt x="19177" y="20690"/>
                      <a:pt x="19956" y="21073"/>
                      <a:pt x="20450" y="21322"/>
                    </a:cubicBezTo>
                    <a:cubicBezTo>
                      <a:pt x="20672" y="21433"/>
                      <a:pt x="20859" y="21527"/>
                      <a:pt x="21001" y="21600"/>
                    </a:cubicBezTo>
                    <a:lnTo>
                      <a:pt x="21587" y="21465"/>
                    </a:lnTo>
                    <a:cubicBezTo>
                      <a:pt x="21099" y="21213"/>
                      <a:pt x="20090" y="20702"/>
                      <a:pt x="18845" y="20127"/>
                    </a:cubicBezTo>
                    <a:cubicBezTo>
                      <a:pt x="16462" y="19030"/>
                      <a:pt x="14549" y="18296"/>
                      <a:pt x="12999" y="17880"/>
                    </a:cubicBezTo>
                    <a:cubicBezTo>
                      <a:pt x="11914" y="17591"/>
                      <a:pt x="8610" y="16711"/>
                      <a:pt x="5851" y="15581"/>
                    </a:cubicBezTo>
                    <a:cubicBezTo>
                      <a:pt x="2874" y="14364"/>
                      <a:pt x="1195" y="13152"/>
                      <a:pt x="864" y="11977"/>
                    </a:cubicBezTo>
                    <a:cubicBezTo>
                      <a:pt x="757" y="11601"/>
                      <a:pt x="704" y="11235"/>
                      <a:pt x="705" y="10891"/>
                    </a:cubicBezTo>
                    <a:cubicBezTo>
                      <a:pt x="718" y="8876"/>
                      <a:pt x="2397" y="7364"/>
                      <a:pt x="6319" y="5835"/>
                    </a:cubicBezTo>
                    <a:cubicBezTo>
                      <a:pt x="7654" y="5317"/>
                      <a:pt x="9323" y="4787"/>
                      <a:pt x="11092" y="4227"/>
                    </a:cubicBezTo>
                    <a:cubicBezTo>
                      <a:pt x="12051" y="3924"/>
                      <a:pt x="13041" y="3613"/>
                      <a:pt x="14036" y="3284"/>
                    </a:cubicBezTo>
                    <a:cubicBezTo>
                      <a:pt x="16383" y="2505"/>
                      <a:pt x="19334" y="1450"/>
                      <a:pt x="21563" y="119"/>
                    </a:cubicBezTo>
                    <a:lnTo>
                      <a:pt x="20941" y="0"/>
                    </a:ln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62" name="Shape 14570"/>
              <p:cNvSpPr/>
              <p:nvPr/>
            </p:nvSpPr>
            <p:spPr>
              <a:xfrm>
                <a:off x="2755808" y="9156813"/>
                <a:ext cx="5665046" cy="1945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66" y="0"/>
                    </a:moveTo>
                    <a:cubicBezTo>
                      <a:pt x="21228" y="450"/>
                      <a:pt x="20788" y="1299"/>
                      <a:pt x="20287" y="2379"/>
                    </a:cubicBezTo>
                    <a:cubicBezTo>
                      <a:pt x="19290" y="4538"/>
                      <a:pt x="18596" y="6383"/>
                      <a:pt x="18164" y="8006"/>
                    </a:cubicBezTo>
                    <a:cubicBezTo>
                      <a:pt x="17642" y="9978"/>
                      <a:pt x="16825" y="12893"/>
                      <a:pt x="15773" y="15478"/>
                    </a:cubicBezTo>
                    <a:cubicBezTo>
                      <a:pt x="14507" y="18593"/>
                      <a:pt x="13246" y="20350"/>
                      <a:pt x="12024" y="20695"/>
                    </a:cubicBezTo>
                    <a:cubicBezTo>
                      <a:pt x="11635" y="20807"/>
                      <a:pt x="11257" y="20863"/>
                      <a:pt x="10897" y="20863"/>
                    </a:cubicBezTo>
                    <a:cubicBezTo>
                      <a:pt x="8802" y="20849"/>
                      <a:pt x="7230" y="19098"/>
                      <a:pt x="5640" y="14995"/>
                    </a:cubicBezTo>
                    <a:cubicBezTo>
                      <a:pt x="5089" y="13568"/>
                      <a:pt x="4580" y="11909"/>
                      <a:pt x="4042" y="10162"/>
                    </a:cubicBezTo>
                    <a:cubicBezTo>
                      <a:pt x="3772" y="9286"/>
                      <a:pt x="3493" y="8386"/>
                      <a:pt x="3200" y="7479"/>
                    </a:cubicBezTo>
                    <a:cubicBezTo>
                      <a:pt x="2484" y="5270"/>
                      <a:pt x="1494" y="2471"/>
                      <a:pt x="121" y="167"/>
                    </a:cubicBezTo>
                    <a:lnTo>
                      <a:pt x="0" y="812"/>
                    </a:lnTo>
                    <a:cubicBezTo>
                      <a:pt x="1331" y="3045"/>
                      <a:pt x="2270" y="5678"/>
                      <a:pt x="3017" y="7981"/>
                    </a:cubicBezTo>
                    <a:cubicBezTo>
                      <a:pt x="3305" y="8868"/>
                      <a:pt x="3581" y="9775"/>
                      <a:pt x="3849" y="10645"/>
                    </a:cubicBezTo>
                    <a:cubicBezTo>
                      <a:pt x="4388" y="12400"/>
                      <a:pt x="4899" y="14057"/>
                      <a:pt x="5472" y="15546"/>
                    </a:cubicBezTo>
                    <a:cubicBezTo>
                      <a:pt x="7057" y="19680"/>
                      <a:pt x="8773" y="21600"/>
                      <a:pt x="10876" y="21600"/>
                    </a:cubicBezTo>
                    <a:lnTo>
                      <a:pt x="10897" y="21600"/>
                    </a:lnTo>
                    <a:cubicBezTo>
                      <a:pt x="11266" y="21600"/>
                      <a:pt x="11655" y="21546"/>
                      <a:pt x="12050" y="21433"/>
                    </a:cubicBezTo>
                    <a:cubicBezTo>
                      <a:pt x="13323" y="21063"/>
                      <a:pt x="14632" y="19251"/>
                      <a:pt x="15937" y="16048"/>
                    </a:cubicBezTo>
                    <a:cubicBezTo>
                      <a:pt x="17006" y="13419"/>
                      <a:pt x="17834" y="10451"/>
                      <a:pt x="18364" y="8452"/>
                    </a:cubicBezTo>
                    <a:cubicBezTo>
                      <a:pt x="18903" y="6408"/>
                      <a:pt x="19895" y="4149"/>
                      <a:pt x="20438" y="2980"/>
                    </a:cubicBezTo>
                    <a:cubicBezTo>
                      <a:pt x="20817" y="2163"/>
                      <a:pt x="21158" y="1476"/>
                      <a:pt x="21379" y="1047"/>
                    </a:cubicBezTo>
                    <a:cubicBezTo>
                      <a:pt x="21466" y="876"/>
                      <a:pt x="21542" y="730"/>
                      <a:pt x="21600" y="620"/>
                    </a:cubicBezTo>
                    <a:lnTo>
                      <a:pt x="21466" y="0"/>
                    </a:ln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  <p:grpSp>
          <p:nvGrpSpPr>
            <p:cNvPr id="237" name="Group 14589"/>
            <p:cNvGrpSpPr/>
            <p:nvPr/>
          </p:nvGrpSpPr>
          <p:grpSpPr>
            <a:xfrm>
              <a:off x="1107631" y="1099029"/>
              <a:ext cx="8944668" cy="8944670"/>
              <a:chOff x="4" y="1"/>
              <a:chExt cx="8944666" cy="8944668"/>
            </a:xfrm>
          </p:grpSpPr>
          <p:sp>
            <p:nvSpPr>
              <p:cNvPr id="238" name="Shape 14572"/>
              <p:cNvSpPr/>
              <p:nvPr/>
            </p:nvSpPr>
            <p:spPr>
              <a:xfrm>
                <a:off x="16225" y="16236"/>
                <a:ext cx="8912218" cy="891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900"/>
                    </a:moveTo>
                    <a:cubicBezTo>
                      <a:pt x="7431" y="16900"/>
                      <a:pt x="4700" y="14169"/>
                      <a:pt x="4700" y="10800"/>
                    </a:cubicBezTo>
                    <a:cubicBezTo>
                      <a:pt x="4700" y="7431"/>
                      <a:pt x="7431" y="4700"/>
                      <a:pt x="10800" y="4700"/>
                    </a:cubicBezTo>
                    <a:cubicBezTo>
                      <a:pt x="14169" y="4700"/>
                      <a:pt x="16900" y="7431"/>
                      <a:pt x="16900" y="10800"/>
                    </a:cubicBezTo>
                    <a:cubicBezTo>
                      <a:pt x="16900" y="14169"/>
                      <a:pt x="14169" y="16900"/>
                      <a:pt x="10800" y="16900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39" name="Shape 14573"/>
              <p:cNvSpPr/>
              <p:nvPr/>
            </p:nvSpPr>
            <p:spPr>
              <a:xfrm>
                <a:off x="338129" y="350940"/>
                <a:ext cx="3189273" cy="3181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37" y="0"/>
                    </a:moveTo>
                    <a:cubicBezTo>
                      <a:pt x="14063" y="1044"/>
                      <a:pt x="11670" y="2441"/>
                      <a:pt x="9506" y="4120"/>
                    </a:cubicBezTo>
                    <a:cubicBezTo>
                      <a:pt x="9420" y="4034"/>
                      <a:pt x="8567" y="3188"/>
                      <a:pt x="8423" y="3033"/>
                    </a:cubicBezTo>
                    <a:cubicBezTo>
                      <a:pt x="8271" y="2870"/>
                      <a:pt x="8063" y="2957"/>
                      <a:pt x="7879" y="3066"/>
                    </a:cubicBezTo>
                    <a:cubicBezTo>
                      <a:pt x="7694" y="3175"/>
                      <a:pt x="5146" y="5240"/>
                      <a:pt x="4040" y="6860"/>
                    </a:cubicBezTo>
                    <a:cubicBezTo>
                      <a:pt x="3736" y="7218"/>
                      <a:pt x="3706" y="7491"/>
                      <a:pt x="3901" y="7709"/>
                    </a:cubicBezTo>
                    <a:cubicBezTo>
                      <a:pt x="4077" y="7905"/>
                      <a:pt x="4689" y="8502"/>
                      <a:pt x="4821" y="8630"/>
                    </a:cubicBezTo>
                    <a:cubicBezTo>
                      <a:pt x="2829" y="11012"/>
                      <a:pt x="1190" y="13702"/>
                      <a:pt x="0" y="16624"/>
                    </a:cubicBezTo>
                    <a:lnTo>
                      <a:pt x="12170" y="21600"/>
                    </a:lnTo>
                    <a:cubicBezTo>
                      <a:pt x="13911" y="17327"/>
                      <a:pt x="17327" y="13917"/>
                      <a:pt x="21600" y="12194"/>
                    </a:cubicBezTo>
                    <a:lnTo>
                      <a:pt x="1663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">
                    <a:schemeClr val="accent2">
                      <a:lumMod val="75000"/>
                    </a:schemeClr>
                  </a:gs>
                  <a:gs pos="18000">
                    <a:schemeClr val="accent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40" name="Shape 14574"/>
              <p:cNvSpPr/>
              <p:nvPr/>
            </p:nvSpPr>
            <p:spPr>
              <a:xfrm>
                <a:off x="5434717" y="351209"/>
                <a:ext cx="3164487" cy="31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02" y="0"/>
                    </a:moveTo>
                    <a:lnTo>
                      <a:pt x="0" y="12196"/>
                    </a:lnTo>
                    <a:cubicBezTo>
                      <a:pt x="4242" y="13955"/>
                      <a:pt x="7624" y="17354"/>
                      <a:pt x="9342" y="21600"/>
                    </a:cubicBezTo>
                    <a:lnTo>
                      <a:pt x="21600" y="16627"/>
                    </a:lnTo>
                    <a:cubicBezTo>
                      <a:pt x="20427" y="13746"/>
                      <a:pt x="18818" y="11087"/>
                      <a:pt x="16859" y="8727"/>
                    </a:cubicBezTo>
                    <a:cubicBezTo>
                      <a:pt x="16865" y="8721"/>
                      <a:pt x="17689" y="7926"/>
                      <a:pt x="17885" y="7710"/>
                    </a:cubicBezTo>
                    <a:cubicBezTo>
                      <a:pt x="18082" y="7492"/>
                      <a:pt x="18048" y="7220"/>
                      <a:pt x="17742" y="6861"/>
                    </a:cubicBezTo>
                    <a:cubicBezTo>
                      <a:pt x="16627" y="5241"/>
                      <a:pt x="14059" y="3175"/>
                      <a:pt x="13873" y="3066"/>
                    </a:cubicBezTo>
                    <a:cubicBezTo>
                      <a:pt x="13687" y="2958"/>
                      <a:pt x="13482" y="2870"/>
                      <a:pt x="13329" y="3033"/>
                    </a:cubicBezTo>
                    <a:cubicBezTo>
                      <a:pt x="13175" y="3196"/>
                      <a:pt x="12181" y="4175"/>
                      <a:pt x="12181" y="4175"/>
                    </a:cubicBezTo>
                    <a:cubicBezTo>
                      <a:pt x="12181" y="4175"/>
                      <a:pt x="12263" y="4253"/>
                      <a:pt x="12266" y="4256"/>
                    </a:cubicBezTo>
                    <a:cubicBezTo>
                      <a:pt x="10068" y="2523"/>
                      <a:pt x="7631" y="1081"/>
                      <a:pt x="50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">
                    <a:schemeClr val="accent3">
                      <a:lumMod val="75000"/>
                    </a:schemeClr>
                  </a:gs>
                  <a:gs pos="18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41" name="Shape 14575"/>
              <p:cNvSpPr/>
              <p:nvPr/>
            </p:nvSpPr>
            <p:spPr>
              <a:xfrm>
                <a:off x="5430511" y="5430930"/>
                <a:ext cx="3164487" cy="317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2" y="0"/>
                    </a:moveTo>
                    <a:cubicBezTo>
                      <a:pt x="7610" y="4233"/>
                      <a:pt x="4231" y="7620"/>
                      <a:pt x="0" y="9369"/>
                    </a:cubicBezTo>
                    <a:lnTo>
                      <a:pt x="5002" y="21600"/>
                    </a:lnTo>
                    <a:cubicBezTo>
                      <a:pt x="7550" y="20553"/>
                      <a:pt x="9918" y="19160"/>
                      <a:pt x="12063" y="17497"/>
                    </a:cubicBezTo>
                    <a:cubicBezTo>
                      <a:pt x="12145" y="17579"/>
                      <a:pt x="13003" y="18441"/>
                      <a:pt x="13148" y="18598"/>
                    </a:cubicBezTo>
                    <a:cubicBezTo>
                      <a:pt x="13300" y="18763"/>
                      <a:pt x="13510" y="18676"/>
                      <a:pt x="13696" y="18569"/>
                    </a:cubicBezTo>
                    <a:cubicBezTo>
                      <a:pt x="13883" y="18461"/>
                      <a:pt x="16465" y="16409"/>
                      <a:pt x="17591" y="14793"/>
                    </a:cubicBezTo>
                    <a:cubicBezTo>
                      <a:pt x="17900" y="14435"/>
                      <a:pt x="17937" y="14161"/>
                      <a:pt x="17742" y="13941"/>
                    </a:cubicBezTo>
                    <a:cubicBezTo>
                      <a:pt x="17557" y="13734"/>
                      <a:pt x="16854" y="13044"/>
                      <a:pt x="16775" y="12965"/>
                    </a:cubicBezTo>
                    <a:cubicBezTo>
                      <a:pt x="18767" y="10585"/>
                      <a:pt x="20407" y="7903"/>
                      <a:pt x="21600" y="4987"/>
                    </a:cubicBezTo>
                    <a:lnTo>
                      <a:pt x="934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">
                    <a:schemeClr val="accent4">
                      <a:lumMod val="75000"/>
                    </a:schemeClr>
                  </a:gs>
                  <a:gs pos="1800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42" name="Shape 14576"/>
              <p:cNvSpPr/>
              <p:nvPr/>
            </p:nvSpPr>
            <p:spPr>
              <a:xfrm>
                <a:off x="350521" y="5430930"/>
                <a:ext cx="3189273" cy="317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0" y="0"/>
                    </a:moveTo>
                    <a:lnTo>
                      <a:pt x="0" y="4991"/>
                    </a:lnTo>
                    <a:cubicBezTo>
                      <a:pt x="1197" y="7916"/>
                      <a:pt x="2842" y="10608"/>
                      <a:pt x="4839" y="12991"/>
                    </a:cubicBezTo>
                    <a:cubicBezTo>
                      <a:pt x="4728" y="13100"/>
                      <a:pt x="4081" y="13733"/>
                      <a:pt x="3901" y="13934"/>
                    </a:cubicBezTo>
                    <a:cubicBezTo>
                      <a:pt x="3706" y="14152"/>
                      <a:pt x="3736" y="14426"/>
                      <a:pt x="4040" y="14785"/>
                    </a:cubicBezTo>
                    <a:cubicBezTo>
                      <a:pt x="5146" y="16410"/>
                      <a:pt x="7694" y="18482"/>
                      <a:pt x="7879" y="18591"/>
                    </a:cubicBezTo>
                    <a:cubicBezTo>
                      <a:pt x="8063" y="18700"/>
                      <a:pt x="8271" y="18787"/>
                      <a:pt x="8423" y="18624"/>
                    </a:cubicBezTo>
                    <a:cubicBezTo>
                      <a:pt x="8571" y="18464"/>
                      <a:pt x="9493" y="17547"/>
                      <a:pt x="9536" y="17505"/>
                    </a:cubicBezTo>
                    <a:cubicBezTo>
                      <a:pt x="11692" y="19174"/>
                      <a:pt x="14075" y="20561"/>
                      <a:pt x="16637" y="21600"/>
                    </a:cubicBezTo>
                    <a:lnTo>
                      <a:pt x="21600" y="9369"/>
                    </a:lnTo>
                    <a:cubicBezTo>
                      <a:pt x="17338" y="7655"/>
                      <a:pt x="13925" y="4261"/>
                      <a:pt x="121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">
                    <a:schemeClr val="accent5">
                      <a:lumMod val="75000"/>
                    </a:schemeClr>
                  </a:gs>
                  <a:gs pos="18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pic>
            <p:nvPicPr>
              <p:cNvPr id="243" name="Help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4" y="1"/>
                <a:ext cx="8944666" cy="89446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4" name="Shape 14578"/>
              <p:cNvSpPr/>
              <p:nvPr/>
            </p:nvSpPr>
            <p:spPr>
              <a:xfrm>
                <a:off x="16225" y="16236"/>
                <a:ext cx="8912218" cy="891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089"/>
                    </a:moveTo>
                    <a:cubicBezTo>
                      <a:pt x="5118" y="21089"/>
                      <a:pt x="511" y="16482"/>
                      <a:pt x="511" y="10800"/>
                    </a:cubicBezTo>
                    <a:cubicBezTo>
                      <a:pt x="511" y="5118"/>
                      <a:pt x="5118" y="511"/>
                      <a:pt x="10800" y="511"/>
                    </a:cubicBezTo>
                    <a:cubicBezTo>
                      <a:pt x="16482" y="511"/>
                      <a:pt x="21089" y="5118"/>
                      <a:pt x="21089" y="10800"/>
                    </a:cubicBezTo>
                    <a:cubicBezTo>
                      <a:pt x="21089" y="16482"/>
                      <a:pt x="16482" y="21089"/>
                      <a:pt x="10800" y="21089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45" name="Shape 14579"/>
              <p:cNvSpPr/>
              <p:nvPr/>
            </p:nvSpPr>
            <p:spPr>
              <a:xfrm>
                <a:off x="16225" y="16236"/>
                <a:ext cx="8912218" cy="891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457"/>
                    </a:moveTo>
                    <a:cubicBezTo>
                      <a:pt x="4914" y="21457"/>
                      <a:pt x="143" y="16686"/>
                      <a:pt x="143" y="10800"/>
                    </a:cubicBezTo>
                    <a:cubicBezTo>
                      <a:pt x="143" y="4914"/>
                      <a:pt x="4914" y="143"/>
                      <a:pt x="10800" y="143"/>
                    </a:cubicBezTo>
                    <a:cubicBezTo>
                      <a:pt x="16686" y="143"/>
                      <a:pt x="21457" y="4914"/>
                      <a:pt x="21457" y="10800"/>
                    </a:cubicBezTo>
                    <a:cubicBezTo>
                      <a:pt x="21457" y="16686"/>
                      <a:pt x="16686" y="21457"/>
                      <a:pt x="10800" y="21457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46" name="Shape 14580"/>
              <p:cNvSpPr/>
              <p:nvPr/>
            </p:nvSpPr>
            <p:spPr>
              <a:xfrm>
                <a:off x="1911928" y="1911939"/>
                <a:ext cx="5122422" cy="5122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414"/>
                    </a:moveTo>
                    <a:cubicBezTo>
                      <a:pt x="4938" y="21414"/>
                      <a:pt x="186" y="16662"/>
                      <a:pt x="186" y="10800"/>
                    </a:cubicBezTo>
                    <a:cubicBezTo>
                      <a:pt x="186" y="4938"/>
                      <a:pt x="4938" y="186"/>
                      <a:pt x="10800" y="186"/>
                    </a:cubicBezTo>
                    <a:cubicBezTo>
                      <a:pt x="16662" y="186"/>
                      <a:pt x="21414" y="4938"/>
                      <a:pt x="21414" y="10800"/>
                    </a:cubicBezTo>
                    <a:cubicBezTo>
                      <a:pt x="21414" y="16662"/>
                      <a:pt x="16662" y="21414"/>
                      <a:pt x="10800" y="21414"/>
                    </a:cubicBezTo>
                    <a:close/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47" name="Shape 14581"/>
              <p:cNvSpPr/>
              <p:nvPr/>
            </p:nvSpPr>
            <p:spPr>
              <a:xfrm>
                <a:off x="6868013" y="957892"/>
                <a:ext cx="1907609" cy="3622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5" y="17095"/>
                    </a:moveTo>
                    <a:cubicBezTo>
                      <a:pt x="21187" y="18553"/>
                      <a:pt x="21529" y="20059"/>
                      <a:pt x="21588" y="21600"/>
                    </a:cubicBezTo>
                    <a:cubicBezTo>
                      <a:pt x="21594" y="21434"/>
                      <a:pt x="21600" y="21269"/>
                      <a:pt x="21600" y="21102"/>
                    </a:cubicBezTo>
                    <a:cubicBezTo>
                      <a:pt x="21600" y="12298"/>
                      <a:pt x="13021" y="4544"/>
                      <a:pt x="0" y="0"/>
                    </a:cubicBezTo>
                    <a:cubicBezTo>
                      <a:pt x="10989" y="3847"/>
                      <a:pt x="18712" y="9991"/>
                      <a:pt x="20585" y="1709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48" name="Shape 14582"/>
              <p:cNvSpPr/>
              <p:nvPr/>
            </p:nvSpPr>
            <p:spPr>
              <a:xfrm>
                <a:off x="214468" y="957892"/>
                <a:ext cx="1907622" cy="3622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8579" y="4544"/>
                      <a:pt x="0" y="12298"/>
                      <a:pt x="0" y="21102"/>
                    </a:cubicBezTo>
                    <a:cubicBezTo>
                      <a:pt x="0" y="21269"/>
                      <a:pt x="6" y="21434"/>
                      <a:pt x="12" y="21600"/>
                    </a:cubicBezTo>
                    <a:cubicBezTo>
                      <a:pt x="71" y="20059"/>
                      <a:pt x="413" y="18553"/>
                      <a:pt x="1015" y="17095"/>
                    </a:cubicBezTo>
                    <a:cubicBezTo>
                      <a:pt x="2888" y="9991"/>
                      <a:pt x="10611" y="3847"/>
                      <a:pt x="2160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49" name="Shape 14583"/>
              <p:cNvSpPr/>
              <p:nvPr/>
            </p:nvSpPr>
            <p:spPr>
              <a:xfrm>
                <a:off x="301200" y="251650"/>
                <a:ext cx="4082097" cy="3577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01" y="16875"/>
                      <a:pt x="3041" y="12647"/>
                      <a:pt x="6032" y="9334"/>
                    </a:cubicBezTo>
                    <a:cubicBezTo>
                      <a:pt x="9694" y="3806"/>
                      <a:pt x="15293" y="203"/>
                      <a:pt x="21600" y="0"/>
                    </a:cubicBezTo>
                    <a:cubicBezTo>
                      <a:pt x="17715" y="108"/>
                      <a:pt x="14073" y="1325"/>
                      <a:pt x="10910" y="3383"/>
                    </a:cubicBezTo>
                    <a:cubicBezTo>
                      <a:pt x="10891" y="3395"/>
                      <a:pt x="10872" y="3408"/>
                      <a:pt x="10854" y="3420"/>
                    </a:cubicBezTo>
                    <a:cubicBezTo>
                      <a:pt x="10724" y="3505"/>
                      <a:pt x="10595" y="3592"/>
                      <a:pt x="10467" y="3680"/>
                    </a:cubicBezTo>
                    <a:cubicBezTo>
                      <a:pt x="10414" y="3716"/>
                      <a:pt x="10361" y="3754"/>
                      <a:pt x="10308" y="3791"/>
                    </a:cubicBezTo>
                    <a:cubicBezTo>
                      <a:pt x="10217" y="3854"/>
                      <a:pt x="10126" y="3918"/>
                      <a:pt x="10037" y="3983"/>
                    </a:cubicBezTo>
                    <a:cubicBezTo>
                      <a:pt x="9944" y="4050"/>
                      <a:pt x="9851" y="4118"/>
                      <a:pt x="9759" y="4187"/>
                    </a:cubicBezTo>
                    <a:cubicBezTo>
                      <a:pt x="9713" y="4222"/>
                      <a:pt x="9666" y="4256"/>
                      <a:pt x="9620" y="4291"/>
                    </a:cubicBezTo>
                    <a:cubicBezTo>
                      <a:pt x="4484" y="8187"/>
                      <a:pt x="875" y="14407"/>
                      <a:pt x="0" y="21600"/>
                    </a:cubicBezTo>
                    <a:close/>
                  </a:path>
                </a:pathLst>
              </a:custGeom>
              <a:solidFill>
                <a:srgbClr val="FFFFFF">
                  <a:alpha val="4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0" name="Shape 14584"/>
              <p:cNvSpPr/>
              <p:nvPr/>
            </p:nvSpPr>
            <p:spPr>
              <a:xfrm>
                <a:off x="4600604" y="251650"/>
                <a:ext cx="4082104" cy="3577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68" y="9334"/>
                    </a:moveTo>
                    <a:cubicBezTo>
                      <a:pt x="18560" y="12647"/>
                      <a:pt x="20699" y="16875"/>
                      <a:pt x="21600" y="21600"/>
                    </a:cubicBezTo>
                    <a:cubicBezTo>
                      <a:pt x="20725" y="14407"/>
                      <a:pt x="17116" y="8187"/>
                      <a:pt x="11980" y="4291"/>
                    </a:cubicBezTo>
                    <a:cubicBezTo>
                      <a:pt x="11934" y="4256"/>
                      <a:pt x="11887" y="4221"/>
                      <a:pt x="11841" y="4187"/>
                    </a:cubicBezTo>
                    <a:cubicBezTo>
                      <a:pt x="11749" y="4118"/>
                      <a:pt x="11656" y="4050"/>
                      <a:pt x="11563" y="3983"/>
                    </a:cubicBezTo>
                    <a:cubicBezTo>
                      <a:pt x="11474" y="3918"/>
                      <a:pt x="11383" y="3854"/>
                      <a:pt x="11293" y="3791"/>
                    </a:cubicBezTo>
                    <a:cubicBezTo>
                      <a:pt x="11239" y="3754"/>
                      <a:pt x="11186" y="3716"/>
                      <a:pt x="11133" y="3680"/>
                    </a:cubicBezTo>
                    <a:cubicBezTo>
                      <a:pt x="11005" y="3592"/>
                      <a:pt x="10876" y="3505"/>
                      <a:pt x="10746" y="3420"/>
                    </a:cubicBezTo>
                    <a:cubicBezTo>
                      <a:pt x="10727" y="3408"/>
                      <a:pt x="10709" y="3395"/>
                      <a:pt x="10690" y="3383"/>
                    </a:cubicBezTo>
                    <a:cubicBezTo>
                      <a:pt x="7527" y="1325"/>
                      <a:pt x="3885" y="108"/>
                      <a:pt x="0" y="0"/>
                    </a:cubicBezTo>
                    <a:cubicBezTo>
                      <a:pt x="6307" y="203"/>
                      <a:pt x="11906" y="3806"/>
                      <a:pt x="15568" y="9334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1" name="Shape 14585"/>
              <p:cNvSpPr/>
              <p:nvPr/>
            </p:nvSpPr>
            <p:spPr>
              <a:xfrm>
                <a:off x="1441099" y="239260"/>
                <a:ext cx="6097530" cy="1547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9148" y="8819"/>
                      <a:pt x="15400" y="489"/>
                      <a:pt x="11178" y="19"/>
                    </a:cubicBezTo>
                    <a:cubicBezTo>
                      <a:pt x="11052" y="7"/>
                      <a:pt x="10926" y="0"/>
                      <a:pt x="10800" y="0"/>
                    </a:cubicBezTo>
                    <a:cubicBezTo>
                      <a:pt x="10674" y="0"/>
                      <a:pt x="10548" y="7"/>
                      <a:pt x="10422" y="19"/>
                    </a:cubicBezTo>
                    <a:cubicBezTo>
                      <a:pt x="6200" y="489"/>
                      <a:pt x="2452" y="8818"/>
                      <a:pt x="0" y="21599"/>
                    </a:cubicBezTo>
                    <a:cubicBezTo>
                      <a:pt x="2749" y="11088"/>
                      <a:pt x="6572" y="4568"/>
                      <a:pt x="10800" y="4568"/>
                    </a:cubicBezTo>
                    <a:cubicBezTo>
                      <a:pt x="15028" y="4568"/>
                      <a:pt x="18851" y="11088"/>
                      <a:pt x="21600" y="2160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2" name="Shape 14586"/>
              <p:cNvSpPr/>
              <p:nvPr/>
            </p:nvSpPr>
            <p:spPr>
              <a:xfrm>
                <a:off x="214468" y="4575835"/>
                <a:ext cx="8556800" cy="4167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599"/>
                    </a:moveTo>
                    <a:cubicBezTo>
                      <a:pt x="4906" y="21599"/>
                      <a:pt x="116" y="11968"/>
                      <a:pt x="3" y="0"/>
                    </a:cubicBezTo>
                    <a:cubicBezTo>
                      <a:pt x="1" y="138"/>
                      <a:pt x="0" y="277"/>
                      <a:pt x="0" y="416"/>
                    </a:cubicBezTo>
                    <a:cubicBezTo>
                      <a:pt x="0" y="12116"/>
                      <a:pt x="4835" y="21600"/>
                      <a:pt x="10800" y="21600"/>
                    </a:cubicBezTo>
                    <a:cubicBezTo>
                      <a:pt x="16765" y="21600"/>
                      <a:pt x="21600" y="12116"/>
                      <a:pt x="21600" y="416"/>
                    </a:cubicBezTo>
                    <a:cubicBezTo>
                      <a:pt x="21600" y="277"/>
                      <a:pt x="21599" y="138"/>
                      <a:pt x="21597" y="0"/>
                    </a:cubicBezTo>
                    <a:cubicBezTo>
                      <a:pt x="21484" y="11968"/>
                      <a:pt x="16694" y="21599"/>
                      <a:pt x="10800" y="2159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3" name="Shape 14587"/>
              <p:cNvSpPr/>
              <p:nvPr/>
            </p:nvSpPr>
            <p:spPr>
              <a:xfrm>
                <a:off x="214468" y="3820032"/>
                <a:ext cx="8554669" cy="4922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695" y="21600"/>
                      <a:pt x="21487" y="13447"/>
                      <a:pt x="21600" y="3315"/>
                    </a:cubicBezTo>
                    <a:cubicBezTo>
                      <a:pt x="21587" y="2181"/>
                      <a:pt x="21511" y="1073"/>
                      <a:pt x="21376" y="0"/>
                    </a:cubicBezTo>
                    <a:cubicBezTo>
                      <a:pt x="21441" y="809"/>
                      <a:pt x="21475" y="1634"/>
                      <a:pt x="21475" y="2473"/>
                    </a:cubicBezTo>
                    <a:cubicBezTo>
                      <a:pt x="21475" y="12511"/>
                      <a:pt x="16696" y="20649"/>
                      <a:pt x="10800" y="20649"/>
                    </a:cubicBezTo>
                    <a:cubicBezTo>
                      <a:pt x="4904" y="20649"/>
                      <a:pt x="125" y="12511"/>
                      <a:pt x="125" y="2473"/>
                    </a:cubicBezTo>
                    <a:cubicBezTo>
                      <a:pt x="125" y="1634"/>
                      <a:pt x="159" y="809"/>
                      <a:pt x="224" y="0"/>
                    </a:cubicBezTo>
                    <a:cubicBezTo>
                      <a:pt x="89" y="1073"/>
                      <a:pt x="13" y="2181"/>
                      <a:pt x="0" y="3315"/>
                    </a:cubicBezTo>
                    <a:cubicBezTo>
                      <a:pt x="113" y="13447"/>
                      <a:pt x="4905" y="21600"/>
                      <a:pt x="10800" y="21600"/>
                    </a:cubicBezTo>
                    <a:close/>
                  </a:path>
                </a:pathLst>
              </a:custGeom>
              <a:solidFill>
                <a:srgbClr val="FFFFFF">
                  <a:alpha val="12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54" name="Shape 14588"/>
              <p:cNvSpPr/>
              <p:nvPr/>
            </p:nvSpPr>
            <p:spPr>
              <a:xfrm>
                <a:off x="264029" y="1788037"/>
                <a:ext cx="8455693" cy="6737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88" y="0"/>
                    </a:moveTo>
                    <a:cubicBezTo>
                      <a:pt x="19934" y="2234"/>
                      <a:pt x="20738" y="5060"/>
                      <a:pt x="20738" y="8134"/>
                    </a:cubicBezTo>
                    <a:cubicBezTo>
                      <a:pt x="20738" y="15366"/>
                      <a:pt x="16288" y="21229"/>
                      <a:pt x="10800" y="21229"/>
                    </a:cubicBezTo>
                    <a:cubicBezTo>
                      <a:pt x="5312" y="21229"/>
                      <a:pt x="862" y="15366"/>
                      <a:pt x="862" y="8134"/>
                    </a:cubicBezTo>
                    <a:cubicBezTo>
                      <a:pt x="862" y="5060"/>
                      <a:pt x="1666" y="2234"/>
                      <a:pt x="3012" y="0"/>
                    </a:cubicBezTo>
                    <a:cubicBezTo>
                      <a:pt x="1568" y="1759"/>
                      <a:pt x="535" y="4004"/>
                      <a:pt x="100" y="6513"/>
                    </a:cubicBezTo>
                    <a:cubicBezTo>
                      <a:pt x="35" y="7104"/>
                      <a:pt x="0" y="7707"/>
                      <a:pt x="0" y="8320"/>
                    </a:cubicBezTo>
                    <a:cubicBezTo>
                      <a:pt x="0" y="15654"/>
                      <a:pt x="4835" y="21600"/>
                      <a:pt x="10800" y="21600"/>
                    </a:cubicBezTo>
                    <a:cubicBezTo>
                      <a:pt x="16765" y="21600"/>
                      <a:pt x="21600" y="15654"/>
                      <a:pt x="21600" y="8320"/>
                    </a:cubicBezTo>
                    <a:cubicBezTo>
                      <a:pt x="21600" y="7707"/>
                      <a:pt x="21566" y="7104"/>
                      <a:pt x="21500" y="6513"/>
                    </a:cubicBezTo>
                    <a:cubicBezTo>
                      <a:pt x="21065" y="4004"/>
                      <a:pt x="20032" y="1759"/>
                      <a:pt x="18588" y="0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sp>
        <p:nvSpPr>
          <p:cNvPr id="263" name="Shape 14615"/>
          <p:cNvSpPr/>
          <p:nvPr/>
        </p:nvSpPr>
        <p:spPr>
          <a:xfrm>
            <a:off x="1517443" y="1792983"/>
            <a:ext cx="1987993" cy="1781801"/>
          </a:xfrm>
          <a:prstGeom prst="ellipse">
            <a:avLst/>
          </a:prstGeom>
          <a:ln w="38100" cmpd="sng">
            <a:solidFill>
              <a:schemeClr val="accent3">
                <a:lumMod val="40000"/>
                <a:lumOff val="60000"/>
              </a:schemeClr>
            </a:solidFill>
            <a:prstDash val="dot"/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64" name="Text Box 43"/>
          <p:cNvSpPr txBox="1">
            <a:spLocks noChangeArrowheads="1"/>
          </p:cNvSpPr>
          <p:nvPr/>
        </p:nvSpPr>
        <p:spPr bwMode="auto">
          <a:xfrm>
            <a:off x="1127770" y="2210045"/>
            <a:ext cx="2622756" cy="163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4400" dirty="0" smtClean="0">
                <a:solidFill>
                  <a:srgbClr val="FFFF00"/>
                </a:solidFill>
                <a:cs typeface="2  Titr" pitchFamily="2" charset="-78"/>
              </a:rPr>
              <a:t>تصدیق</a:t>
            </a:r>
            <a:endParaRPr lang="en-US" sz="4400" dirty="0">
              <a:solidFill>
                <a:srgbClr val="FFFF0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4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21513"/>
            <a:ext cx="9143999" cy="5127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endParaRPr lang="fa-IR" sz="11500" dirty="0" smtClean="0">
              <a:solidFill>
                <a:srgbClr val="FFFFFF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en-US" sz="11500" dirty="0">
              <a:solidFill>
                <a:srgbClr val="FFFFFF"/>
              </a:solidFill>
              <a:cs typeface="2 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87569" y="123296"/>
            <a:ext cx="9331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2  Titr" pitchFamily="2" charset="-78"/>
              </a:rPr>
              <a:t>برای آشنایی با دو </a:t>
            </a:r>
            <a:r>
              <a:rPr lang="fa-IR" sz="2400" dirty="0" smtClean="0">
                <a:cs typeface="2  Titr" pitchFamily="2" charset="-78"/>
              </a:rPr>
              <a:t>حیطه </a:t>
            </a:r>
            <a:r>
              <a:rPr lang="fa-IR" sz="2400" dirty="0">
                <a:cs typeface="2  Titr" pitchFamily="2" charset="-78"/>
              </a:rPr>
              <a:t>اصلی منطق، لازم است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به تفاوت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تصور و تصدیق</a:t>
            </a:r>
            <a:r>
              <a:rPr lang="fa-IR" sz="2400" dirty="0">
                <a:cs typeface="2  Titr" pitchFamily="2" charset="-78"/>
              </a:rPr>
              <a:t> توجه کنیم.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2  Titr" pitchFamily="2" charset="-78"/>
              </a:rPr>
              <a:t>بدین منظور به سؤالات زیر پاسخ دهید:</a:t>
            </a:r>
            <a:endParaRPr lang="en-US" sz="2400" dirty="0">
              <a:cs typeface="2 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2914" y="1513807"/>
            <a:ext cx="4474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rtl="1">
              <a:buFont typeface="Wingdings" pitchFamily="2" charset="2"/>
              <a:buChar char="q"/>
            </a:pP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آیا می دانید </a:t>
            </a:r>
            <a:r>
              <a:rPr lang="fa-IR" sz="2800" dirty="0">
                <a:solidFill>
                  <a:srgbClr val="FF0000"/>
                </a:solidFill>
                <a:cs typeface="2  Titr" pitchFamily="2" charset="-78"/>
              </a:rPr>
              <a:t>اسطرلاب</a:t>
            </a:r>
            <a:r>
              <a:rPr lang="fa-IR" sz="2800" dirty="0">
                <a:solidFill>
                  <a:srgbClr val="002060"/>
                </a:solidFill>
                <a:cs typeface="2  Titr" pitchFamily="2" charset="-78"/>
              </a:rPr>
              <a:t> چیست؟</a:t>
            </a:r>
            <a:endParaRPr lang="en-US" sz="28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10" name="AutoShape 2" descr="Image result for ‫اسطرلاب‬‎"/>
          <p:cNvSpPr>
            <a:spLocks noChangeAspect="1" noChangeArrowheads="1"/>
          </p:cNvSpPr>
          <p:nvPr/>
        </p:nvSpPr>
        <p:spPr bwMode="auto">
          <a:xfrm>
            <a:off x="155575" y="-1150938"/>
            <a:ext cx="47434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378"/>
            <a:ext cx="4149969" cy="210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 descr="Image result for ‫سیمرغ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07" y="3267759"/>
            <a:ext cx="1850289" cy="1896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r="8564" b="8561"/>
          <a:stretch/>
        </p:blipFill>
        <p:spPr bwMode="auto">
          <a:xfrm>
            <a:off x="26622" y="2752855"/>
            <a:ext cx="3302732" cy="239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58307" y="2459780"/>
            <a:ext cx="5685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q"/>
            </a:pPr>
            <a:r>
              <a:rPr lang="fa-IR" sz="2800" dirty="0">
                <a:cs typeface="2  Titr" pitchFamily="2" charset="-78"/>
              </a:rPr>
              <a:t>آیا می دانید </a:t>
            </a:r>
            <a:r>
              <a:rPr lang="fa-IR" sz="2800" dirty="0">
                <a:solidFill>
                  <a:srgbClr val="FF0000"/>
                </a:solidFill>
                <a:cs typeface="2  Titr" pitchFamily="2" charset="-78"/>
              </a:rPr>
              <a:t>سیمرغ</a:t>
            </a:r>
            <a:r>
              <a:rPr lang="fa-IR" sz="2800" dirty="0">
                <a:cs typeface="2  Titr" pitchFamily="2" charset="-78"/>
              </a:rPr>
              <a:t> و </a:t>
            </a:r>
            <a:r>
              <a:rPr lang="fa-IR" sz="2800" dirty="0">
                <a:solidFill>
                  <a:srgbClr val="FF0000"/>
                </a:solidFill>
                <a:cs typeface="2  Titr" pitchFamily="2" charset="-78"/>
              </a:rPr>
              <a:t>سی</a:t>
            </a:r>
            <a:r>
              <a:rPr lang="fa-IR" sz="2800" dirty="0">
                <a:cs typeface="2  Titr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2  Titr" pitchFamily="2" charset="-78"/>
              </a:rPr>
              <a:t>مرغ</a:t>
            </a:r>
          </a:p>
          <a:p>
            <a:pPr algn="r" rtl="1"/>
            <a:r>
              <a:rPr lang="fa-IR" sz="2800" dirty="0" smtClean="0">
                <a:cs typeface="2  Titr" pitchFamily="2" charset="-78"/>
              </a:rPr>
              <a:t> </a:t>
            </a:r>
            <a:r>
              <a:rPr lang="fa-IR" sz="2800" dirty="0">
                <a:cs typeface="2  Titr" pitchFamily="2" charset="-78"/>
              </a:rPr>
              <a:t>چه هستند </a:t>
            </a:r>
            <a:r>
              <a:rPr lang="fa-IR" sz="2800" dirty="0" smtClean="0">
                <a:cs typeface="2  Titr" pitchFamily="2" charset="-78"/>
              </a:rPr>
              <a:t> و </a:t>
            </a:r>
            <a:r>
              <a:rPr lang="fa-IR" sz="2800" dirty="0">
                <a:cs typeface="2  Titr" pitchFamily="2" charset="-78"/>
              </a:rPr>
              <a:t>چه تفاوتی با هم دارند؟</a:t>
            </a:r>
            <a:endParaRPr lang="en-US" sz="28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2042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0" y="-73158"/>
            <a:ext cx="9278586" cy="521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3789" y="1397158"/>
            <a:ext cx="21948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8000" kern="10" dirty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2  Titr" pitchFamily="2" charset="-78"/>
              </a:rPr>
              <a:t>منطق</a:t>
            </a:r>
          </a:p>
        </p:txBody>
      </p:sp>
      <p:sp>
        <p:nvSpPr>
          <p:cNvPr id="8" name="Rectangle 7"/>
          <p:cNvSpPr/>
          <p:nvPr/>
        </p:nvSpPr>
        <p:spPr>
          <a:xfrm>
            <a:off x="6108470" y="283465"/>
            <a:ext cx="20617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60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2  Titr" pitchFamily="2" charset="-78"/>
              </a:rPr>
              <a:t>مغالطه</a:t>
            </a:r>
            <a:endParaRPr lang="fa-IR" sz="6000" kern="10" dirty="0">
              <a:ln w="12700">
                <a:solidFill>
                  <a:srgbClr val="CCFF33"/>
                </a:solidFill>
                <a:round/>
                <a:headEnd/>
                <a:tailEnd/>
              </a:ln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3789" y="-46892"/>
            <a:ext cx="5376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sz="32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2  Yagut" pitchFamily="2" charset="-78"/>
              </a:rPr>
              <a:t>عنوان درس اول منطق </a:t>
            </a:r>
            <a:r>
              <a:rPr lang="fa-IR" sz="28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2  Yagut" pitchFamily="2" charset="-78"/>
              </a:rPr>
              <a:t> </a:t>
            </a:r>
            <a:r>
              <a:rPr lang="fa-IR" sz="2800" kern="10" dirty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2  Yagut" pitchFamily="2" charset="-78"/>
              </a:rPr>
              <a:t>ترازوی اندیشه</a:t>
            </a:r>
            <a:endParaRPr lang="en-US" sz="2800" kern="10" dirty="0">
              <a:ln w="12700">
                <a:solidFill>
                  <a:srgbClr val="CCFF33"/>
                </a:solidFill>
                <a:round/>
                <a:headEnd/>
                <a:tailEnd/>
              </a:ln>
              <a:solidFill>
                <a:srgbClr val="FFFFFF"/>
              </a:solidFill>
              <a:cs typeface="2 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935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0" y="4374059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400" b="1" dirty="0">
              <a:solidFill>
                <a:schemeClr val="tx1">
                  <a:lumMod val="10000"/>
                  <a:lumOff val="90000"/>
                </a:schemeClr>
              </a:solidFill>
              <a:cs typeface="B Esfehan" pitchFamily="2" charset="-78"/>
            </a:endParaRP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3611180" y="12192"/>
            <a:ext cx="971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altLang="zh-CN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2  Titr" pitchFamily="2" charset="-78"/>
              </a:rPr>
              <a:t>تعریف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  <a:cs typeface="2  Titr" pitchFamily="2" charset="-78"/>
            </a:endParaRPr>
          </a:p>
        </p:txBody>
      </p:sp>
      <p:pic>
        <p:nvPicPr>
          <p:cNvPr id="10" name="05_Lapt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377952"/>
            <a:ext cx="5181600" cy="503529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413249" y="524256"/>
            <a:ext cx="219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altLang="zh-CN" sz="2400" b="1" dirty="0" smtClean="0">
                <a:solidFill>
                  <a:srgbClr val="FFFF00"/>
                </a:solidFill>
                <a:cs typeface="2  Titr" pitchFamily="2" charset="-78"/>
              </a:rPr>
              <a:t>تصور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  <a:cs typeface="2  Titr" pitchFamily="2" charset="-78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931195" y="1010558"/>
            <a:ext cx="3755605" cy="36471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b="1" dirty="0">
                <a:cs typeface="2  Titr" pitchFamily="2" charset="-78"/>
              </a:rPr>
              <a:t>مانند درک ما از سیمرغ، درخت، مثلث قائم الزاویه و مانند </a:t>
            </a:r>
            <a:r>
              <a:rPr lang="fa-IR" sz="2200" b="1" dirty="0" smtClean="0">
                <a:cs typeface="2  Titr" pitchFamily="2" charset="-78"/>
              </a:rPr>
              <a:t>آن.</a:t>
            </a:r>
          </a:p>
          <a:p>
            <a:pPr lvl="0" algn="just" rtl="1">
              <a:lnSpc>
                <a:spcPct val="150000"/>
              </a:lnSpc>
            </a:pPr>
            <a:endParaRPr lang="fa-IR" sz="2200" b="1" dirty="0" smtClean="0">
              <a:cs typeface="2  Titr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b="1" dirty="0" smtClean="0">
                <a:cs typeface="2  Titr" pitchFamily="2" charset="-78"/>
              </a:rPr>
              <a:t>در </a:t>
            </a:r>
            <a:r>
              <a:rPr lang="fa-IR" sz="2200" b="1" dirty="0">
                <a:cs typeface="2  Titr" pitchFamily="2" charset="-78"/>
              </a:rPr>
              <a:t>این حالت به واقعیت داشتن یا نداشتن یا ارتباط این تصور با سایر امور، کاری نداریم و تنها همان تصور را به ذهن می آوریم</a:t>
            </a:r>
            <a:r>
              <a:rPr lang="en-US" sz="2200" b="1" dirty="0">
                <a:cs typeface="2  Titr" pitchFamily="2" charset="-78"/>
              </a:rPr>
              <a:t>.</a:t>
            </a:r>
            <a:endParaRPr lang="en-US" sz="2200" dirty="0">
              <a:cs typeface="2  Titr" pitchFamily="2" charset="-78"/>
            </a:endParaRPr>
          </a:p>
        </p:txBody>
      </p:sp>
      <p:pic>
        <p:nvPicPr>
          <p:cNvPr id="13" name="05_Lapt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28" y="384048"/>
            <a:ext cx="5181600" cy="503529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670560" y="537855"/>
            <a:ext cx="3267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altLang="zh-CN" sz="2400" b="1" dirty="0" smtClean="0">
                <a:solidFill>
                  <a:srgbClr val="FFFFFF"/>
                </a:solidFill>
                <a:cs typeface="2  Titr" pitchFamily="2" charset="-78"/>
              </a:rPr>
              <a:t>تصدیق</a:t>
            </a:r>
            <a:endParaRPr lang="en-US" sz="2400" b="1" dirty="0">
              <a:solidFill>
                <a:srgbClr val="FFFFFF"/>
              </a:solidFill>
              <a:cs typeface="2  Titr" pitchFamily="2" charset="-78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504094" y="1039161"/>
            <a:ext cx="3798276" cy="36471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fa-IR" sz="2200" b="1" dirty="0" smtClean="0">
                <a:cs typeface="2  Titr" pitchFamily="2" charset="-78"/>
              </a:rPr>
              <a:t>جملاتی مانند:</a:t>
            </a:r>
          </a:p>
          <a:p>
            <a:pPr lvl="0" algn="just" rtl="1">
              <a:lnSpc>
                <a:spcPct val="150000"/>
              </a:lnSpc>
            </a:pPr>
            <a:r>
              <a:rPr lang="en-US" sz="1800" b="1" dirty="0" smtClean="0">
                <a:cs typeface="2  Titr" pitchFamily="2" charset="-78"/>
              </a:rPr>
              <a:t> »</a:t>
            </a:r>
            <a:r>
              <a:rPr lang="fa-IR" sz="1800" b="1" dirty="0" smtClean="0">
                <a:cs typeface="2  Titr" pitchFamily="2" charset="-78"/>
              </a:rPr>
              <a:t> درختان </a:t>
            </a:r>
            <a:r>
              <a:rPr lang="fa-IR" sz="1800" b="1" dirty="0">
                <a:cs typeface="2  Titr" pitchFamily="2" charset="-78"/>
              </a:rPr>
              <a:t>در روز اکسیژن تولید می </a:t>
            </a:r>
            <a:r>
              <a:rPr lang="fa-IR" sz="1800" b="1" dirty="0" smtClean="0">
                <a:cs typeface="2  Titr" pitchFamily="2" charset="-78"/>
              </a:rPr>
              <a:t>کنند» </a:t>
            </a:r>
          </a:p>
          <a:p>
            <a:pPr lvl="0" algn="just" rtl="1">
              <a:lnSpc>
                <a:spcPct val="150000"/>
              </a:lnSpc>
            </a:pPr>
            <a:r>
              <a:rPr lang="fa-IR" sz="1800" b="1" dirty="0">
                <a:cs typeface="2  Titr" pitchFamily="2" charset="-78"/>
              </a:rPr>
              <a:t>«</a:t>
            </a:r>
            <a:r>
              <a:rPr lang="en-US" sz="1800" b="1" dirty="0" smtClean="0">
                <a:cs typeface="2  Titr" pitchFamily="2" charset="-78"/>
              </a:rPr>
              <a:t> </a:t>
            </a:r>
            <a:r>
              <a:rPr lang="fa-IR" sz="1800" b="1" dirty="0">
                <a:cs typeface="2  Titr" pitchFamily="2" charset="-78"/>
              </a:rPr>
              <a:t>مثلث قائم الزاویه سه زاویه  مساوی ندارد </a:t>
            </a:r>
            <a:r>
              <a:rPr lang="en-US" sz="1800" b="1" dirty="0">
                <a:cs typeface="2  Titr" pitchFamily="2" charset="-78"/>
              </a:rPr>
              <a:t>« </a:t>
            </a:r>
            <a:endParaRPr lang="en-US" sz="1800" dirty="0">
              <a:cs typeface="2  Titr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b="1" dirty="0">
                <a:cs typeface="2  Titr" pitchFamily="2" charset="-78"/>
              </a:rPr>
              <a:t>در تصدیقات، </a:t>
            </a:r>
            <a:r>
              <a:rPr lang="fa-IR" sz="2400" b="1" dirty="0">
                <a:solidFill>
                  <a:srgbClr val="FF0000"/>
                </a:solidFill>
                <a:cs typeface="2  Titr" pitchFamily="2" charset="-78"/>
              </a:rPr>
              <a:t>حکم و قضاوت </a:t>
            </a:r>
            <a:r>
              <a:rPr lang="fa-IR" sz="2400" b="1" dirty="0">
                <a:cs typeface="2  Titr" pitchFamily="2" charset="-78"/>
              </a:rPr>
              <a:t>وجود دارد و در آنها اوصافی را به چیزی نسبت یا از آن سلب </a:t>
            </a:r>
            <a:r>
              <a:rPr lang="fa-IR" sz="2400" b="1" dirty="0" smtClean="0">
                <a:cs typeface="2  Titr" pitchFamily="2" charset="-78"/>
              </a:rPr>
              <a:t>                   می </a:t>
            </a:r>
            <a:r>
              <a:rPr lang="fa-IR" sz="2400" b="1" dirty="0">
                <a:cs typeface="2  Titr" pitchFamily="2" charset="-78"/>
              </a:rPr>
              <a:t>کنیم</a:t>
            </a:r>
            <a:r>
              <a:rPr lang="en-US" sz="2400" b="1" dirty="0">
                <a:cs typeface="2  Titr" pitchFamily="2" charset="-78"/>
              </a:rPr>
              <a:t>.</a:t>
            </a:r>
            <a:endParaRPr lang="en-US" sz="24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45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" name="Shape 4771"/>
          <p:cNvSpPr/>
          <p:nvPr/>
        </p:nvSpPr>
        <p:spPr>
          <a:xfrm>
            <a:off x="4853868" y="2016919"/>
            <a:ext cx="925608" cy="1160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144" y="21090"/>
                  <a:pt x="9414" y="18332"/>
                  <a:pt x="10908" y="14557"/>
                </a:cubicBezTo>
                <a:cubicBezTo>
                  <a:pt x="12094" y="11560"/>
                  <a:pt x="11297" y="8268"/>
                  <a:pt x="12796" y="5346"/>
                </a:cubicBezTo>
                <a:cubicBezTo>
                  <a:pt x="14258" y="2493"/>
                  <a:pt x="17617" y="454"/>
                  <a:pt x="21600" y="0"/>
                </a:cubicBezTo>
              </a:path>
            </a:pathLst>
          </a:custGeom>
          <a:ln w="28575" cap="rnd" cmpd="sng">
            <a:solidFill>
              <a:schemeClr val="accent4"/>
            </a:solidFill>
            <a:custDash>
              <a:ds d="100000" sp="200000"/>
            </a:custDash>
            <a:tailEnd type="arrow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>
              <a:cs typeface="2  Titr" pitchFamily="2" charset="-78"/>
            </a:endParaRPr>
          </a:p>
        </p:txBody>
      </p:sp>
      <p:sp>
        <p:nvSpPr>
          <p:cNvPr id="4772" name="Shape 4772"/>
          <p:cNvSpPr/>
          <p:nvPr/>
        </p:nvSpPr>
        <p:spPr>
          <a:xfrm flipH="1">
            <a:off x="3305907" y="1894946"/>
            <a:ext cx="1072725" cy="1282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144" y="21090"/>
                  <a:pt x="9414" y="18332"/>
                  <a:pt x="10908" y="14557"/>
                </a:cubicBezTo>
                <a:cubicBezTo>
                  <a:pt x="12094" y="11560"/>
                  <a:pt x="11297" y="8268"/>
                  <a:pt x="12796" y="5346"/>
                </a:cubicBezTo>
                <a:cubicBezTo>
                  <a:pt x="14258" y="2493"/>
                  <a:pt x="17617" y="454"/>
                  <a:pt x="21600" y="0"/>
                </a:cubicBezTo>
              </a:path>
            </a:pathLst>
          </a:custGeom>
          <a:ln w="28575" cap="rnd" cmpd="sng">
            <a:solidFill>
              <a:schemeClr val="accent4"/>
            </a:solidFill>
            <a:custDash>
              <a:ds d="100000" sp="200000"/>
            </a:custDash>
            <a:tailEnd type="arrow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>
              <a:cs typeface="2  Titr" pitchFamily="2" charset="-78"/>
            </a:endParaRPr>
          </a:p>
        </p:txBody>
      </p:sp>
      <p:sp>
        <p:nvSpPr>
          <p:cNvPr id="4774" name="Shape 4774"/>
          <p:cNvSpPr/>
          <p:nvPr/>
        </p:nvSpPr>
        <p:spPr>
          <a:xfrm>
            <a:off x="4525273" y="49589"/>
            <a:ext cx="93455" cy="17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1569" extrusionOk="0">
                <a:moveTo>
                  <a:pt x="9839" y="0"/>
                </a:moveTo>
                <a:cubicBezTo>
                  <a:pt x="7321" y="0"/>
                  <a:pt x="4803" y="31"/>
                  <a:pt x="2882" y="93"/>
                </a:cubicBezTo>
                <a:cubicBezTo>
                  <a:pt x="-961" y="216"/>
                  <a:pt x="-961" y="417"/>
                  <a:pt x="2882" y="540"/>
                </a:cubicBezTo>
                <a:cubicBezTo>
                  <a:pt x="6725" y="664"/>
                  <a:pt x="12953" y="664"/>
                  <a:pt x="16796" y="540"/>
                </a:cubicBezTo>
                <a:cubicBezTo>
                  <a:pt x="20639" y="417"/>
                  <a:pt x="20639" y="216"/>
                  <a:pt x="16796" y="93"/>
                </a:cubicBezTo>
                <a:cubicBezTo>
                  <a:pt x="14875" y="31"/>
                  <a:pt x="12357" y="0"/>
                  <a:pt x="9839" y="0"/>
                </a:cubicBezTo>
                <a:close/>
                <a:moveTo>
                  <a:pt x="9839" y="794"/>
                </a:moveTo>
                <a:cubicBezTo>
                  <a:pt x="7321" y="794"/>
                  <a:pt x="4803" y="825"/>
                  <a:pt x="2882" y="887"/>
                </a:cubicBezTo>
                <a:cubicBezTo>
                  <a:pt x="-961" y="1010"/>
                  <a:pt x="-961" y="1211"/>
                  <a:pt x="2882" y="1334"/>
                </a:cubicBezTo>
                <a:cubicBezTo>
                  <a:pt x="6725" y="1458"/>
                  <a:pt x="12953" y="1458"/>
                  <a:pt x="16796" y="1334"/>
                </a:cubicBezTo>
                <a:cubicBezTo>
                  <a:pt x="20639" y="1211"/>
                  <a:pt x="20639" y="1010"/>
                  <a:pt x="16796" y="887"/>
                </a:cubicBezTo>
                <a:cubicBezTo>
                  <a:pt x="14875" y="825"/>
                  <a:pt x="12357" y="794"/>
                  <a:pt x="9839" y="794"/>
                </a:cubicBezTo>
                <a:close/>
                <a:moveTo>
                  <a:pt x="9839" y="1588"/>
                </a:moveTo>
                <a:cubicBezTo>
                  <a:pt x="7321" y="1588"/>
                  <a:pt x="4803" y="1619"/>
                  <a:pt x="2882" y="1681"/>
                </a:cubicBezTo>
                <a:cubicBezTo>
                  <a:pt x="-961" y="1804"/>
                  <a:pt x="-961" y="2005"/>
                  <a:pt x="2882" y="2128"/>
                </a:cubicBezTo>
                <a:cubicBezTo>
                  <a:pt x="6725" y="2252"/>
                  <a:pt x="12953" y="2252"/>
                  <a:pt x="16796" y="2128"/>
                </a:cubicBezTo>
                <a:cubicBezTo>
                  <a:pt x="20639" y="2005"/>
                  <a:pt x="20639" y="1804"/>
                  <a:pt x="16796" y="1681"/>
                </a:cubicBezTo>
                <a:cubicBezTo>
                  <a:pt x="14875" y="1619"/>
                  <a:pt x="12357" y="1588"/>
                  <a:pt x="9839" y="1588"/>
                </a:cubicBezTo>
                <a:close/>
                <a:moveTo>
                  <a:pt x="9839" y="2382"/>
                </a:moveTo>
                <a:cubicBezTo>
                  <a:pt x="7321" y="2382"/>
                  <a:pt x="4803" y="2413"/>
                  <a:pt x="2882" y="2475"/>
                </a:cubicBezTo>
                <a:cubicBezTo>
                  <a:pt x="-961" y="2598"/>
                  <a:pt x="-961" y="2799"/>
                  <a:pt x="2882" y="2922"/>
                </a:cubicBezTo>
                <a:cubicBezTo>
                  <a:pt x="6725" y="3046"/>
                  <a:pt x="12953" y="3046"/>
                  <a:pt x="16796" y="2922"/>
                </a:cubicBezTo>
                <a:cubicBezTo>
                  <a:pt x="20639" y="2799"/>
                  <a:pt x="20639" y="2598"/>
                  <a:pt x="16796" y="2475"/>
                </a:cubicBezTo>
                <a:cubicBezTo>
                  <a:pt x="14875" y="2413"/>
                  <a:pt x="12357" y="2382"/>
                  <a:pt x="9839" y="2382"/>
                </a:cubicBezTo>
                <a:close/>
                <a:moveTo>
                  <a:pt x="9839" y="3177"/>
                </a:moveTo>
                <a:cubicBezTo>
                  <a:pt x="7321" y="3177"/>
                  <a:pt x="4803" y="3208"/>
                  <a:pt x="2882" y="3270"/>
                </a:cubicBezTo>
                <a:cubicBezTo>
                  <a:pt x="-961" y="3393"/>
                  <a:pt x="-961" y="3594"/>
                  <a:pt x="2882" y="3717"/>
                </a:cubicBezTo>
                <a:cubicBezTo>
                  <a:pt x="6725" y="3841"/>
                  <a:pt x="12953" y="3841"/>
                  <a:pt x="16796" y="3717"/>
                </a:cubicBezTo>
                <a:cubicBezTo>
                  <a:pt x="20639" y="3594"/>
                  <a:pt x="20639" y="3393"/>
                  <a:pt x="16796" y="3270"/>
                </a:cubicBezTo>
                <a:cubicBezTo>
                  <a:pt x="14875" y="3208"/>
                  <a:pt x="12357" y="3177"/>
                  <a:pt x="9839" y="3177"/>
                </a:cubicBezTo>
                <a:close/>
                <a:moveTo>
                  <a:pt x="9839" y="3971"/>
                </a:moveTo>
                <a:cubicBezTo>
                  <a:pt x="7321" y="3971"/>
                  <a:pt x="4803" y="4002"/>
                  <a:pt x="2882" y="4064"/>
                </a:cubicBezTo>
                <a:cubicBezTo>
                  <a:pt x="-961" y="4187"/>
                  <a:pt x="-961" y="4388"/>
                  <a:pt x="2882" y="4511"/>
                </a:cubicBezTo>
                <a:cubicBezTo>
                  <a:pt x="6725" y="4635"/>
                  <a:pt x="12953" y="4635"/>
                  <a:pt x="16796" y="4511"/>
                </a:cubicBezTo>
                <a:cubicBezTo>
                  <a:pt x="20639" y="4388"/>
                  <a:pt x="20639" y="4187"/>
                  <a:pt x="16796" y="4064"/>
                </a:cubicBezTo>
                <a:cubicBezTo>
                  <a:pt x="14875" y="4002"/>
                  <a:pt x="12357" y="3971"/>
                  <a:pt x="9839" y="3971"/>
                </a:cubicBezTo>
                <a:close/>
                <a:moveTo>
                  <a:pt x="9839" y="4765"/>
                </a:moveTo>
                <a:cubicBezTo>
                  <a:pt x="7321" y="4765"/>
                  <a:pt x="4803" y="4796"/>
                  <a:pt x="2882" y="4858"/>
                </a:cubicBezTo>
                <a:cubicBezTo>
                  <a:pt x="-961" y="4982"/>
                  <a:pt x="-961" y="5182"/>
                  <a:pt x="2882" y="5305"/>
                </a:cubicBezTo>
                <a:cubicBezTo>
                  <a:pt x="6725" y="5429"/>
                  <a:pt x="12953" y="5429"/>
                  <a:pt x="16796" y="5305"/>
                </a:cubicBezTo>
                <a:cubicBezTo>
                  <a:pt x="20639" y="5182"/>
                  <a:pt x="20639" y="4982"/>
                  <a:pt x="16796" y="4858"/>
                </a:cubicBezTo>
                <a:cubicBezTo>
                  <a:pt x="14875" y="4796"/>
                  <a:pt x="12357" y="4765"/>
                  <a:pt x="9839" y="4765"/>
                </a:cubicBezTo>
                <a:close/>
                <a:moveTo>
                  <a:pt x="9839" y="5559"/>
                </a:moveTo>
                <a:cubicBezTo>
                  <a:pt x="7321" y="5559"/>
                  <a:pt x="4803" y="5590"/>
                  <a:pt x="2882" y="5652"/>
                </a:cubicBezTo>
                <a:cubicBezTo>
                  <a:pt x="-961" y="5776"/>
                  <a:pt x="-961" y="5976"/>
                  <a:pt x="2882" y="6099"/>
                </a:cubicBezTo>
                <a:cubicBezTo>
                  <a:pt x="6725" y="6223"/>
                  <a:pt x="12953" y="6223"/>
                  <a:pt x="16796" y="6099"/>
                </a:cubicBezTo>
                <a:cubicBezTo>
                  <a:pt x="20639" y="5976"/>
                  <a:pt x="20639" y="5776"/>
                  <a:pt x="16796" y="5652"/>
                </a:cubicBezTo>
                <a:cubicBezTo>
                  <a:pt x="14875" y="5590"/>
                  <a:pt x="12357" y="5559"/>
                  <a:pt x="9839" y="5559"/>
                </a:cubicBezTo>
                <a:close/>
                <a:moveTo>
                  <a:pt x="9839" y="6354"/>
                </a:moveTo>
                <a:cubicBezTo>
                  <a:pt x="7321" y="6354"/>
                  <a:pt x="4803" y="6385"/>
                  <a:pt x="2882" y="6447"/>
                </a:cubicBezTo>
                <a:cubicBezTo>
                  <a:pt x="-961" y="6571"/>
                  <a:pt x="-961" y="6771"/>
                  <a:pt x="2882" y="6894"/>
                </a:cubicBezTo>
                <a:cubicBezTo>
                  <a:pt x="6725" y="7018"/>
                  <a:pt x="12953" y="7018"/>
                  <a:pt x="16796" y="6894"/>
                </a:cubicBezTo>
                <a:cubicBezTo>
                  <a:pt x="20639" y="6771"/>
                  <a:pt x="20639" y="6571"/>
                  <a:pt x="16796" y="6447"/>
                </a:cubicBezTo>
                <a:cubicBezTo>
                  <a:pt x="14875" y="6385"/>
                  <a:pt x="12357" y="6354"/>
                  <a:pt x="9839" y="6354"/>
                </a:cubicBezTo>
                <a:close/>
                <a:moveTo>
                  <a:pt x="9839" y="7301"/>
                </a:moveTo>
                <a:cubicBezTo>
                  <a:pt x="7321" y="7301"/>
                  <a:pt x="4803" y="7331"/>
                  <a:pt x="2882" y="7393"/>
                </a:cubicBezTo>
                <a:cubicBezTo>
                  <a:pt x="-961" y="7517"/>
                  <a:pt x="-961" y="7717"/>
                  <a:pt x="2882" y="7841"/>
                </a:cubicBezTo>
                <a:cubicBezTo>
                  <a:pt x="6725" y="7964"/>
                  <a:pt x="12953" y="7964"/>
                  <a:pt x="16796" y="7841"/>
                </a:cubicBezTo>
                <a:cubicBezTo>
                  <a:pt x="20639" y="7717"/>
                  <a:pt x="20639" y="7517"/>
                  <a:pt x="16796" y="7393"/>
                </a:cubicBezTo>
                <a:cubicBezTo>
                  <a:pt x="14875" y="7331"/>
                  <a:pt x="12357" y="7301"/>
                  <a:pt x="9839" y="7301"/>
                </a:cubicBezTo>
                <a:close/>
                <a:moveTo>
                  <a:pt x="9839" y="8095"/>
                </a:moveTo>
                <a:cubicBezTo>
                  <a:pt x="7321" y="8095"/>
                  <a:pt x="4803" y="8126"/>
                  <a:pt x="2882" y="8187"/>
                </a:cubicBezTo>
                <a:cubicBezTo>
                  <a:pt x="-961" y="8311"/>
                  <a:pt x="-961" y="8511"/>
                  <a:pt x="2882" y="8635"/>
                </a:cubicBezTo>
                <a:cubicBezTo>
                  <a:pt x="6725" y="8758"/>
                  <a:pt x="12953" y="8758"/>
                  <a:pt x="16796" y="8635"/>
                </a:cubicBezTo>
                <a:cubicBezTo>
                  <a:pt x="20639" y="8511"/>
                  <a:pt x="20639" y="8311"/>
                  <a:pt x="16796" y="8187"/>
                </a:cubicBezTo>
                <a:cubicBezTo>
                  <a:pt x="14875" y="8126"/>
                  <a:pt x="12357" y="8095"/>
                  <a:pt x="9839" y="8095"/>
                </a:cubicBezTo>
                <a:close/>
                <a:moveTo>
                  <a:pt x="9839" y="8889"/>
                </a:moveTo>
                <a:cubicBezTo>
                  <a:pt x="7321" y="8889"/>
                  <a:pt x="4803" y="8920"/>
                  <a:pt x="2882" y="8981"/>
                </a:cubicBezTo>
                <a:cubicBezTo>
                  <a:pt x="-961" y="9105"/>
                  <a:pt x="-961" y="9305"/>
                  <a:pt x="2882" y="9429"/>
                </a:cubicBezTo>
                <a:cubicBezTo>
                  <a:pt x="6725" y="9552"/>
                  <a:pt x="12953" y="9552"/>
                  <a:pt x="16796" y="9429"/>
                </a:cubicBezTo>
                <a:cubicBezTo>
                  <a:pt x="20639" y="9305"/>
                  <a:pt x="20639" y="9105"/>
                  <a:pt x="16796" y="8981"/>
                </a:cubicBezTo>
                <a:cubicBezTo>
                  <a:pt x="14875" y="8920"/>
                  <a:pt x="12357" y="8889"/>
                  <a:pt x="9839" y="8889"/>
                </a:cubicBezTo>
                <a:close/>
                <a:moveTo>
                  <a:pt x="9839" y="9684"/>
                </a:moveTo>
                <a:cubicBezTo>
                  <a:pt x="7321" y="9684"/>
                  <a:pt x="4803" y="9715"/>
                  <a:pt x="2882" y="9776"/>
                </a:cubicBezTo>
                <a:cubicBezTo>
                  <a:pt x="-961" y="9900"/>
                  <a:pt x="-961" y="10100"/>
                  <a:pt x="2882" y="10224"/>
                </a:cubicBezTo>
                <a:cubicBezTo>
                  <a:pt x="6725" y="10347"/>
                  <a:pt x="12953" y="10347"/>
                  <a:pt x="16796" y="10224"/>
                </a:cubicBezTo>
                <a:cubicBezTo>
                  <a:pt x="20639" y="10100"/>
                  <a:pt x="20639" y="9900"/>
                  <a:pt x="16796" y="9776"/>
                </a:cubicBezTo>
                <a:cubicBezTo>
                  <a:pt x="14875" y="9715"/>
                  <a:pt x="12357" y="9684"/>
                  <a:pt x="9839" y="9684"/>
                </a:cubicBezTo>
                <a:close/>
                <a:moveTo>
                  <a:pt x="9839" y="10478"/>
                </a:moveTo>
                <a:cubicBezTo>
                  <a:pt x="7321" y="10478"/>
                  <a:pt x="4803" y="10509"/>
                  <a:pt x="2882" y="10570"/>
                </a:cubicBezTo>
                <a:cubicBezTo>
                  <a:pt x="-961" y="10694"/>
                  <a:pt x="-961" y="10894"/>
                  <a:pt x="2882" y="11018"/>
                </a:cubicBezTo>
                <a:cubicBezTo>
                  <a:pt x="6725" y="11141"/>
                  <a:pt x="12953" y="11141"/>
                  <a:pt x="16796" y="11018"/>
                </a:cubicBezTo>
                <a:cubicBezTo>
                  <a:pt x="20639" y="10894"/>
                  <a:pt x="20639" y="10694"/>
                  <a:pt x="16796" y="10570"/>
                </a:cubicBezTo>
                <a:cubicBezTo>
                  <a:pt x="14875" y="10509"/>
                  <a:pt x="12357" y="10478"/>
                  <a:pt x="9839" y="10478"/>
                </a:cubicBezTo>
                <a:close/>
                <a:moveTo>
                  <a:pt x="9839" y="11272"/>
                </a:moveTo>
                <a:cubicBezTo>
                  <a:pt x="7321" y="11272"/>
                  <a:pt x="4803" y="11303"/>
                  <a:pt x="2882" y="11364"/>
                </a:cubicBezTo>
                <a:cubicBezTo>
                  <a:pt x="-961" y="11488"/>
                  <a:pt x="-961" y="11688"/>
                  <a:pt x="2882" y="11812"/>
                </a:cubicBezTo>
                <a:cubicBezTo>
                  <a:pt x="6725" y="11935"/>
                  <a:pt x="12953" y="11935"/>
                  <a:pt x="16796" y="11812"/>
                </a:cubicBezTo>
                <a:cubicBezTo>
                  <a:pt x="20639" y="11688"/>
                  <a:pt x="20639" y="11488"/>
                  <a:pt x="16796" y="11364"/>
                </a:cubicBezTo>
                <a:cubicBezTo>
                  <a:pt x="14875" y="11303"/>
                  <a:pt x="12357" y="11272"/>
                  <a:pt x="9839" y="11272"/>
                </a:cubicBezTo>
                <a:close/>
                <a:moveTo>
                  <a:pt x="9839" y="12066"/>
                </a:moveTo>
                <a:cubicBezTo>
                  <a:pt x="7321" y="12066"/>
                  <a:pt x="4803" y="12097"/>
                  <a:pt x="2882" y="12159"/>
                </a:cubicBezTo>
                <a:cubicBezTo>
                  <a:pt x="-961" y="12282"/>
                  <a:pt x="-961" y="12482"/>
                  <a:pt x="2882" y="12606"/>
                </a:cubicBezTo>
                <a:cubicBezTo>
                  <a:pt x="6725" y="12729"/>
                  <a:pt x="12953" y="12729"/>
                  <a:pt x="16796" y="12606"/>
                </a:cubicBezTo>
                <a:cubicBezTo>
                  <a:pt x="20639" y="12482"/>
                  <a:pt x="20639" y="12282"/>
                  <a:pt x="16796" y="12159"/>
                </a:cubicBezTo>
                <a:cubicBezTo>
                  <a:pt x="14875" y="12097"/>
                  <a:pt x="12357" y="12066"/>
                  <a:pt x="9839" y="12066"/>
                </a:cubicBezTo>
                <a:close/>
                <a:moveTo>
                  <a:pt x="9839" y="12861"/>
                </a:moveTo>
                <a:cubicBezTo>
                  <a:pt x="7321" y="12861"/>
                  <a:pt x="4803" y="12892"/>
                  <a:pt x="2882" y="12954"/>
                </a:cubicBezTo>
                <a:cubicBezTo>
                  <a:pt x="-961" y="13077"/>
                  <a:pt x="-961" y="13277"/>
                  <a:pt x="2882" y="13401"/>
                </a:cubicBezTo>
                <a:cubicBezTo>
                  <a:pt x="6725" y="13525"/>
                  <a:pt x="12953" y="13525"/>
                  <a:pt x="16796" y="13401"/>
                </a:cubicBezTo>
                <a:cubicBezTo>
                  <a:pt x="20639" y="13277"/>
                  <a:pt x="20639" y="13077"/>
                  <a:pt x="16796" y="12954"/>
                </a:cubicBezTo>
                <a:cubicBezTo>
                  <a:pt x="14875" y="12892"/>
                  <a:pt x="12357" y="12861"/>
                  <a:pt x="9839" y="12861"/>
                </a:cubicBezTo>
                <a:close/>
                <a:moveTo>
                  <a:pt x="9839" y="13655"/>
                </a:moveTo>
                <a:cubicBezTo>
                  <a:pt x="7321" y="13655"/>
                  <a:pt x="4803" y="13686"/>
                  <a:pt x="2882" y="13748"/>
                </a:cubicBezTo>
                <a:cubicBezTo>
                  <a:pt x="-961" y="13871"/>
                  <a:pt x="-961" y="14071"/>
                  <a:pt x="2882" y="14195"/>
                </a:cubicBezTo>
                <a:cubicBezTo>
                  <a:pt x="6725" y="14319"/>
                  <a:pt x="12953" y="14319"/>
                  <a:pt x="16796" y="14195"/>
                </a:cubicBezTo>
                <a:cubicBezTo>
                  <a:pt x="20639" y="14071"/>
                  <a:pt x="20639" y="13871"/>
                  <a:pt x="16796" y="13748"/>
                </a:cubicBezTo>
                <a:cubicBezTo>
                  <a:pt x="14875" y="13686"/>
                  <a:pt x="12357" y="13655"/>
                  <a:pt x="9839" y="13655"/>
                </a:cubicBezTo>
                <a:close/>
                <a:moveTo>
                  <a:pt x="9839" y="14582"/>
                </a:moveTo>
                <a:cubicBezTo>
                  <a:pt x="7321" y="14582"/>
                  <a:pt x="4803" y="14613"/>
                  <a:pt x="2882" y="14675"/>
                </a:cubicBezTo>
                <a:cubicBezTo>
                  <a:pt x="-961" y="14798"/>
                  <a:pt x="-961" y="14999"/>
                  <a:pt x="2882" y="15122"/>
                </a:cubicBezTo>
                <a:cubicBezTo>
                  <a:pt x="6725" y="15246"/>
                  <a:pt x="12953" y="15246"/>
                  <a:pt x="16796" y="15122"/>
                </a:cubicBezTo>
                <a:cubicBezTo>
                  <a:pt x="20639" y="14999"/>
                  <a:pt x="20639" y="14798"/>
                  <a:pt x="16796" y="14675"/>
                </a:cubicBezTo>
                <a:cubicBezTo>
                  <a:pt x="14875" y="14613"/>
                  <a:pt x="12357" y="14582"/>
                  <a:pt x="9839" y="14582"/>
                </a:cubicBezTo>
                <a:close/>
                <a:moveTo>
                  <a:pt x="9839" y="15376"/>
                </a:moveTo>
                <a:cubicBezTo>
                  <a:pt x="7321" y="15376"/>
                  <a:pt x="4803" y="15407"/>
                  <a:pt x="2882" y="15469"/>
                </a:cubicBezTo>
                <a:cubicBezTo>
                  <a:pt x="-961" y="15592"/>
                  <a:pt x="-961" y="15793"/>
                  <a:pt x="2882" y="15916"/>
                </a:cubicBezTo>
                <a:cubicBezTo>
                  <a:pt x="6725" y="16040"/>
                  <a:pt x="12953" y="16040"/>
                  <a:pt x="16796" y="15916"/>
                </a:cubicBezTo>
                <a:cubicBezTo>
                  <a:pt x="20639" y="15793"/>
                  <a:pt x="20639" y="15592"/>
                  <a:pt x="16796" y="15469"/>
                </a:cubicBezTo>
                <a:cubicBezTo>
                  <a:pt x="14875" y="15407"/>
                  <a:pt x="12357" y="15376"/>
                  <a:pt x="9839" y="15376"/>
                </a:cubicBezTo>
                <a:close/>
                <a:moveTo>
                  <a:pt x="9839" y="16171"/>
                </a:moveTo>
                <a:cubicBezTo>
                  <a:pt x="7321" y="16171"/>
                  <a:pt x="4803" y="16201"/>
                  <a:pt x="2882" y="16263"/>
                </a:cubicBezTo>
                <a:cubicBezTo>
                  <a:pt x="-961" y="16386"/>
                  <a:pt x="-961" y="16588"/>
                  <a:pt x="2882" y="16711"/>
                </a:cubicBezTo>
                <a:cubicBezTo>
                  <a:pt x="6725" y="16835"/>
                  <a:pt x="12953" y="16835"/>
                  <a:pt x="16796" y="16711"/>
                </a:cubicBezTo>
                <a:cubicBezTo>
                  <a:pt x="20639" y="16588"/>
                  <a:pt x="20639" y="16386"/>
                  <a:pt x="16796" y="16263"/>
                </a:cubicBezTo>
                <a:cubicBezTo>
                  <a:pt x="14875" y="16201"/>
                  <a:pt x="12357" y="16171"/>
                  <a:pt x="9839" y="16171"/>
                </a:cubicBezTo>
                <a:close/>
                <a:moveTo>
                  <a:pt x="9839" y="16965"/>
                </a:moveTo>
                <a:cubicBezTo>
                  <a:pt x="7321" y="16965"/>
                  <a:pt x="4803" y="16996"/>
                  <a:pt x="2882" y="17058"/>
                </a:cubicBezTo>
                <a:cubicBezTo>
                  <a:pt x="-961" y="17181"/>
                  <a:pt x="-961" y="17382"/>
                  <a:pt x="2882" y="17505"/>
                </a:cubicBezTo>
                <a:cubicBezTo>
                  <a:pt x="6725" y="17629"/>
                  <a:pt x="12953" y="17629"/>
                  <a:pt x="16796" y="17505"/>
                </a:cubicBezTo>
                <a:cubicBezTo>
                  <a:pt x="20639" y="17382"/>
                  <a:pt x="20639" y="17181"/>
                  <a:pt x="16796" y="17058"/>
                </a:cubicBezTo>
                <a:cubicBezTo>
                  <a:pt x="14875" y="16996"/>
                  <a:pt x="12357" y="16965"/>
                  <a:pt x="9839" y="16965"/>
                </a:cubicBezTo>
                <a:close/>
                <a:moveTo>
                  <a:pt x="9839" y="17759"/>
                </a:moveTo>
                <a:cubicBezTo>
                  <a:pt x="7321" y="17759"/>
                  <a:pt x="4803" y="17790"/>
                  <a:pt x="2882" y="17852"/>
                </a:cubicBezTo>
                <a:cubicBezTo>
                  <a:pt x="-961" y="17975"/>
                  <a:pt x="-961" y="18176"/>
                  <a:pt x="2882" y="18299"/>
                </a:cubicBezTo>
                <a:cubicBezTo>
                  <a:pt x="6725" y="18423"/>
                  <a:pt x="12953" y="18423"/>
                  <a:pt x="16796" y="18299"/>
                </a:cubicBezTo>
                <a:cubicBezTo>
                  <a:pt x="20639" y="18176"/>
                  <a:pt x="20639" y="17975"/>
                  <a:pt x="16796" y="17852"/>
                </a:cubicBezTo>
                <a:cubicBezTo>
                  <a:pt x="14875" y="17790"/>
                  <a:pt x="12357" y="17759"/>
                  <a:pt x="9839" y="17759"/>
                </a:cubicBezTo>
                <a:close/>
                <a:moveTo>
                  <a:pt x="9839" y="18553"/>
                </a:moveTo>
                <a:cubicBezTo>
                  <a:pt x="7321" y="18553"/>
                  <a:pt x="4803" y="18584"/>
                  <a:pt x="2882" y="18646"/>
                </a:cubicBezTo>
                <a:cubicBezTo>
                  <a:pt x="-961" y="18769"/>
                  <a:pt x="-961" y="18970"/>
                  <a:pt x="2882" y="19093"/>
                </a:cubicBezTo>
                <a:cubicBezTo>
                  <a:pt x="6725" y="19217"/>
                  <a:pt x="12953" y="19217"/>
                  <a:pt x="16796" y="19093"/>
                </a:cubicBezTo>
                <a:cubicBezTo>
                  <a:pt x="20639" y="18970"/>
                  <a:pt x="20639" y="18769"/>
                  <a:pt x="16796" y="18646"/>
                </a:cubicBezTo>
                <a:cubicBezTo>
                  <a:pt x="14875" y="18584"/>
                  <a:pt x="12357" y="18553"/>
                  <a:pt x="9839" y="18553"/>
                </a:cubicBezTo>
                <a:close/>
                <a:moveTo>
                  <a:pt x="9839" y="19348"/>
                </a:moveTo>
                <a:cubicBezTo>
                  <a:pt x="7321" y="19348"/>
                  <a:pt x="4803" y="19379"/>
                  <a:pt x="2882" y="19441"/>
                </a:cubicBezTo>
                <a:cubicBezTo>
                  <a:pt x="-961" y="19565"/>
                  <a:pt x="-961" y="19765"/>
                  <a:pt x="2882" y="19888"/>
                </a:cubicBezTo>
                <a:cubicBezTo>
                  <a:pt x="6725" y="20012"/>
                  <a:pt x="12953" y="20012"/>
                  <a:pt x="16796" y="19888"/>
                </a:cubicBezTo>
                <a:cubicBezTo>
                  <a:pt x="20639" y="19765"/>
                  <a:pt x="20639" y="19565"/>
                  <a:pt x="16796" y="19441"/>
                </a:cubicBezTo>
                <a:cubicBezTo>
                  <a:pt x="14875" y="19379"/>
                  <a:pt x="12357" y="19348"/>
                  <a:pt x="9839" y="19348"/>
                </a:cubicBezTo>
                <a:close/>
                <a:moveTo>
                  <a:pt x="9839" y="20142"/>
                </a:moveTo>
                <a:cubicBezTo>
                  <a:pt x="7321" y="20142"/>
                  <a:pt x="4803" y="20173"/>
                  <a:pt x="2882" y="20235"/>
                </a:cubicBezTo>
                <a:cubicBezTo>
                  <a:pt x="-961" y="20359"/>
                  <a:pt x="-961" y="20559"/>
                  <a:pt x="2882" y="20682"/>
                </a:cubicBezTo>
                <a:cubicBezTo>
                  <a:pt x="6725" y="20806"/>
                  <a:pt x="12953" y="20806"/>
                  <a:pt x="16796" y="20682"/>
                </a:cubicBezTo>
                <a:cubicBezTo>
                  <a:pt x="20639" y="20559"/>
                  <a:pt x="20639" y="20359"/>
                  <a:pt x="16796" y="20235"/>
                </a:cubicBezTo>
                <a:cubicBezTo>
                  <a:pt x="14875" y="20173"/>
                  <a:pt x="12357" y="20142"/>
                  <a:pt x="9839" y="20142"/>
                </a:cubicBezTo>
                <a:close/>
                <a:moveTo>
                  <a:pt x="9839" y="20936"/>
                </a:moveTo>
                <a:cubicBezTo>
                  <a:pt x="7321" y="20936"/>
                  <a:pt x="4803" y="20967"/>
                  <a:pt x="2882" y="21029"/>
                </a:cubicBezTo>
                <a:cubicBezTo>
                  <a:pt x="-961" y="21153"/>
                  <a:pt x="-961" y="21353"/>
                  <a:pt x="2882" y="21476"/>
                </a:cubicBezTo>
                <a:cubicBezTo>
                  <a:pt x="6725" y="21600"/>
                  <a:pt x="12953" y="21600"/>
                  <a:pt x="16796" y="21476"/>
                </a:cubicBezTo>
                <a:cubicBezTo>
                  <a:pt x="20639" y="21353"/>
                  <a:pt x="20639" y="21153"/>
                  <a:pt x="16796" y="21029"/>
                </a:cubicBezTo>
                <a:cubicBezTo>
                  <a:pt x="14875" y="20967"/>
                  <a:pt x="12357" y="20936"/>
                  <a:pt x="9839" y="209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>
              <a:cs typeface="2  Titr" pitchFamily="2" charset="-78"/>
            </a:endParaRPr>
          </a:p>
        </p:txBody>
      </p:sp>
      <p:sp>
        <p:nvSpPr>
          <p:cNvPr id="4775" name="Shape 4775"/>
          <p:cNvSpPr/>
          <p:nvPr/>
        </p:nvSpPr>
        <p:spPr>
          <a:xfrm>
            <a:off x="2696308" y="3212729"/>
            <a:ext cx="3634153" cy="927726"/>
          </a:xfrm>
          <a:prstGeom prst="roundRect">
            <a:avLst>
              <a:gd name="adj" fmla="val 50000"/>
            </a:avLst>
          </a:prstGeom>
          <a:solidFill>
            <a:srgbClr val="212830"/>
          </a:solidFill>
          <a:ln w="38100" cap="flat" cmpd="sng">
            <a:solidFill>
              <a:schemeClr val="accent4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lnSpc>
                <a:spcPct val="110000"/>
              </a:lnSpc>
              <a:defRPr sz="3200">
                <a:solidFill>
                  <a:srgbClr val="FFFFFF"/>
                </a:solidFill>
              </a:defRPr>
            </a:pPr>
            <a:endParaRPr sz="1200">
              <a:cs typeface="2  Titr" pitchFamily="2" charset="-78"/>
            </a:endParaRPr>
          </a:p>
        </p:txBody>
      </p:sp>
      <p:grpSp>
        <p:nvGrpSpPr>
          <p:cNvPr id="4" name="Group 4780"/>
          <p:cNvGrpSpPr/>
          <p:nvPr/>
        </p:nvGrpSpPr>
        <p:grpSpPr>
          <a:xfrm>
            <a:off x="4335992" y="2974537"/>
            <a:ext cx="472016" cy="378490"/>
            <a:chOff x="0" y="0"/>
            <a:chExt cx="1258706" cy="1009306"/>
          </a:xfrm>
        </p:grpSpPr>
        <p:sp>
          <p:nvSpPr>
            <p:cNvPr id="4778" name="Shape 4778"/>
            <p:cNvSpPr/>
            <p:nvPr/>
          </p:nvSpPr>
          <p:spPr>
            <a:xfrm>
              <a:off x="124700" y="0"/>
              <a:ext cx="1009307" cy="1009306"/>
            </a:xfrm>
            <a:prstGeom prst="ellipse">
              <a:avLst/>
            </a:prstGeom>
            <a:solidFill>
              <a:srgbClr val="212830"/>
            </a:solidFill>
            <a:ln w="38100" cap="flat" cmpd="sng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800">
                <a:cs typeface="2  Titr" pitchFamily="2" charset="-78"/>
              </a:endParaRPr>
            </a:p>
          </p:txBody>
        </p:sp>
        <p:sp>
          <p:nvSpPr>
            <p:cNvPr id="4779" name="Shape 4779"/>
            <p:cNvSpPr/>
            <p:nvPr/>
          </p:nvSpPr>
          <p:spPr>
            <a:xfrm>
              <a:off x="0" y="53952"/>
              <a:ext cx="1258706" cy="841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>
                <a:defRPr>
                  <a:solidFill>
                    <a:srgbClr val="FF9F00"/>
                  </a:solidFill>
                  <a:latin typeface="Bebas Neue Bold"/>
                  <a:ea typeface="Bebas Neue Bold"/>
                  <a:cs typeface="Bebas Neue Bold"/>
                  <a:sym typeface="Bebas Neue Bold"/>
                </a:defRPr>
              </a:lvl1pPr>
            </a:lstStyle>
            <a:p>
              <a:endParaRPr sz="1800" dirty="0">
                <a:solidFill>
                  <a:schemeClr val="accent4"/>
                </a:solidFill>
                <a:cs typeface="2  Titr" pitchFamily="2" charset="-78"/>
              </a:endParaRPr>
            </a:p>
          </p:txBody>
        </p:sp>
      </p:grpSp>
      <p:grpSp>
        <p:nvGrpSpPr>
          <p:cNvPr id="10" name="Group 4881"/>
          <p:cNvGrpSpPr/>
          <p:nvPr/>
        </p:nvGrpSpPr>
        <p:grpSpPr>
          <a:xfrm>
            <a:off x="3975976" y="1794345"/>
            <a:ext cx="1192050" cy="1192050"/>
            <a:chOff x="0" y="0"/>
            <a:chExt cx="3178796" cy="3178796"/>
          </a:xfrm>
          <a:blipFill>
            <a:blip r:embed="rId3"/>
            <a:tile tx="0" ty="0" sx="100000" sy="100000" flip="none" algn="tl"/>
          </a:blipFill>
        </p:grpSpPr>
        <p:sp>
          <p:nvSpPr>
            <p:cNvPr id="4878" name="Shape 4878"/>
            <p:cNvSpPr/>
            <p:nvPr/>
          </p:nvSpPr>
          <p:spPr>
            <a:xfrm>
              <a:off x="0" y="0"/>
              <a:ext cx="3178796" cy="317879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>
                <a:cs typeface="2  Titr" pitchFamily="2" charset="-78"/>
              </a:endParaRPr>
            </a:p>
          </p:txBody>
        </p:sp>
        <p:sp>
          <p:nvSpPr>
            <p:cNvPr id="4879" name="Shape 4879"/>
            <p:cNvSpPr/>
            <p:nvPr/>
          </p:nvSpPr>
          <p:spPr>
            <a:xfrm>
              <a:off x="268269" y="268270"/>
              <a:ext cx="2642256" cy="2642256"/>
            </a:xfrm>
            <a:prstGeom prst="ellipse">
              <a:avLst/>
            </a:prstGeom>
            <a:grpFill/>
            <a:ln w="28575" cap="rnd" cmpd="sng">
              <a:solidFill>
                <a:srgbClr val="00206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>
                <a:cs typeface="2  Titr" pitchFamily="2" charset="-78"/>
              </a:endParaRPr>
            </a:p>
          </p:txBody>
        </p:sp>
      </p:grp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5861539" y="94405"/>
            <a:ext cx="26611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3600" dirty="0" smtClean="0">
                <a:solidFill>
                  <a:srgbClr val="FFFFFF"/>
                </a:solidFill>
                <a:latin typeface="Times New Roman" pitchFamily="18" charset="0"/>
                <a:cs typeface="2  Titr" pitchFamily="2" charset="-78"/>
              </a:rPr>
              <a:t>خوزستان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2  Titr" pitchFamily="2" charset="-78"/>
            </a:endParaRPr>
          </a:p>
          <a:p>
            <a:pPr algn="r" rtl="1"/>
            <a:endParaRPr lang="en-US" sz="3200" dirty="0">
              <a:solidFill>
                <a:schemeClr val="tx2"/>
              </a:solidFill>
              <a:latin typeface="Tahoma" pitchFamily="34" charset="0"/>
              <a:cs typeface="2  Titr" pitchFamily="2" charset="-78"/>
            </a:endParaRPr>
          </a:p>
        </p:txBody>
      </p:sp>
      <p:sp>
        <p:nvSpPr>
          <p:cNvPr id="122" name="Picture Placeholder 1"/>
          <p:cNvSpPr txBox="1">
            <a:spLocks/>
          </p:cNvSpPr>
          <p:nvPr/>
        </p:nvSpPr>
        <p:spPr>
          <a:xfrm>
            <a:off x="1135109" y="1165355"/>
            <a:ext cx="1830586" cy="183058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4"/>
            </a:solidFill>
            <a:miter lim="4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sp>
      <p:sp>
        <p:nvSpPr>
          <p:cNvPr id="123" name="Text Box 15"/>
          <p:cNvSpPr txBox="1">
            <a:spLocks noChangeArrowheads="1"/>
          </p:cNvSpPr>
          <p:nvPr/>
        </p:nvSpPr>
        <p:spPr bwMode="auto">
          <a:xfrm>
            <a:off x="4700956" y="3295284"/>
            <a:ext cx="1311396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4000" dirty="0" smtClean="0">
                <a:solidFill>
                  <a:srgbClr val="FFFFFF"/>
                </a:solidFill>
                <a:latin typeface="Times New Roman" pitchFamily="18" charset="0"/>
                <a:cs typeface="2  Titr" pitchFamily="2" charset="-78"/>
              </a:rPr>
              <a:t>تصور</a:t>
            </a:r>
            <a:endParaRPr lang="en-US" sz="4000" dirty="0">
              <a:solidFill>
                <a:srgbClr val="FFFFFF"/>
              </a:solidFill>
              <a:cs typeface="2  Titr" pitchFamily="2" charset="-78"/>
            </a:endParaRPr>
          </a:p>
        </p:txBody>
      </p:sp>
      <p:sp>
        <p:nvSpPr>
          <p:cNvPr id="124" name="Text Box 15"/>
          <p:cNvSpPr txBox="1">
            <a:spLocks noChangeArrowheads="1"/>
          </p:cNvSpPr>
          <p:nvPr/>
        </p:nvSpPr>
        <p:spPr bwMode="auto">
          <a:xfrm>
            <a:off x="2508739" y="3353898"/>
            <a:ext cx="2203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3200" dirty="0" smtClean="0">
                <a:solidFill>
                  <a:srgbClr val="FFFF00"/>
                </a:solidFill>
                <a:latin typeface="Times New Roman" pitchFamily="18" charset="0"/>
                <a:cs typeface="2  Titr" pitchFamily="2" charset="-78"/>
              </a:rPr>
              <a:t>تصدیق</a:t>
            </a:r>
            <a:endParaRPr lang="en-US" sz="3200" dirty="0">
              <a:solidFill>
                <a:srgbClr val="FFFF00"/>
              </a:solidFill>
              <a:cs typeface="2  Titr" pitchFamily="2" charset="-78"/>
            </a:endParaRPr>
          </a:p>
        </p:txBody>
      </p:sp>
      <p:sp>
        <p:nvSpPr>
          <p:cNvPr id="126" name="Text Box 15"/>
          <p:cNvSpPr txBox="1">
            <a:spLocks noChangeArrowheads="1"/>
          </p:cNvSpPr>
          <p:nvPr/>
        </p:nvSpPr>
        <p:spPr bwMode="auto">
          <a:xfrm>
            <a:off x="994646" y="1302360"/>
            <a:ext cx="2016596" cy="14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4000" dirty="0" smtClean="0">
                <a:latin typeface="Times New Roman" pitchFamily="18" charset="0"/>
                <a:cs typeface="2  Titr" pitchFamily="2" charset="-78"/>
              </a:rPr>
              <a:t>جمله کامل</a:t>
            </a:r>
            <a:endParaRPr lang="en-US" sz="4000" dirty="0">
              <a:cs typeface="2  Titr" pitchFamily="2" charset="-78"/>
            </a:endParaRPr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3982792" y="2157161"/>
            <a:ext cx="1169449" cy="52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2400" dirty="0" smtClean="0">
                <a:solidFill>
                  <a:srgbClr val="002060"/>
                </a:solidFill>
                <a:latin typeface="Times New Roman" pitchFamily="18" charset="0"/>
                <a:cs typeface="2  Titr" pitchFamily="2" charset="-78"/>
              </a:rPr>
              <a:t>نشانه</a:t>
            </a:r>
            <a:endParaRPr lang="en-US" sz="24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21" name="Picture Placeholder 1"/>
          <p:cNvSpPr txBox="1">
            <a:spLocks/>
          </p:cNvSpPr>
          <p:nvPr/>
        </p:nvSpPr>
        <p:spPr>
          <a:xfrm>
            <a:off x="6387014" y="1118464"/>
            <a:ext cx="1830586" cy="183058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4"/>
            </a:solidFill>
            <a:miter lim="4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305166" y="1314084"/>
            <a:ext cx="2016596" cy="14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3600" dirty="0" smtClean="0">
                <a:latin typeface="Times New Roman" pitchFamily="18" charset="0"/>
                <a:cs typeface="2  Titr" pitchFamily="2" charset="-78"/>
              </a:rPr>
              <a:t>یک یا</a:t>
            </a:r>
          </a:p>
          <a:p>
            <a:pPr algn="ctr" rtl="1"/>
            <a:r>
              <a:rPr lang="fa-IR" sz="3600" dirty="0" smtClean="0">
                <a:latin typeface="Times New Roman" pitchFamily="18" charset="0"/>
                <a:cs typeface="2  Titr" pitchFamily="2" charset="-78"/>
              </a:rPr>
              <a:t> چند کلمه</a:t>
            </a:r>
            <a:endParaRPr lang="en-US" sz="3600" dirty="0">
              <a:cs typeface="2  Titr" pitchFamily="2" charset="-78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-46893" y="166819"/>
            <a:ext cx="4511709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latin typeface="Times New Roman" pitchFamily="18" charset="0"/>
                <a:cs typeface="2  Titr" pitchFamily="2" charset="-78"/>
              </a:rPr>
              <a:t>خوزستان دین خود را به اسلام ادا کرد.</a:t>
            </a:r>
            <a:endParaRPr lang="en-US" sz="2000" dirty="0">
              <a:solidFill>
                <a:srgbClr val="FFFF00"/>
              </a:solidFill>
              <a:latin typeface="Tahoma" pitchFamily="34" charset="0"/>
              <a:cs typeface="2  Titr" pitchFamily="2" charset="-78"/>
            </a:endParaRPr>
          </a:p>
        </p:txBody>
      </p:sp>
      <p:sp>
        <p:nvSpPr>
          <p:cNvPr id="24" name="Shape 4774"/>
          <p:cNvSpPr/>
          <p:nvPr/>
        </p:nvSpPr>
        <p:spPr>
          <a:xfrm>
            <a:off x="4525437" y="3377344"/>
            <a:ext cx="93455" cy="17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1569" extrusionOk="0">
                <a:moveTo>
                  <a:pt x="9839" y="0"/>
                </a:moveTo>
                <a:cubicBezTo>
                  <a:pt x="7321" y="0"/>
                  <a:pt x="4803" y="31"/>
                  <a:pt x="2882" y="93"/>
                </a:cubicBezTo>
                <a:cubicBezTo>
                  <a:pt x="-961" y="216"/>
                  <a:pt x="-961" y="417"/>
                  <a:pt x="2882" y="540"/>
                </a:cubicBezTo>
                <a:cubicBezTo>
                  <a:pt x="6725" y="664"/>
                  <a:pt x="12953" y="664"/>
                  <a:pt x="16796" y="540"/>
                </a:cubicBezTo>
                <a:cubicBezTo>
                  <a:pt x="20639" y="417"/>
                  <a:pt x="20639" y="216"/>
                  <a:pt x="16796" y="93"/>
                </a:cubicBezTo>
                <a:cubicBezTo>
                  <a:pt x="14875" y="31"/>
                  <a:pt x="12357" y="0"/>
                  <a:pt x="9839" y="0"/>
                </a:cubicBezTo>
                <a:close/>
                <a:moveTo>
                  <a:pt x="9839" y="794"/>
                </a:moveTo>
                <a:cubicBezTo>
                  <a:pt x="7321" y="794"/>
                  <a:pt x="4803" y="825"/>
                  <a:pt x="2882" y="887"/>
                </a:cubicBezTo>
                <a:cubicBezTo>
                  <a:pt x="-961" y="1010"/>
                  <a:pt x="-961" y="1211"/>
                  <a:pt x="2882" y="1334"/>
                </a:cubicBezTo>
                <a:cubicBezTo>
                  <a:pt x="6725" y="1458"/>
                  <a:pt x="12953" y="1458"/>
                  <a:pt x="16796" y="1334"/>
                </a:cubicBezTo>
                <a:cubicBezTo>
                  <a:pt x="20639" y="1211"/>
                  <a:pt x="20639" y="1010"/>
                  <a:pt x="16796" y="887"/>
                </a:cubicBezTo>
                <a:cubicBezTo>
                  <a:pt x="14875" y="825"/>
                  <a:pt x="12357" y="794"/>
                  <a:pt x="9839" y="794"/>
                </a:cubicBezTo>
                <a:close/>
                <a:moveTo>
                  <a:pt x="9839" y="1588"/>
                </a:moveTo>
                <a:cubicBezTo>
                  <a:pt x="7321" y="1588"/>
                  <a:pt x="4803" y="1619"/>
                  <a:pt x="2882" y="1681"/>
                </a:cubicBezTo>
                <a:cubicBezTo>
                  <a:pt x="-961" y="1804"/>
                  <a:pt x="-961" y="2005"/>
                  <a:pt x="2882" y="2128"/>
                </a:cubicBezTo>
                <a:cubicBezTo>
                  <a:pt x="6725" y="2252"/>
                  <a:pt x="12953" y="2252"/>
                  <a:pt x="16796" y="2128"/>
                </a:cubicBezTo>
                <a:cubicBezTo>
                  <a:pt x="20639" y="2005"/>
                  <a:pt x="20639" y="1804"/>
                  <a:pt x="16796" y="1681"/>
                </a:cubicBezTo>
                <a:cubicBezTo>
                  <a:pt x="14875" y="1619"/>
                  <a:pt x="12357" y="1588"/>
                  <a:pt x="9839" y="1588"/>
                </a:cubicBezTo>
                <a:close/>
                <a:moveTo>
                  <a:pt x="9839" y="2382"/>
                </a:moveTo>
                <a:cubicBezTo>
                  <a:pt x="7321" y="2382"/>
                  <a:pt x="4803" y="2413"/>
                  <a:pt x="2882" y="2475"/>
                </a:cubicBezTo>
                <a:cubicBezTo>
                  <a:pt x="-961" y="2598"/>
                  <a:pt x="-961" y="2799"/>
                  <a:pt x="2882" y="2922"/>
                </a:cubicBezTo>
                <a:cubicBezTo>
                  <a:pt x="6725" y="3046"/>
                  <a:pt x="12953" y="3046"/>
                  <a:pt x="16796" y="2922"/>
                </a:cubicBezTo>
                <a:cubicBezTo>
                  <a:pt x="20639" y="2799"/>
                  <a:pt x="20639" y="2598"/>
                  <a:pt x="16796" y="2475"/>
                </a:cubicBezTo>
                <a:cubicBezTo>
                  <a:pt x="14875" y="2413"/>
                  <a:pt x="12357" y="2382"/>
                  <a:pt x="9839" y="2382"/>
                </a:cubicBezTo>
                <a:close/>
                <a:moveTo>
                  <a:pt x="9839" y="3177"/>
                </a:moveTo>
                <a:cubicBezTo>
                  <a:pt x="7321" y="3177"/>
                  <a:pt x="4803" y="3208"/>
                  <a:pt x="2882" y="3270"/>
                </a:cubicBezTo>
                <a:cubicBezTo>
                  <a:pt x="-961" y="3393"/>
                  <a:pt x="-961" y="3594"/>
                  <a:pt x="2882" y="3717"/>
                </a:cubicBezTo>
                <a:cubicBezTo>
                  <a:pt x="6725" y="3841"/>
                  <a:pt x="12953" y="3841"/>
                  <a:pt x="16796" y="3717"/>
                </a:cubicBezTo>
                <a:cubicBezTo>
                  <a:pt x="20639" y="3594"/>
                  <a:pt x="20639" y="3393"/>
                  <a:pt x="16796" y="3270"/>
                </a:cubicBezTo>
                <a:cubicBezTo>
                  <a:pt x="14875" y="3208"/>
                  <a:pt x="12357" y="3177"/>
                  <a:pt x="9839" y="3177"/>
                </a:cubicBezTo>
                <a:close/>
                <a:moveTo>
                  <a:pt x="9839" y="3971"/>
                </a:moveTo>
                <a:cubicBezTo>
                  <a:pt x="7321" y="3971"/>
                  <a:pt x="4803" y="4002"/>
                  <a:pt x="2882" y="4064"/>
                </a:cubicBezTo>
                <a:cubicBezTo>
                  <a:pt x="-961" y="4187"/>
                  <a:pt x="-961" y="4388"/>
                  <a:pt x="2882" y="4511"/>
                </a:cubicBezTo>
                <a:cubicBezTo>
                  <a:pt x="6725" y="4635"/>
                  <a:pt x="12953" y="4635"/>
                  <a:pt x="16796" y="4511"/>
                </a:cubicBezTo>
                <a:cubicBezTo>
                  <a:pt x="20639" y="4388"/>
                  <a:pt x="20639" y="4187"/>
                  <a:pt x="16796" y="4064"/>
                </a:cubicBezTo>
                <a:cubicBezTo>
                  <a:pt x="14875" y="4002"/>
                  <a:pt x="12357" y="3971"/>
                  <a:pt x="9839" y="3971"/>
                </a:cubicBezTo>
                <a:close/>
                <a:moveTo>
                  <a:pt x="9839" y="4765"/>
                </a:moveTo>
                <a:cubicBezTo>
                  <a:pt x="7321" y="4765"/>
                  <a:pt x="4803" y="4796"/>
                  <a:pt x="2882" y="4858"/>
                </a:cubicBezTo>
                <a:cubicBezTo>
                  <a:pt x="-961" y="4982"/>
                  <a:pt x="-961" y="5182"/>
                  <a:pt x="2882" y="5305"/>
                </a:cubicBezTo>
                <a:cubicBezTo>
                  <a:pt x="6725" y="5429"/>
                  <a:pt x="12953" y="5429"/>
                  <a:pt x="16796" y="5305"/>
                </a:cubicBezTo>
                <a:cubicBezTo>
                  <a:pt x="20639" y="5182"/>
                  <a:pt x="20639" y="4982"/>
                  <a:pt x="16796" y="4858"/>
                </a:cubicBezTo>
                <a:cubicBezTo>
                  <a:pt x="14875" y="4796"/>
                  <a:pt x="12357" y="4765"/>
                  <a:pt x="9839" y="4765"/>
                </a:cubicBezTo>
                <a:close/>
                <a:moveTo>
                  <a:pt x="9839" y="5559"/>
                </a:moveTo>
                <a:cubicBezTo>
                  <a:pt x="7321" y="5559"/>
                  <a:pt x="4803" y="5590"/>
                  <a:pt x="2882" y="5652"/>
                </a:cubicBezTo>
                <a:cubicBezTo>
                  <a:pt x="-961" y="5776"/>
                  <a:pt x="-961" y="5976"/>
                  <a:pt x="2882" y="6099"/>
                </a:cubicBezTo>
                <a:cubicBezTo>
                  <a:pt x="6725" y="6223"/>
                  <a:pt x="12953" y="6223"/>
                  <a:pt x="16796" y="6099"/>
                </a:cubicBezTo>
                <a:cubicBezTo>
                  <a:pt x="20639" y="5976"/>
                  <a:pt x="20639" y="5776"/>
                  <a:pt x="16796" y="5652"/>
                </a:cubicBezTo>
                <a:cubicBezTo>
                  <a:pt x="14875" y="5590"/>
                  <a:pt x="12357" y="5559"/>
                  <a:pt x="9839" y="5559"/>
                </a:cubicBezTo>
                <a:close/>
                <a:moveTo>
                  <a:pt x="9839" y="6354"/>
                </a:moveTo>
                <a:cubicBezTo>
                  <a:pt x="7321" y="6354"/>
                  <a:pt x="4803" y="6385"/>
                  <a:pt x="2882" y="6447"/>
                </a:cubicBezTo>
                <a:cubicBezTo>
                  <a:pt x="-961" y="6571"/>
                  <a:pt x="-961" y="6771"/>
                  <a:pt x="2882" y="6894"/>
                </a:cubicBezTo>
                <a:cubicBezTo>
                  <a:pt x="6725" y="7018"/>
                  <a:pt x="12953" y="7018"/>
                  <a:pt x="16796" y="6894"/>
                </a:cubicBezTo>
                <a:cubicBezTo>
                  <a:pt x="20639" y="6771"/>
                  <a:pt x="20639" y="6571"/>
                  <a:pt x="16796" y="6447"/>
                </a:cubicBezTo>
                <a:cubicBezTo>
                  <a:pt x="14875" y="6385"/>
                  <a:pt x="12357" y="6354"/>
                  <a:pt x="9839" y="6354"/>
                </a:cubicBezTo>
                <a:close/>
                <a:moveTo>
                  <a:pt x="9839" y="7301"/>
                </a:moveTo>
                <a:cubicBezTo>
                  <a:pt x="7321" y="7301"/>
                  <a:pt x="4803" y="7331"/>
                  <a:pt x="2882" y="7393"/>
                </a:cubicBezTo>
                <a:cubicBezTo>
                  <a:pt x="-961" y="7517"/>
                  <a:pt x="-961" y="7717"/>
                  <a:pt x="2882" y="7841"/>
                </a:cubicBezTo>
                <a:cubicBezTo>
                  <a:pt x="6725" y="7964"/>
                  <a:pt x="12953" y="7964"/>
                  <a:pt x="16796" y="7841"/>
                </a:cubicBezTo>
                <a:cubicBezTo>
                  <a:pt x="20639" y="7717"/>
                  <a:pt x="20639" y="7517"/>
                  <a:pt x="16796" y="7393"/>
                </a:cubicBezTo>
                <a:cubicBezTo>
                  <a:pt x="14875" y="7331"/>
                  <a:pt x="12357" y="7301"/>
                  <a:pt x="9839" y="7301"/>
                </a:cubicBezTo>
                <a:close/>
                <a:moveTo>
                  <a:pt x="9839" y="8095"/>
                </a:moveTo>
                <a:cubicBezTo>
                  <a:pt x="7321" y="8095"/>
                  <a:pt x="4803" y="8126"/>
                  <a:pt x="2882" y="8187"/>
                </a:cubicBezTo>
                <a:cubicBezTo>
                  <a:pt x="-961" y="8311"/>
                  <a:pt x="-961" y="8511"/>
                  <a:pt x="2882" y="8635"/>
                </a:cubicBezTo>
                <a:cubicBezTo>
                  <a:pt x="6725" y="8758"/>
                  <a:pt x="12953" y="8758"/>
                  <a:pt x="16796" y="8635"/>
                </a:cubicBezTo>
                <a:cubicBezTo>
                  <a:pt x="20639" y="8511"/>
                  <a:pt x="20639" y="8311"/>
                  <a:pt x="16796" y="8187"/>
                </a:cubicBezTo>
                <a:cubicBezTo>
                  <a:pt x="14875" y="8126"/>
                  <a:pt x="12357" y="8095"/>
                  <a:pt x="9839" y="8095"/>
                </a:cubicBezTo>
                <a:close/>
                <a:moveTo>
                  <a:pt x="9839" y="8889"/>
                </a:moveTo>
                <a:cubicBezTo>
                  <a:pt x="7321" y="8889"/>
                  <a:pt x="4803" y="8920"/>
                  <a:pt x="2882" y="8981"/>
                </a:cubicBezTo>
                <a:cubicBezTo>
                  <a:pt x="-961" y="9105"/>
                  <a:pt x="-961" y="9305"/>
                  <a:pt x="2882" y="9429"/>
                </a:cubicBezTo>
                <a:cubicBezTo>
                  <a:pt x="6725" y="9552"/>
                  <a:pt x="12953" y="9552"/>
                  <a:pt x="16796" y="9429"/>
                </a:cubicBezTo>
                <a:cubicBezTo>
                  <a:pt x="20639" y="9305"/>
                  <a:pt x="20639" y="9105"/>
                  <a:pt x="16796" y="8981"/>
                </a:cubicBezTo>
                <a:cubicBezTo>
                  <a:pt x="14875" y="8920"/>
                  <a:pt x="12357" y="8889"/>
                  <a:pt x="9839" y="8889"/>
                </a:cubicBezTo>
                <a:close/>
                <a:moveTo>
                  <a:pt x="9839" y="9684"/>
                </a:moveTo>
                <a:cubicBezTo>
                  <a:pt x="7321" y="9684"/>
                  <a:pt x="4803" y="9715"/>
                  <a:pt x="2882" y="9776"/>
                </a:cubicBezTo>
                <a:cubicBezTo>
                  <a:pt x="-961" y="9900"/>
                  <a:pt x="-961" y="10100"/>
                  <a:pt x="2882" y="10224"/>
                </a:cubicBezTo>
                <a:cubicBezTo>
                  <a:pt x="6725" y="10347"/>
                  <a:pt x="12953" y="10347"/>
                  <a:pt x="16796" y="10224"/>
                </a:cubicBezTo>
                <a:cubicBezTo>
                  <a:pt x="20639" y="10100"/>
                  <a:pt x="20639" y="9900"/>
                  <a:pt x="16796" y="9776"/>
                </a:cubicBezTo>
                <a:cubicBezTo>
                  <a:pt x="14875" y="9715"/>
                  <a:pt x="12357" y="9684"/>
                  <a:pt x="9839" y="9684"/>
                </a:cubicBezTo>
                <a:close/>
                <a:moveTo>
                  <a:pt x="9839" y="10478"/>
                </a:moveTo>
                <a:cubicBezTo>
                  <a:pt x="7321" y="10478"/>
                  <a:pt x="4803" y="10509"/>
                  <a:pt x="2882" y="10570"/>
                </a:cubicBezTo>
                <a:cubicBezTo>
                  <a:pt x="-961" y="10694"/>
                  <a:pt x="-961" y="10894"/>
                  <a:pt x="2882" y="11018"/>
                </a:cubicBezTo>
                <a:cubicBezTo>
                  <a:pt x="6725" y="11141"/>
                  <a:pt x="12953" y="11141"/>
                  <a:pt x="16796" y="11018"/>
                </a:cubicBezTo>
                <a:cubicBezTo>
                  <a:pt x="20639" y="10894"/>
                  <a:pt x="20639" y="10694"/>
                  <a:pt x="16796" y="10570"/>
                </a:cubicBezTo>
                <a:cubicBezTo>
                  <a:pt x="14875" y="10509"/>
                  <a:pt x="12357" y="10478"/>
                  <a:pt x="9839" y="10478"/>
                </a:cubicBezTo>
                <a:close/>
                <a:moveTo>
                  <a:pt x="9839" y="11272"/>
                </a:moveTo>
                <a:cubicBezTo>
                  <a:pt x="7321" y="11272"/>
                  <a:pt x="4803" y="11303"/>
                  <a:pt x="2882" y="11364"/>
                </a:cubicBezTo>
                <a:cubicBezTo>
                  <a:pt x="-961" y="11488"/>
                  <a:pt x="-961" y="11688"/>
                  <a:pt x="2882" y="11812"/>
                </a:cubicBezTo>
                <a:cubicBezTo>
                  <a:pt x="6725" y="11935"/>
                  <a:pt x="12953" y="11935"/>
                  <a:pt x="16796" y="11812"/>
                </a:cubicBezTo>
                <a:cubicBezTo>
                  <a:pt x="20639" y="11688"/>
                  <a:pt x="20639" y="11488"/>
                  <a:pt x="16796" y="11364"/>
                </a:cubicBezTo>
                <a:cubicBezTo>
                  <a:pt x="14875" y="11303"/>
                  <a:pt x="12357" y="11272"/>
                  <a:pt x="9839" y="11272"/>
                </a:cubicBezTo>
                <a:close/>
                <a:moveTo>
                  <a:pt x="9839" y="12066"/>
                </a:moveTo>
                <a:cubicBezTo>
                  <a:pt x="7321" y="12066"/>
                  <a:pt x="4803" y="12097"/>
                  <a:pt x="2882" y="12159"/>
                </a:cubicBezTo>
                <a:cubicBezTo>
                  <a:pt x="-961" y="12282"/>
                  <a:pt x="-961" y="12482"/>
                  <a:pt x="2882" y="12606"/>
                </a:cubicBezTo>
                <a:cubicBezTo>
                  <a:pt x="6725" y="12729"/>
                  <a:pt x="12953" y="12729"/>
                  <a:pt x="16796" y="12606"/>
                </a:cubicBezTo>
                <a:cubicBezTo>
                  <a:pt x="20639" y="12482"/>
                  <a:pt x="20639" y="12282"/>
                  <a:pt x="16796" y="12159"/>
                </a:cubicBezTo>
                <a:cubicBezTo>
                  <a:pt x="14875" y="12097"/>
                  <a:pt x="12357" y="12066"/>
                  <a:pt x="9839" y="12066"/>
                </a:cubicBezTo>
                <a:close/>
                <a:moveTo>
                  <a:pt x="9839" y="12861"/>
                </a:moveTo>
                <a:cubicBezTo>
                  <a:pt x="7321" y="12861"/>
                  <a:pt x="4803" y="12892"/>
                  <a:pt x="2882" y="12954"/>
                </a:cubicBezTo>
                <a:cubicBezTo>
                  <a:pt x="-961" y="13077"/>
                  <a:pt x="-961" y="13277"/>
                  <a:pt x="2882" y="13401"/>
                </a:cubicBezTo>
                <a:cubicBezTo>
                  <a:pt x="6725" y="13525"/>
                  <a:pt x="12953" y="13525"/>
                  <a:pt x="16796" y="13401"/>
                </a:cubicBezTo>
                <a:cubicBezTo>
                  <a:pt x="20639" y="13277"/>
                  <a:pt x="20639" y="13077"/>
                  <a:pt x="16796" y="12954"/>
                </a:cubicBezTo>
                <a:cubicBezTo>
                  <a:pt x="14875" y="12892"/>
                  <a:pt x="12357" y="12861"/>
                  <a:pt x="9839" y="12861"/>
                </a:cubicBezTo>
                <a:close/>
                <a:moveTo>
                  <a:pt x="9839" y="13655"/>
                </a:moveTo>
                <a:cubicBezTo>
                  <a:pt x="7321" y="13655"/>
                  <a:pt x="4803" y="13686"/>
                  <a:pt x="2882" y="13748"/>
                </a:cubicBezTo>
                <a:cubicBezTo>
                  <a:pt x="-961" y="13871"/>
                  <a:pt x="-961" y="14071"/>
                  <a:pt x="2882" y="14195"/>
                </a:cubicBezTo>
                <a:cubicBezTo>
                  <a:pt x="6725" y="14319"/>
                  <a:pt x="12953" y="14319"/>
                  <a:pt x="16796" y="14195"/>
                </a:cubicBezTo>
                <a:cubicBezTo>
                  <a:pt x="20639" y="14071"/>
                  <a:pt x="20639" y="13871"/>
                  <a:pt x="16796" y="13748"/>
                </a:cubicBezTo>
                <a:cubicBezTo>
                  <a:pt x="14875" y="13686"/>
                  <a:pt x="12357" y="13655"/>
                  <a:pt x="9839" y="13655"/>
                </a:cubicBezTo>
                <a:close/>
                <a:moveTo>
                  <a:pt x="9839" y="14582"/>
                </a:moveTo>
                <a:cubicBezTo>
                  <a:pt x="7321" y="14582"/>
                  <a:pt x="4803" y="14613"/>
                  <a:pt x="2882" y="14675"/>
                </a:cubicBezTo>
                <a:cubicBezTo>
                  <a:pt x="-961" y="14798"/>
                  <a:pt x="-961" y="14999"/>
                  <a:pt x="2882" y="15122"/>
                </a:cubicBezTo>
                <a:cubicBezTo>
                  <a:pt x="6725" y="15246"/>
                  <a:pt x="12953" y="15246"/>
                  <a:pt x="16796" y="15122"/>
                </a:cubicBezTo>
                <a:cubicBezTo>
                  <a:pt x="20639" y="14999"/>
                  <a:pt x="20639" y="14798"/>
                  <a:pt x="16796" y="14675"/>
                </a:cubicBezTo>
                <a:cubicBezTo>
                  <a:pt x="14875" y="14613"/>
                  <a:pt x="12357" y="14582"/>
                  <a:pt x="9839" y="14582"/>
                </a:cubicBezTo>
                <a:close/>
                <a:moveTo>
                  <a:pt x="9839" y="15376"/>
                </a:moveTo>
                <a:cubicBezTo>
                  <a:pt x="7321" y="15376"/>
                  <a:pt x="4803" y="15407"/>
                  <a:pt x="2882" y="15469"/>
                </a:cubicBezTo>
                <a:cubicBezTo>
                  <a:pt x="-961" y="15592"/>
                  <a:pt x="-961" y="15793"/>
                  <a:pt x="2882" y="15916"/>
                </a:cubicBezTo>
                <a:cubicBezTo>
                  <a:pt x="6725" y="16040"/>
                  <a:pt x="12953" y="16040"/>
                  <a:pt x="16796" y="15916"/>
                </a:cubicBezTo>
                <a:cubicBezTo>
                  <a:pt x="20639" y="15793"/>
                  <a:pt x="20639" y="15592"/>
                  <a:pt x="16796" y="15469"/>
                </a:cubicBezTo>
                <a:cubicBezTo>
                  <a:pt x="14875" y="15407"/>
                  <a:pt x="12357" y="15376"/>
                  <a:pt x="9839" y="15376"/>
                </a:cubicBezTo>
                <a:close/>
                <a:moveTo>
                  <a:pt x="9839" y="16171"/>
                </a:moveTo>
                <a:cubicBezTo>
                  <a:pt x="7321" y="16171"/>
                  <a:pt x="4803" y="16201"/>
                  <a:pt x="2882" y="16263"/>
                </a:cubicBezTo>
                <a:cubicBezTo>
                  <a:pt x="-961" y="16386"/>
                  <a:pt x="-961" y="16588"/>
                  <a:pt x="2882" y="16711"/>
                </a:cubicBezTo>
                <a:cubicBezTo>
                  <a:pt x="6725" y="16835"/>
                  <a:pt x="12953" y="16835"/>
                  <a:pt x="16796" y="16711"/>
                </a:cubicBezTo>
                <a:cubicBezTo>
                  <a:pt x="20639" y="16588"/>
                  <a:pt x="20639" y="16386"/>
                  <a:pt x="16796" y="16263"/>
                </a:cubicBezTo>
                <a:cubicBezTo>
                  <a:pt x="14875" y="16201"/>
                  <a:pt x="12357" y="16171"/>
                  <a:pt x="9839" y="16171"/>
                </a:cubicBezTo>
                <a:close/>
                <a:moveTo>
                  <a:pt x="9839" y="16965"/>
                </a:moveTo>
                <a:cubicBezTo>
                  <a:pt x="7321" y="16965"/>
                  <a:pt x="4803" y="16996"/>
                  <a:pt x="2882" y="17058"/>
                </a:cubicBezTo>
                <a:cubicBezTo>
                  <a:pt x="-961" y="17181"/>
                  <a:pt x="-961" y="17382"/>
                  <a:pt x="2882" y="17505"/>
                </a:cubicBezTo>
                <a:cubicBezTo>
                  <a:pt x="6725" y="17629"/>
                  <a:pt x="12953" y="17629"/>
                  <a:pt x="16796" y="17505"/>
                </a:cubicBezTo>
                <a:cubicBezTo>
                  <a:pt x="20639" y="17382"/>
                  <a:pt x="20639" y="17181"/>
                  <a:pt x="16796" y="17058"/>
                </a:cubicBezTo>
                <a:cubicBezTo>
                  <a:pt x="14875" y="16996"/>
                  <a:pt x="12357" y="16965"/>
                  <a:pt x="9839" y="16965"/>
                </a:cubicBezTo>
                <a:close/>
                <a:moveTo>
                  <a:pt x="9839" y="17759"/>
                </a:moveTo>
                <a:cubicBezTo>
                  <a:pt x="7321" y="17759"/>
                  <a:pt x="4803" y="17790"/>
                  <a:pt x="2882" y="17852"/>
                </a:cubicBezTo>
                <a:cubicBezTo>
                  <a:pt x="-961" y="17975"/>
                  <a:pt x="-961" y="18176"/>
                  <a:pt x="2882" y="18299"/>
                </a:cubicBezTo>
                <a:cubicBezTo>
                  <a:pt x="6725" y="18423"/>
                  <a:pt x="12953" y="18423"/>
                  <a:pt x="16796" y="18299"/>
                </a:cubicBezTo>
                <a:cubicBezTo>
                  <a:pt x="20639" y="18176"/>
                  <a:pt x="20639" y="17975"/>
                  <a:pt x="16796" y="17852"/>
                </a:cubicBezTo>
                <a:cubicBezTo>
                  <a:pt x="14875" y="17790"/>
                  <a:pt x="12357" y="17759"/>
                  <a:pt x="9839" y="17759"/>
                </a:cubicBezTo>
                <a:close/>
                <a:moveTo>
                  <a:pt x="9839" y="18553"/>
                </a:moveTo>
                <a:cubicBezTo>
                  <a:pt x="7321" y="18553"/>
                  <a:pt x="4803" y="18584"/>
                  <a:pt x="2882" y="18646"/>
                </a:cubicBezTo>
                <a:cubicBezTo>
                  <a:pt x="-961" y="18769"/>
                  <a:pt x="-961" y="18970"/>
                  <a:pt x="2882" y="19093"/>
                </a:cubicBezTo>
                <a:cubicBezTo>
                  <a:pt x="6725" y="19217"/>
                  <a:pt x="12953" y="19217"/>
                  <a:pt x="16796" y="19093"/>
                </a:cubicBezTo>
                <a:cubicBezTo>
                  <a:pt x="20639" y="18970"/>
                  <a:pt x="20639" y="18769"/>
                  <a:pt x="16796" y="18646"/>
                </a:cubicBezTo>
                <a:cubicBezTo>
                  <a:pt x="14875" y="18584"/>
                  <a:pt x="12357" y="18553"/>
                  <a:pt x="9839" y="18553"/>
                </a:cubicBezTo>
                <a:close/>
                <a:moveTo>
                  <a:pt x="9839" y="19348"/>
                </a:moveTo>
                <a:cubicBezTo>
                  <a:pt x="7321" y="19348"/>
                  <a:pt x="4803" y="19379"/>
                  <a:pt x="2882" y="19441"/>
                </a:cubicBezTo>
                <a:cubicBezTo>
                  <a:pt x="-961" y="19565"/>
                  <a:pt x="-961" y="19765"/>
                  <a:pt x="2882" y="19888"/>
                </a:cubicBezTo>
                <a:cubicBezTo>
                  <a:pt x="6725" y="20012"/>
                  <a:pt x="12953" y="20012"/>
                  <a:pt x="16796" y="19888"/>
                </a:cubicBezTo>
                <a:cubicBezTo>
                  <a:pt x="20639" y="19765"/>
                  <a:pt x="20639" y="19565"/>
                  <a:pt x="16796" y="19441"/>
                </a:cubicBezTo>
                <a:cubicBezTo>
                  <a:pt x="14875" y="19379"/>
                  <a:pt x="12357" y="19348"/>
                  <a:pt x="9839" y="19348"/>
                </a:cubicBezTo>
                <a:close/>
                <a:moveTo>
                  <a:pt x="9839" y="20142"/>
                </a:moveTo>
                <a:cubicBezTo>
                  <a:pt x="7321" y="20142"/>
                  <a:pt x="4803" y="20173"/>
                  <a:pt x="2882" y="20235"/>
                </a:cubicBezTo>
                <a:cubicBezTo>
                  <a:pt x="-961" y="20359"/>
                  <a:pt x="-961" y="20559"/>
                  <a:pt x="2882" y="20682"/>
                </a:cubicBezTo>
                <a:cubicBezTo>
                  <a:pt x="6725" y="20806"/>
                  <a:pt x="12953" y="20806"/>
                  <a:pt x="16796" y="20682"/>
                </a:cubicBezTo>
                <a:cubicBezTo>
                  <a:pt x="20639" y="20559"/>
                  <a:pt x="20639" y="20359"/>
                  <a:pt x="16796" y="20235"/>
                </a:cubicBezTo>
                <a:cubicBezTo>
                  <a:pt x="14875" y="20173"/>
                  <a:pt x="12357" y="20142"/>
                  <a:pt x="9839" y="20142"/>
                </a:cubicBezTo>
                <a:close/>
                <a:moveTo>
                  <a:pt x="9839" y="20936"/>
                </a:moveTo>
                <a:cubicBezTo>
                  <a:pt x="7321" y="20936"/>
                  <a:pt x="4803" y="20967"/>
                  <a:pt x="2882" y="21029"/>
                </a:cubicBezTo>
                <a:cubicBezTo>
                  <a:pt x="-961" y="21153"/>
                  <a:pt x="-961" y="21353"/>
                  <a:pt x="2882" y="21476"/>
                </a:cubicBezTo>
                <a:cubicBezTo>
                  <a:pt x="6725" y="21600"/>
                  <a:pt x="12953" y="21600"/>
                  <a:pt x="16796" y="21476"/>
                </a:cubicBezTo>
                <a:cubicBezTo>
                  <a:pt x="20639" y="21353"/>
                  <a:pt x="20639" y="21153"/>
                  <a:pt x="16796" y="21029"/>
                </a:cubicBezTo>
                <a:cubicBezTo>
                  <a:pt x="14875" y="20967"/>
                  <a:pt x="12357" y="20936"/>
                  <a:pt x="9839" y="209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>
              <a:cs typeface="2  Titr" pitchFamily="2" charset="-78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211382" y="4280958"/>
            <a:ext cx="26611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2800" dirty="0" smtClean="0">
                <a:solidFill>
                  <a:srgbClr val="FFFFFF"/>
                </a:solidFill>
                <a:latin typeface="Times New Roman" pitchFamily="18" charset="0"/>
                <a:cs typeface="2  Titr" pitchFamily="2" charset="-78"/>
              </a:rPr>
              <a:t>کرخه و کارون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2  Titr" pitchFamily="2" charset="-78"/>
            </a:endParaRPr>
          </a:p>
          <a:p>
            <a:pPr algn="r" rtl="1"/>
            <a:endParaRPr lang="en-US" sz="2400" dirty="0">
              <a:solidFill>
                <a:schemeClr val="tx2"/>
              </a:solidFill>
              <a:latin typeface="Tahoma" pitchFamily="34" charset="0"/>
              <a:cs typeface="2  Titr" pitchFamily="2" charset="-78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-93784" y="4404919"/>
            <a:ext cx="4712676" cy="143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fa-IR" sz="2400" dirty="0" smtClean="0">
                <a:solidFill>
                  <a:srgbClr val="FFFF00"/>
                </a:solidFill>
                <a:latin typeface="Times New Roman" pitchFamily="18" charset="0"/>
                <a:cs typeface="2  Titr" pitchFamily="2" charset="-78"/>
              </a:rPr>
              <a:t>کرخه و کارون در حال خشک شدن هستند.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2  Titr" pitchFamily="2" charset="-78"/>
            </a:endParaRPr>
          </a:p>
          <a:p>
            <a:pPr algn="r" rtl="1"/>
            <a:endParaRPr lang="en-US" sz="2000" dirty="0">
              <a:solidFill>
                <a:srgbClr val="FFFF00"/>
              </a:solidFill>
              <a:latin typeface="Tahoma" pitchFamily="34" charset="0"/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6740446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9"/>
            <a:ext cx="9144000" cy="513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23846" y="768065"/>
            <a:ext cx="48885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از میان موارد زیر تصور و تصدیق را مشخص کنید:</a:t>
            </a:r>
          </a:p>
          <a:p>
            <a:pPr algn="r" rtl="1"/>
            <a:r>
              <a:rPr lang="fa-IR" sz="2000" dirty="0">
                <a:solidFill>
                  <a:srgbClr val="FF0000"/>
                </a:solidFill>
                <a:cs typeface="2  Titr" pitchFamily="2" charset="-78"/>
              </a:rPr>
              <a:t>سیمرغ </a:t>
            </a:r>
            <a:endParaRPr lang="fa-IR" sz="2000" dirty="0" smtClean="0">
              <a:solidFill>
                <a:srgbClr val="FF0000"/>
              </a:solidFill>
              <a:cs typeface="2  Titr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سیمرغ </a:t>
            </a:r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پرنده ای </a:t>
            </a:r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افسانه ای </a:t>
            </a:r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است. </a:t>
            </a:r>
            <a:endParaRPr lang="fa-IR" sz="20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FF0000"/>
                </a:solidFill>
                <a:cs typeface="2  Titr" pitchFamily="2" charset="-78"/>
              </a:rPr>
              <a:t>دانا </a:t>
            </a:r>
          </a:p>
          <a:p>
            <a:pPr algn="r" rtl="1"/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توانا </a:t>
            </a:r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بود هرکه دانا بود.</a:t>
            </a:r>
            <a:endParaRPr lang="en-US" sz="20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917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21513"/>
            <a:ext cx="9143999" cy="5127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endParaRPr lang="fa-IR" sz="11500" dirty="0" smtClean="0">
              <a:solidFill>
                <a:srgbClr val="FFFFFF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en-US" sz="11500" dirty="0">
              <a:solidFill>
                <a:srgbClr val="FFFFFF"/>
              </a:solidFill>
              <a:cs typeface="2 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75" y="123296"/>
            <a:ext cx="8988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2  Titr" pitchFamily="2" charset="-78"/>
              </a:rPr>
              <a:t>اگر کسی تاکنون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میوه دارابی </a:t>
            </a:r>
            <a:r>
              <a:rPr lang="fa-IR" sz="2400" dirty="0">
                <a:cs typeface="2  Titr" pitchFamily="2" charset="-78"/>
              </a:rPr>
              <a:t>را ندیده باشد و بپرسد </a:t>
            </a:r>
            <a:r>
              <a:rPr lang="fa-IR" sz="2400" dirty="0" smtClean="0">
                <a:cs typeface="2  Titr" pitchFamily="2" charset="-78"/>
              </a:rPr>
              <a:t>که «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دارابی چیست ؟</a:t>
            </a:r>
            <a:r>
              <a:rPr lang="fa-IR" sz="2400" dirty="0" smtClean="0">
                <a:cs typeface="2  Titr" pitchFamily="2" charset="-78"/>
              </a:rPr>
              <a:t>» 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چه پاسخی به وی می دهیم ؟ </a:t>
            </a:r>
            <a:endParaRPr lang="fa-IR" sz="2400" dirty="0">
              <a:cs typeface="2  Titr" pitchFamily="2" charset="-78"/>
            </a:endParaRPr>
          </a:p>
        </p:txBody>
      </p:sp>
      <p:sp>
        <p:nvSpPr>
          <p:cNvPr id="10" name="AutoShape 2" descr="Image result for ‫اسطرلاب‬‎"/>
          <p:cNvSpPr>
            <a:spLocks noChangeAspect="1" noChangeArrowheads="1"/>
          </p:cNvSpPr>
          <p:nvPr/>
        </p:nvSpPr>
        <p:spPr bwMode="auto">
          <a:xfrm>
            <a:off x="155575" y="-1150938"/>
            <a:ext cx="47434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5575" y="2459780"/>
            <a:ext cx="89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2  Titr" pitchFamily="2" charset="-78"/>
              </a:rPr>
              <a:t>قاعدتاً سعی می کنیم به کمک آنچه تاکنون دیده است، دارابی را برای وی </a:t>
            </a:r>
            <a:r>
              <a:rPr lang="fa-IR" sz="2800" dirty="0" smtClean="0">
                <a:cs typeface="2  Titr" pitchFamily="2" charset="-78"/>
              </a:rPr>
              <a:t>توصیف کنیم</a:t>
            </a:r>
            <a:r>
              <a:rPr lang="fa-IR" sz="2800" dirty="0">
                <a:cs typeface="2  Titr" pitchFamily="2" charset="-78"/>
              </a:rPr>
              <a:t>. </a:t>
            </a:r>
            <a:endParaRPr lang="fa-IR" sz="2800" dirty="0" smtClean="0"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2  Titr" pitchFamily="2" charset="-78"/>
              </a:rPr>
              <a:t>مثلا </a:t>
            </a:r>
            <a:r>
              <a:rPr lang="fa-IR" sz="2800" dirty="0">
                <a:cs typeface="2  Titr" pitchFamily="2" charset="-78"/>
              </a:rPr>
              <a:t>می گوییم: یکی از مرکبات است و از نظر مزّه چیزی بین </a:t>
            </a:r>
            <a:r>
              <a:rPr lang="fa-IR" sz="2800" dirty="0">
                <a:solidFill>
                  <a:srgbClr val="FF0000"/>
                </a:solidFill>
                <a:cs typeface="2  Titr" pitchFamily="2" charset="-78"/>
              </a:rPr>
              <a:t>پرتقال</a:t>
            </a:r>
            <a:r>
              <a:rPr lang="fa-IR" sz="2800" dirty="0">
                <a:cs typeface="2  Titr" pitchFamily="2" charset="-78"/>
              </a:rPr>
              <a:t> و </a:t>
            </a:r>
            <a:r>
              <a:rPr lang="fa-IR" sz="2800" dirty="0">
                <a:solidFill>
                  <a:srgbClr val="FF0000"/>
                </a:solidFill>
                <a:cs typeface="2  Titr" pitchFamily="2" charset="-78"/>
              </a:rPr>
              <a:t>نارنگی</a:t>
            </a:r>
            <a:r>
              <a:rPr lang="fa-IR" sz="2800" dirty="0">
                <a:cs typeface="2  Titr" pitchFamily="2" charset="-78"/>
              </a:rPr>
              <a:t> </a:t>
            </a:r>
            <a:r>
              <a:rPr lang="fa-IR" sz="2800" dirty="0" smtClean="0">
                <a:cs typeface="2  Titr" pitchFamily="2" charset="-78"/>
              </a:rPr>
              <a:t>است و </a:t>
            </a:r>
            <a:r>
              <a:rPr lang="fa-IR" sz="2800" dirty="0">
                <a:cs typeface="2  Titr" pitchFamily="2" charset="-78"/>
              </a:rPr>
              <a:t>معمولاً </a:t>
            </a:r>
            <a:r>
              <a:rPr lang="fa-IR" sz="2800" dirty="0">
                <a:solidFill>
                  <a:srgbClr val="FFC000"/>
                </a:solidFill>
                <a:cs typeface="2  Titr" pitchFamily="2" charset="-78"/>
              </a:rPr>
              <a:t>پوستی</a:t>
            </a:r>
            <a:r>
              <a:rPr lang="fa-IR" sz="2800" dirty="0">
                <a:cs typeface="2  Titr" pitchFamily="2" charset="-78"/>
              </a:rPr>
              <a:t> </a:t>
            </a:r>
            <a:r>
              <a:rPr lang="fa-IR" sz="2800" dirty="0">
                <a:solidFill>
                  <a:srgbClr val="FFC000"/>
                </a:solidFill>
                <a:cs typeface="2  Titr" pitchFamily="2" charset="-78"/>
              </a:rPr>
              <a:t>سبز</a:t>
            </a:r>
            <a:r>
              <a:rPr lang="fa-IR" sz="2800" dirty="0">
                <a:cs typeface="2  Titr" pitchFamily="2" charset="-78"/>
              </a:rPr>
              <a:t> رنگ دارد </a:t>
            </a:r>
            <a:r>
              <a:rPr lang="fa-IR" sz="2800" dirty="0" smtClean="0">
                <a:cs typeface="2  Titr" pitchFamily="2" charset="-78"/>
              </a:rPr>
              <a:t>و...</a:t>
            </a:r>
            <a:endParaRPr lang="en-US" sz="2800" dirty="0">
              <a:cs typeface="2  Titr" pitchFamily="2" charset="-78"/>
            </a:endParaRPr>
          </a:p>
        </p:txBody>
      </p:sp>
      <p:sp>
        <p:nvSpPr>
          <p:cNvPr id="4" name="AutoShape 2" descr="Image result for ‫دارابی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888155"/>
            <a:ext cx="2323123" cy="1742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81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21513"/>
            <a:ext cx="9143999" cy="5127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endParaRPr lang="fa-IR" sz="11500" dirty="0" smtClean="0">
              <a:solidFill>
                <a:srgbClr val="FFFFFF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en-US" sz="11500" dirty="0">
              <a:solidFill>
                <a:srgbClr val="FFFFFF"/>
              </a:solidFill>
              <a:cs typeface="2  Titr" pitchFamily="2" charset="-78"/>
            </a:endParaRPr>
          </a:p>
        </p:txBody>
      </p:sp>
      <p:sp>
        <p:nvSpPr>
          <p:cNvPr id="10" name="AutoShape 2" descr="Image result for ‫اسطرلاب‬‎"/>
          <p:cNvSpPr>
            <a:spLocks noChangeAspect="1" noChangeArrowheads="1"/>
          </p:cNvSpPr>
          <p:nvPr/>
        </p:nvSpPr>
        <p:spPr bwMode="auto">
          <a:xfrm>
            <a:off x="155575" y="-1150938"/>
            <a:ext cx="47434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‫دارابی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0000"/>
            <a:ext cx="91557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2  Titr" pitchFamily="2" charset="-78"/>
              </a:rPr>
              <a:t>اگر کسی تصوری از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بلیت الکترونیکی اتوبوس </a:t>
            </a:r>
            <a:r>
              <a:rPr lang="fa-IR" sz="2400" dirty="0">
                <a:cs typeface="2  Titr" pitchFamily="2" charset="-78"/>
              </a:rPr>
              <a:t>نداشته باشد</a:t>
            </a:r>
            <a:r>
              <a:rPr lang="fa-IR" sz="2400" dirty="0" smtClean="0">
                <a:cs typeface="2  Titr" pitchFamily="2" charset="-78"/>
              </a:rPr>
              <a:t>،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 </a:t>
            </a:r>
            <a:r>
              <a:rPr lang="fa-IR" sz="2400" dirty="0">
                <a:cs typeface="2  Titr" pitchFamily="2" charset="-78"/>
              </a:rPr>
              <a:t>چگونه می توانیم آن </a:t>
            </a:r>
            <a:r>
              <a:rPr lang="fa-IR" sz="2400" dirty="0" smtClean="0">
                <a:cs typeface="2  Titr" pitchFamily="2" charset="-78"/>
              </a:rPr>
              <a:t>را به </a:t>
            </a:r>
            <a:r>
              <a:rPr lang="fa-IR" sz="2400" dirty="0">
                <a:cs typeface="2  Titr" pitchFamily="2" charset="-78"/>
              </a:rPr>
              <a:t>وی معرفی کنیم؟</a:t>
            </a: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>
                <a:cs typeface="2  Titr" pitchFamily="2" charset="-78"/>
              </a:rPr>
              <a:t>برای این کار نیز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از تصورات معلوم </a:t>
            </a:r>
            <a:r>
              <a:rPr lang="fa-IR" sz="2400" dirty="0">
                <a:cs typeface="2  Titr" pitchFamily="2" charset="-78"/>
              </a:rPr>
              <a:t>وی استفاده می کنیم </a:t>
            </a:r>
            <a:r>
              <a:rPr lang="fa-IR" sz="2400" dirty="0" smtClean="0">
                <a:cs typeface="2  Titr" pitchFamily="2" charset="-78"/>
              </a:rPr>
              <a:t>و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شیء جدید را برای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وی توصیف می کنیم</a:t>
            </a:r>
            <a:r>
              <a:rPr lang="fa-IR" sz="2400" dirty="0">
                <a:cs typeface="2  Titr" pitchFamily="2" charset="-78"/>
              </a:rPr>
              <a:t>؛ </a:t>
            </a:r>
            <a:endParaRPr lang="fa-IR" sz="2400" dirty="0" smtClean="0"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مثلاً می گوییم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بلیت الکترونیکی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به جای بلیت های کاغذی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استفاده می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شود </a:t>
            </a:r>
            <a:endParaRPr lang="fa-IR" sz="2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2  Titr" pitchFamily="2" charset="-78"/>
              </a:rPr>
              <a:t>و </a:t>
            </a:r>
            <a:r>
              <a:rPr lang="fa-IR" sz="2400" dirty="0">
                <a:cs typeface="2  Titr" pitchFamily="2" charset="-78"/>
              </a:rPr>
              <a:t>چیزی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شبیه کارت بانکی </a:t>
            </a:r>
            <a:r>
              <a:rPr lang="fa-IR" sz="2400" dirty="0">
                <a:cs typeface="2  Titr" pitchFamily="2" charset="-78"/>
              </a:rPr>
              <a:t>است که با قراردادن آن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بر روی دستگاهی که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در اتوبوس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ها یا ایستگاه های اتوبوس درون شهری نصب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شده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است،</a:t>
            </a:r>
            <a:r>
              <a:rPr lang="fa-IR" sz="2400" dirty="0">
                <a:cs typeface="2  Titr" pitchFamily="2" charset="-78"/>
              </a:rPr>
              <a:t> از مبلغی که در </a:t>
            </a:r>
            <a:r>
              <a:rPr lang="fa-IR" sz="2400" dirty="0" smtClean="0">
                <a:cs typeface="2  Titr" pitchFamily="2" charset="-78"/>
              </a:rPr>
              <a:t>آن ذخیره </a:t>
            </a:r>
            <a:r>
              <a:rPr lang="fa-IR" sz="2400" dirty="0">
                <a:cs typeface="2  Titr" pitchFamily="2" charset="-78"/>
              </a:rPr>
              <a:t>کرده اید کم می شود،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با این کار یک تصور مجهول را به کمک چند تصور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معلوم                        «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تعریف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 »  کرده ایم. </a:t>
            </a:r>
            <a:endParaRPr lang="en-US" sz="2400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3686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954215" cy="22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1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21513"/>
            <a:ext cx="9143999" cy="51271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endParaRPr lang="fa-IR" sz="11500" dirty="0" smtClean="0">
              <a:solidFill>
                <a:srgbClr val="FFFFFF"/>
              </a:solidFill>
              <a:cs typeface="2  Titr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en-US" sz="11500" dirty="0">
              <a:solidFill>
                <a:srgbClr val="FFFFFF"/>
              </a:solidFill>
              <a:cs typeface="2  Titr" pitchFamily="2" charset="-78"/>
            </a:endParaRPr>
          </a:p>
        </p:txBody>
      </p:sp>
      <p:sp>
        <p:nvSpPr>
          <p:cNvPr id="10" name="AutoShape 2" descr="Image result for ‫اسطرلاب‬‎"/>
          <p:cNvSpPr>
            <a:spLocks noChangeAspect="1" noChangeArrowheads="1"/>
          </p:cNvSpPr>
          <p:nvPr/>
        </p:nvSpPr>
        <p:spPr bwMode="auto">
          <a:xfrm>
            <a:off x="155575" y="-1150938"/>
            <a:ext cx="47434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‫دارابی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0000"/>
            <a:ext cx="91557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اگر به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شما که شنا بلد نیستید بگویند  :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«اگر شنا بلد نباشید، وارد شدن به قسمت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پرعمق استخر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خطرناک است » چه نتیجه ای می گیرید </a:t>
            </a:r>
            <a:r>
              <a:rPr lang="fa-IR" sz="2400" dirty="0" smtClean="0">
                <a:solidFill>
                  <a:srgbClr val="FF0000"/>
                </a:solidFill>
              </a:rPr>
              <a:t>؟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چه نتیجه ای می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گیرید ؟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اگر کسی نداند که «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بلیت های الکترونیکی در وقت و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هزینه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ما صرفه جویی می کنند »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چگونه می توانیم درستی این جمله را برای وی ثابت کنیم؟</a:t>
            </a: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برای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این کار از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تصدیق های معلوم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وی استفاده می کنیم و از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طریق «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استدلال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»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درستی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تصدیق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جدید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را به او نشان می دهیم؛ </a:t>
            </a:r>
            <a:endParaRPr lang="fa-IR" sz="2400" dirty="0" smtClean="0">
              <a:solidFill>
                <a:srgbClr val="002060"/>
              </a:solidFill>
              <a:cs typeface="2  Titr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مثلاً </a:t>
            </a:r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می توانیم برای وی مزایای این نوع بلیت را نسبت </a:t>
            </a:r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به بلیتهای </a:t>
            </a:r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کاغذی </a:t>
            </a:r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برشماریم</a:t>
            </a:r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.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با این کار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یک تصدیق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مجهول را به کمک تصدیق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های دیگر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معلوم ساخته ایم</a:t>
            </a:r>
            <a:r>
              <a:rPr lang="fa-IR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  <a:cs typeface="2  Titr" pitchFamily="2" charset="-7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84" y="20067"/>
            <a:ext cx="3404204" cy="194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097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1" name="Shape 19061"/>
          <p:cNvSpPr/>
          <p:nvPr/>
        </p:nvSpPr>
        <p:spPr>
          <a:xfrm>
            <a:off x="-2138" y="3347616"/>
            <a:ext cx="9146138" cy="1795883"/>
          </a:xfrm>
          <a:prstGeom prst="rect">
            <a:avLst/>
          </a:prstGeom>
          <a:gradFill flip="none" rotWithShape="1">
            <a:gsLst>
              <a:gs pos="3000">
                <a:schemeClr val="accent4"/>
              </a:gs>
              <a:gs pos="72000">
                <a:schemeClr val="accent5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062" name="Shape 19062"/>
          <p:cNvSpPr/>
          <p:nvPr/>
        </p:nvSpPr>
        <p:spPr>
          <a:xfrm>
            <a:off x="4844877" y="1683969"/>
            <a:ext cx="3375127" cy="3357051"/>
          </a:xfrm>
          <a:prstGeom prst="ellipse">
            <a:avLst/>
          </a:prstGeom>
          <a:solidFill>
            <a:srgbClr val="21283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063" name="Shape 19063"/>
          <p:cNvSpPr/>
          <p:nvPr/>
        </p:nvSpPr>
        <p:spPr>
          <a:xfrm>
            <a:off x="5045327" y="1970956"/>
            <a:ext cx="2972989" cy="284429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064" name="Shape 19064"/>
          <p:cNvSpPr/>
          <p:nvPr/>
        </p:nvSpPr>
        <p:spPr>
          <a:xfrm>
            <a:off x="5010159" y="1847889"/>
            <a:ext cx="3022624" cy="3060316"/>
          </a:xfrm>
          <a:prstGeom prst="ellipse">
            <a:avLst/>
          </a:prstGeom>
          <a:ln w="28575" cap="rnd" cmpd="sng">
            <a:solidFill>
              <a:schemeClr val="accent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085" name="Shape 19085"/>
          <p:cNvSpPr/>
          <p:nvPr/>
        </p:nvSpPr>
        <p:spPr>
          <a:xfrm>
            <a:off x="5668560" y="1792480"/>
            <a:ext cx="935285" cy="61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600" extrusionOk="0">
                <a:moveTo>
                  <a:pt x="13" y="0"/>
                </a:moveTo>
                <a:cubicBezTo>
                  <a:pt x="-175" y="5237"/>
                  <a:pt x="1702" y="10137"/>
                  <a:pt x="4777" y="12439"/>
                </a:cubicBezTo>
                <a:cubicBezTo>
                  <a:pt x="7780" y="14688"/>
                  <a:pt x="11288" y="13910"/>
                  <a:pt x="14524" y="15077"/>
                </a:cubicBezTo>
                <a:cubicBezTo>
                  <a:pt x="17224" y="16051"/>
                  <a:pt x="19645" y="18339"/>
                  <a:pt x="21425" y="21600"/>
                </a:cubicBezTo>
              </a:path>
            </a:pathLst>
          </a:custGeom>
          <a:ln w="38100" cmpd="sng">
            <a:solidFill>
              <a:schemeClr val="accent2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9086" name="Shape 19086"/>
          <p:cNvSpPr/>
          <p:nvPr/>
        </p:nvSpPr>
        <p:spPr>
          <a:xfrm>
            <a:off x="5384059" y="2193665"/>
            <a:ext cx="1211721" cy="228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813" y="10856"/>
                  <a:pt x="8193" y="14807"/>
                  <a:pt x="12470" y="11252"/>
                </a:cubicBezTo>
                <a:cubicBezTo>
                  <a:pt x="13154" y="10683"/>
                  <a:pt x="13833" y="9920"/>
                  <a:pt x="14523" y="9570"/>
                </a:cubicBezTo>
                <a:cubicBezTo>
                  <a:pt x="17094" y="8267"/>
                  <a:pt x="19653" y="12616"/>
                  <a:pt x="21600" y="21600"/>
                </a:cubicBezTo>
              </a:path>
            </a:pathLst>
          </a:custGeom>
          <a:ln w="38100" cmpd="sng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9088" name="Shape 19088"/>
          <p:cNvSpPr/>
          <p:nvPr/>
        </p:nvSpPr>
        <p:spPr>
          <a:xfrm flipH="1">
            <a:off x="6655372" y="1793228"/>
            <a:ext cx="940010" cy="61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extrusionOk="0">
                <a:moveTo>
                  <a:pt x="6" y="0"/>
                </a:moveTo>
                <a:cubicBezTo>
                  <a:pt x="-122" y="5262"/>
                  <a:pt x="1789" y="10142"/>
                  <a:pt x="4873" y="12428"/>
                </a:cubicBezTo>
                <a:cubicBezTo>
                  <a:pt x="7874" y="14653"/>
                  <a:pt x="11370" y="13892"/>
                  <a:pt x="14595" y="15069"/>
                </a:cubicBezTo>
                <a:cubicBezTo>
                  <a:pt x="17286" y="16051"/>
                  <a:pt x="19700" y="18341"/>
                  <a:pt x="21478" y="21600"/>
                </a:cubicBezTo>
              </a:path>
            </a:pathLst>
          </a:custGeom>
          <a:ln w="38100" cmpd="sng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9089" name="Shape 19089"/>
          <p:cNvSpPr/>
          <p:nvPr/>
        </p:nvSpPr>
        <p:spPr>
          <a:xfrm flipH="1">
            <a:off x="6684858" y="2194983"/>
            <a:ext cx="1202826" cy="227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792" y="10783"/>
                  <a:pt x="8148" y="14713"/>
                  <a:pt x="12402" y="11192"/>
                </a:cubicBezTo>
                <a:cubicBezTo>
                  <a:pt x="13092" y="10621"/>
                  <a:pt x="13776" y="9853"/>
                  <a:pt x="14471" y="9501"/>
                </a:cubicBezTo>
                <a:cubicBezTo>
                  <a:pt x="17061" y="8187"/>
                  <a:pt x="19639" y="12562"/>
                  <a:pt x="21600" y="21600"/>
                </a:cubicBezTo>
              </a:path>
            </a:pathLst>
          </a:custGeom>
          <a:ln w="38100" cmpd="sng">
            <a:solidFill>
              <a:schemeClr val="accent5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9090" name="Shape 19090"/>
          <p:cNvSpPr/>
          <p:nvPr/>
        </p:nvSpPr>
        <p:spPr>
          <a:xfrm>
            <a:off x="6562894" y="2336317"/>
            <a:ext cx="154344" cy="154344"/>
          </a:xfrm>
          <a:prstGeom prst="ellipse">
            <a:avLst/>
          </a:prstGeom>
          <a:solidFill>
            <a:srgbClr val="242E38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3" name="Group 19121"/>
          <p:cNvGrpSpPr/>
          <p:nvPr/>
        </p:nvGrpSpPr>
        <p:grpSpPr>
          <a:xfrm>
            <a:off x="5828567" y="393395"/>
            <a:ext cx="1622998" cy="1545681"/>
            <a:chOff x="-1" y="-1"/>
            <a:chExt cx="4327991" cy="4121812"/>
          </a:xfrm>
        </p:grpSpPr>
        <p:sp>
          <p:nvSpPr>
            <p:cNvPr id="19107" name="Shape 19107"/>
            <p:cNvSpPr/>
            <p:nvPr/>
          </p:nvSpPr>
          <p:spPr>
            <a:xfrm>
              <a:off x="0" y="-1"/>
              <a:ext cx="4324304" cy="4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lumMod val="60000"/>
                    <a:lumOff val="40000"/>
                  </a:schemeClr>
                </a:gs>
                <a:gs pos="72000">
                  <a:schemeClr val="accent3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4" name="Group 19120"/>
            <p:cNvGrpSpPr/>
            <p:nvPr/>
          </p:nvGrpSpPr>
          <p:grpSpPr>
            <a:xfrm>
              <a:off x="-1" y="-1"/>
              <a:ext cx="4327991" cy="4121812"/>
              <a:chOff x="0" y="0"/>
              <a:chExt cx="4327989" cy="4121810"/>
            </a:xfrm>
          </p:grpSpPr>
          <p:sp>
            <p:nvSpPr>
              <p:cNvPr id="19108" name="Shape 19108"/>
              <p:cNvSpPr/>
              <p:nvPr/>
            </p:nvSpPr>
            <p:spPr>
              <a:xfrm>
                <a:off x="2162773" y="1289345"/>
                <a:ext cx="2155722" cy="76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09" name="Shape 19109"/>
              <p:cNvSpPr/>
              <p:nvPr/>
            </p:nvSpPr>
            <p:spPr>
              <a:xfrm>
                <a:off x="2162773" y="1555533"/>
                <a:ext cx="2165217" cy="108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0" name="Shape 19110"/>
              <p:cNvSpPr/>
              <p:nvPr/>
            </p:nvSpPr>
            <p:spPr>
              <a:xfrm>
                <a:off x="823517" y="2054634"/>
                <a:ext cx="1338993" cy="2063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1" name="Shape 19111"/>
              <p:cNvSpPr/>
              <p:nvPr/>
            </p:nvSpPr>
            <p:spPr>
              <a:xfrm>
                <a:off x="2162773" y="2054634"/>
                <a:ext cx="1339858" cy="2067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2" name="Shape 19112"/>
              <p:cNvSpPr/>
              <p:nvPr/>
            </p:nvSpPr>
            <p:spPr>
              <a:xfrm>
                <a:off x="2162773" y="2054634"/>
                <a:ext cx="1376085" cy="2044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3" name="Shape 19113"/>
              <p:cNvSpPr/>
              <p:nvPr/>
            </p:nvSpPr>
            <p:spPr>
              <a:xfrm>
                <a:off x="1422439" y="0"/>
                <a:ext cx="740725" cy="205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4" name="Shape 19114"/>
              <p:cNvSpPr/>
              <p:nvPr/>
            </p:nvSpPr>
            <p:spPr>
              <a:xfrm>
                <a:off x="0" y="1555533"/>
                <a:ext cx="2156773" cy="1091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5" name="Shape 19115"/>
              <p:cNvSpPr/>
              <p:nvPr/>
            </p:nvSpPr>
            <p:spPr>
              <a:xfrm>
                <a:off x="8318" y="1297663"/>
                <a:ext cx="2149615" cy="76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6" name="Shape 19116"/>
              <p:cNvSpPr/>
              <p:nvPr/>
            </p:nvSpPr>
            <p:spPr>
              <a:xfrm>
                <a:off x="781925" y="2054634"/>
                <a:ext cx="1375670" cy="204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7" name="Shape 19117"/>
              <p:cNvSpPr/>
              <p:nvPr/>
            </p:nvSpPr>
            <p:spPr>
              <a:xfrm>
                <a:off x="0" y="0"/>
                <a:ext cx="4317213" cy="410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8" name="Shape 19118"/>
              <p:cNvSpPr/>
              <p:nvPr/>
            </p:nvSpPr>
            <p:spPr>
              <a:xfrm>
                <a:off x="798562" y="0"/>
                <a:ext cx="3528956" cy="411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9" name="Shape 19119"/>
              <p:cNvSpPr/>
              <p:nvPr/>
            </p:nvSpPr>
            <p:spPr>
              <a:xfrm>
                <a:off x="-1" y="0"/>
                <a:ext cx="2200108" cy="4117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5" name="Group 19136"/>
          <p:cNvGrpSpPr/>
          <p:nvPr/>
        </p:nvGrpSpPr>
        <p:grpSpPr>
          <a:xfrm>
            <a:off x="5209886" y="1060640"/>
            <a:ext cx="928774" cy="884528"/>
            <a:chOff x="-1" y="-1"/>
            <a:chExt cx="2476730" cy="2358743"/>
          </a:xfrm>
        </p:grpSpPr>
        <p:sp>
          <p:nvSpPr>
            <p:cNvPr id="19122" name="Shape 19122"/>
            <p:cNvSpPr/>
            <p:nvPr/>
          </p:nvSpPr>
          <p:spPr>
            <a:xfrm>
              <a:off x="1" y="0"/>
              <a:ext cx="2474622" cy="23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2">
                    <a:lumMod val="60000"/>
                    <a:lumOff val="40000"/>
                  </a:schemeClr>
                </a:gs>
                <a:gs pos="72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6" name="Group 19135"/>
            <p:cNvGrpSpPr/>
            <p:nvPr/>
          </p:nvGrpSpPr>
          <p:grpSpPr>
            <a:xfrm>
              <a:off x="-1" y="-1"/>
              <a:ext cx="2476730" cy="2358743"/>
              <a:chOff x="0" y="0"/>
              <a:chExt cx="2476728" cy="2358741"/>
            </a:xfrm>
          </p:grpSpPr>
          <p:sp>
            <p:nvSpPr>
              <p:cNvPr id="19123" name="Shape 19123"/>
              <p:cNvSpPr/>
              <p:nvPr/>
            </p:nvSpPr>
            <p:spPr>
              <a:xfrm>
                <a:off x="1237665" y="737838"/>
                <a:ext cx="1233631" cy="43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4" name="Shape 19124"/>
              <p:cNvSpPr/>
              <p:nvPr/>
            </p:nvSpPr>
            <p:spPr>
              <a:xfrm>
                <a:off x="1237665" y="890166"/>
                <a:ext cx="1239064" cy="62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5" name="Shape 19125"/>
              <p:cNvSpPr/>
              <p:nvPr/>
            </p:nvSpPr>
            <p:spPr>
              <a:xfrm>
                <a:off x="471264" y="1175782"/>
                <a:ext cx="766251" cy="11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6" name="Shape 19126"/>
              <p:cNvSpPr/>
              <p:nvPr/>
            </p:nvSpPr>
            <p:spPr>
              <a:xfrm>
                <a:off x="1237665" y="1175782"/>
                <a:ext cx="766745" cy="118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7" name="Shape 19127"/>
              <p:cNvSpPr/>
              <p:nvPr/>
            </p:nvSpPr>
            <p:spPr>
              <a:xfrm>
                <a:off x="1237665" y="1175782"/>
                <a:ext cx="787477" cy="116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8" name="Shape 19128"/>
              <p:cNvSpPr/>
              <p:nvPr/>
            </p:nvSpPr>
            <p:spPr>
              <a:xfrm>
                <a:off x="814003" y="0"/>
                <a:ext cx="423886" cy="117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9" name="Shape 19129"/>
              <p:cNvSpPr/>
              <p:nvPr/>
            </p:nvSpPr>
            <p:spPr>
              <a:xfrm>
                <a:off x="0" y="890166"/>
                <a:ext cx="1234232" cy="624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0" name="Shape 19130"/>
              <p:cNvSpPr/>
              <p:nvPr/>
            </p:nvSpPr>
            <p:spPr>
              <a:xfrm>
                <a:off x="4760" y="742599"/>
                <a:ext cx="1230135" cy="4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1" name="Shape 19131"/>
              <p:cNvSpPr/>
              <p:nvPr/>
            </p:nvSpPr>
            <p:spPr>
              <a:xfrm>
                <a:off x="447463" y="1175782"/>
                <a:ext cx="787239" cy="11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2" name="Shape 19132"/>
              <p:cNvSpPr/>
              <p:nvPr/>
            </p:nvSpPr>
            <p:spPr>
              <a:xfrm>
                <a:off x="0" y="0"/>
                <a:ext cx="2470562" cy="2350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3" name="Shape 19133"/>
              <p:cNvSpPr/>
              <p:nvPr/>
            </p:nvSpPr>
            <p:spPr>
              <a:xfrm>
                <a:off x="456984" y="0"/>
                <a:ext cx="2019475" cy="2357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4" name="Shape 19134"/>
              <p:cNvSpPr/>
              <p:nvPr/>
            </p:nvSpPr>
            <p:spPr>
              <a:xfrm>
                <a:off x="-1" y="0"/>
                <a:ext cx="1259031" cy="2356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7" name="Group 19151"/>
          <p:cNvGrpSpPr/>
          <p:nvPr/>
        </p:nvGrpSpPr>
        <p:grpSpPr>
          <a:xfrm>
            <a:off x="4843478" y="1754104"/>
            <a:ext cx="727917" cy="693239"/>
            <a:chOff x="-1" y="0"/>
            <a:chExt cx="1941108" cy="1848636"/>
          </a:xfrm>
        </p:grpSpPr>
        <p:sp>
          <p:nvSpPr>
            <p:cNvPr id="19137" name="Shape 19137"/>
            <p:cNvSpPr/>
            <p:nvPr/>
          </p:nvSpPr>
          <p:spPr>
            <a:xfrm>
              <a:off x="1" y="1"/>
              <a:ext cx="1939456" cy="184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72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8" name="Group 19150"/>
            <p:cNvGrpSpPr/>
            <p:nvPr/>
          </p:nvGrpSpPr>
          <p:grpSpPr>
            <a:xfrm>
              <a:off x="-1" y="0"/>
              <a:ext cx="1941108" cy="1848636"/>
              <a:chOff x="0" y="0"/>
              <a:chExt cx="1941106" cy="1848635"/>
            </a:xfrm>
          </p:grpSpPr>
          <p:sp>
            <p:nvSpPr>
              <p:cNvPr id="19138" name="Shape 19138"/>
              <p:cNvSpPr/>
              <p:nvPr/>
            </p:nvSpPr>
            <p:spPr>
              <a:xfrm>
                <a:off x="970005" y="578272"/>
                <a:ext cx="966844" cy="34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9" name="Shape 19139"/>
              <p:cNvSpPr/>
              <p:nvPr/>
            </p:nvSpPr>
            <p:spPr>
              <a:xfrm>
                <a:off x="970005" y="697657"/>
                <a:ext cx="971102" cy="487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0" name="Shape 19140"/>
              <p:cNvSpPr/>
              <p:nvPr/>
            </p:nvSpPr>
            <p:spPr>
              <a:xfrm>
                <a:off x="369348" y="921505"/>
                <a:ext cx="600540" cy="92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1" name="Shape 19141"/>
              <p:cNvSpPr/>
              <p:nvPr/>
            </p:nvSpPr>
            <p:spPr>
              <a:xfrm>
                <a:off x="970005" y="921505"/>
                <a:ext cx="600928" cy="9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2" name="Shape 19142"/>
              <p:cNvSpPr/>
              <p:nvPr/>
            </p:nvSpPr>
            <p:spPr>
              <a:xfrm>
                <a:off x="970005" y="921505"/>
                <a:ext cx="617176" cy="91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3" name="Shape 19143"/>
              <p:cNvSpPr/>
              <p:nvPr/>
            </p:nvSpPr>
            <p:spPr>
              <a:xfrm>
                <a:off x="637965" y="0"/>
                <a:ext cx="332216" cy="92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4" name="Shape 19144"/>
              <p:cNvSpPr/>
              <p:nvPr/>
            </p:nvSpPr>
            <p:spPr>
              <a:xfrm>
                <a:off x="0" y="697657"/>
                <a:ext cx="967315" cy="48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5" name="Shape 19145"/>
              <p:cNvSpPr/>
              <p:nvPr/>
            </p:nvSpPr>
            <p:spPr>
              <a:xfrm>
                <a:off x="3730" y="582003"/>
                <a:ext cx="964105" cy="34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6" name="Shape 19146"/>
              <p:cNvSpPr/>
              <p:nvPr/>
            </p:nvSpPr>
            <p:spPr>
              <a:xfrm>
                <a:off x="350694" y="921505"/>
                <a:ext cx="616989" cy="91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7" name="Shape 19147"/>
              <p:cNvSpPr/>
              <p:nvPr/>
            </p:nvSpPr>
            <p:spPr>
              <a:xfrm>
                <a:off x="0" y="0"/>
                <a:ext cx="1936274" cy="184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8" name="Shape 19148"/>
              <p:cNvSpPr/>
              <p:nvPr/>
            </p:nvSpPr>
            <p:spPr>
              <a:xfrm>
                <a:off x="358155" y="0"/>
                <a:ext cx="1582741" cy="18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9" name="Shape 19149"/>
              <p:cNvSpPr/>
              <p:nvPr/>
            </p:nvSpPr>
            <p:spPr>
              <a:xfrm>
                <a:off x="-1" y="0"/>
                <a:ext cx="986751" cy="1846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9" name="Group 19166"/>
          <p:cNvGrpSpPr/>
          <p:nvPr/>
        </p:nvGrpSpPr>
        <p:grpSpPr>
          <a:xfrm>
            <a:off x="7133061" y="1060641"/>
            <a:ext cx="928775" cy="884529"/>
            <a:chOff x="-1" y="-1"/>
            <a:chExt cx="2476730" cy="2358743"/>
          </a:xfrm>
        </p:grpSpPr>
        <p:sp>
          <p:nvSpPr>
            <p:cNvPr id="19152" name="Shape 19152"/>
            <p:cNvSpPr/>
            <p:nvPr/>
          </p:nvSpPr>
          <p:spPr>
            <a:xfrm>
              <a:off x="-1" y="-1"/>
              <a:ext cx="2474621" cy="23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4">
                    <a:lumMod val="60000"/>
                    <a:lumOff val="40000"/>
                  </a:schemeClr>
                </a:gs>
                <a:gs pos="72000">
                  <a:schemeClr val="accent4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0" name="Group 19165"/>
            <p:cNvGrpSpPr/>
            <p:nvPr/>
          </p:nvGrpSpPr>
          <p:grpSpPr>
            <a:xfrm>
              <a:off x="-1" y="-1"/>
              <a:ext cx="2476730" cy="2358743"/>
              <a:chOff x="0" y="0"/>
              <a:chExt cx="2476728" cy="2358741"/>
            </a:xfrm>
          </p:grpSpPr>
          <p:sp>
            <p:nvSpPr>
              <p:cNvPr id="19153" name="Shape 19153"/>
              <p:cNvSpPr/>
              <p:nvPr/>
            </p:nvSpPr>
            <p:spPr>
              <a:xfrm>
                <a:off x="1237665" y="737838"/>
                <a:ext cx="1233631" cy="43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4" name="Shape 19154"/>
              <p:cNvSpPr/>
              <p:nvPr/>
            </p:nvSpPr>
            <p:spPr>
              <a:xfrm>
                <a:off x="1237665" y="890166"/>
                <a:ext cx="1239064" cy="62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5" name="Shape 19155"/>
              <p:cNvSpPr/>
              <p:nvPr/>
            </p:nvSpPr>
            <p:spPr>
              <a:xfrm>
                <a:off x="471264" y="1175782"/>
                <a:ext cx="766251" cy="11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6" name="Shape 19156"/>
              <p:cNvSpPr/>
              <p:nvPr/>
            </p:nvSpPr>
            <p:spPr>
              <a:xfrm>
                <a:off x="1237665" y="1175782"/>
                <a:ext cx="766745" cy="118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7" name="Shape 19157"/>
              <p:cNvSpPr/>
              <p:nvPr/>
            </p:nvSpPr>
            <p:spPr>
              <a:xfrm>
                <a:off x="1237665" y="1175782"/>
                <a:ext cx="787477" cy="116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8" name="Shape 19158"/>
              <p:cNvSpPr/>
              <p:nvPr/>
            </p:nvSpPr>
            <p:spPr>
              <a:xfrm>
                <a:off x="814003" y="0"/>
                <a:ext cx="423886" cy="117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9" name="Shape 19159"/>
              <p:cNvSpPr/>
              <p:nvPr/>
            </p:nvSpPr>
            <p:spPr>
              <a:xfrm>
                <a:off x="0" y="890166"/>
                <a:ext cx="1234232" cy="624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0" name="Shape 19160"/>
              <p:cNvSpPr/>
              <p:nvPr/>
            </p:nvSpPr>
            <p:spPr>
              <a:xfrm>
                <a:off x="4760" y="742599"/>
                <a:ext cx="1230135" cy="4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1" name="Shape 19161"/>
              <p:cNvSpPr/>
              <p:nvPr/>
            </p:nvSpPr>
            <p:spPr>
              <a:xfrm>
                <a:off x="447463" y="1175782"/>
                <a:ext cx="787239" cy="11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2" name="Shape 19162"/>
              <p:cNvSpPr/>
              <p:nvPr/>
            </p:nvSpPr>
            <p:spPr>
              <a:xfrm>
                <a:off x="0" y="0"/>
                <a:ext cx="2470562" cy="2350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3" name="Shape 19163"/>
              <p:cNvSpPr/>
              <p:nvPr/>
            </p:nvSpPr>
            <p:spPr>
              <a:xfrm>
                <a:off x="456984" y="0"/>
                <a:ext cx="2019475" cy="2357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4" name="Shape 19164"/>
              <p:cNvSpPr/>
              <p:nvPr/>
            </p:nvSpPr>
            <p:spPr>
              <a:xfrm>
                <a:off x="-1" y="0"/>
                <a:ext cx="1259031" cy="2356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1" name="Group 19181"/>
          <p:cNvGrpSpPr/>
          <p:nvPr/>
        </p:nvGrpSpPr>
        <p:grpSpPr>
          <a:xfrm>
            <a:off x="7708741" y="1754104"/>
            <a:ext cx="727915" cy="693239"/>
            <a:chOff x="0" y="0"/>
            <a:chExt cx="1941106" cy="1848635"/>
          </a:xfrm>
        </p:grpSpPr>
        <p:sp>
          <p:nvSpPr>
            <p:cNvPr id="19167" name="Shape 19167"/>
            <p:cNvSpPr/>
            <p:nvPr/>
          </p:nvSpPr>
          <p:spPr>
            <a:xfrm>
              <a:off x="0" y="-1"/>
              <a:ext cx="1939455" cy="184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lumMod val="60000"/>
                    <a:lumOff val="40000"/>
                  </a:schemeClr>
                </a:gs>
                <a:gs pos="72783">
                  <a:schemeClr val="accent5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2" name="Group 19180"/>
            <p:cNvGrpSpPr/>
            <p:nvPr/>
          </p:nvGrpSpPr>
          <p:grpSpPr>
            <a:xfrm>
              <a:off x="-1" y="0"/>
              <a:ext cx="1941108" cy="1848636"/>
              <a:chOff x="0" y="0"/>
              <a:chExt cx="1941106" cy="1848635"/>
            </a:xfrm>
          </p:grpSpPr>
          <p:sp>
            <p:nvSpPr>
              <p:cNvPr id="19168" name="Shape 19168"/>
              <p:cNvSpPr/>
              <p:nvPr/>
            </p:nvSpPr>
            <p:spPr>
              <a:xfrm>
                <a:off x="970005" y="578272"/>
                <a:ext cx="966844" cy="34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9" name="Shape 19169"/>
              <p:cNvSpPr/>
              <p:nvPr/>
            </p:nvSpPr>
            <p:spPr>
              <a:xfrm>
                <a:off x="970005" y="697657"/>
                <a:ext cx="971102" cy="487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0" name="Shape 19170"/>
              <p:cNvSpPr/>
              <p:nvPr/>
            </p:nvSpPr>
            <p:spPr>
              <a:xfrm>
                <a:off x="369348" y="921505"/>
                <a:ext cx="600540" cy="92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1" name="Shape 19171"/>
              <p:cNvSpPr/>
              <p:nvPr/>
            </p:nvSpPr>
            <p:spPr>
              <a:xfrm>
                <a:off x="970005" y="921505"/>
                <a:ext cx="600928" cy="9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2" name="Shape 19172"/>
              <p:cNvSpPr/>
              <p:nvPr/>
            </p:nvSpPr>
            <p:spPr>
              <a:xfrm>
                <a:off x="970005" y="921505"/>
                <a:ext cx="617176" cy="91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3" name="Shape 19173"/>
              <p:cNvSpPr/>
              <p:nvPr/>
            </p:nvSpPr>
            <p:spPr>
              <a:xfrm>
                <a:off x="637965" y="0"/>
                <a:ext cx="332216" cy="92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4" name="Shape 19174"/>
              <p:cNvSpPr/>
              <p:nvPr/>
            </p:nvSpPr>
            <p:spPr>
              <a:xfrm>
                <a:off x="0" y="697657"/>
                <a:ext cx="967315" cy="48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5" name="Shape 19175"/>
              <p:cNvSpPr/>
              <p:nvPr/>
            </p:nvSpPr>
            <p:spPr>
              <a:xfrm>
                <a:off x="3730" y="582003"/>
                <a:ext cx="964105" cy="34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6" name="Shape 19176"/>
              <p:cNvSpPr/>
              <p:nvPr/>
            </p:nvSpPr>
            <p:spPr>
              <a:xfrm>
                <a:off x="350694" y="921505"/>
                <a:ext cx="616989" cy="91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7" name="Shape 19177"/>
              <p:cNvSpPr/>
              <p:nvPr/>
            </p:nvSpPr>
            <p:spPr>
              <a:xfrm>
                <a:off x="0" y="0"/>
                <a:ext cx="1936274" cy="184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8" name="Shape 19178"/>
              <p:cNvSpPr/>
              <p:nvPr/>
            </p:nvSpPr>
            <p:spPr>
              <a:xfrm>
                <a:off x="358155" y="0"/>
                <a:ext cx="1582741" cy="18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9" name="Shape 19179"/>
              <p:cNvSpPr/>
              <p:nvPr/>
            </p:nvSpPr>
            <p:spPr>
              <a:xfrm>
                <a:off x="-1" y="0"/>
                <a:ext cx="986751" cy="1846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sp>
        <p:nvSpPr>
          <p:cNvPr id="129" name="Shape 19062"/>
          <p:cNvSpPr/>
          <p:nvPr/>
        </p:nvSpPr>
        <p:spPr>
          <a:xfrm>
            <a:off x="521963" y="1611668"/>
            <a:ext cx="3452964" cy="3320094"/>
          </a:xfrm>
          <a:prstGeom prst="ellipse">
            <a:avLst/>
          </a:prstGeom>
          <a:solidFill>
            <a:srgbClr val="21283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0" name="Shape 19063"/>
          <p:cNvSpPr/>
          <p:nvPr/>
        </p:nvSpPr>
        <p:spPr>
          <a:xfrm>
            <a:off x="771671" y="1933717"/>
            <a:ext cx="2853393" cy="279869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1" name="Shape 19064"/>
          <p:cNvSpPr/>
          <p:nvPr/>
        </p:nvSpPr>
        <p:spPr>
          <a:xfrm>
            <a:off x="647347" y="1859611"/>
            <a:ext cx="3090575" cy="2955645"/>
          </a:xfrm>
          <a:prstGeom prst="ellipse">
            <a:avLst/>
          </a:prstGeom>
          <a:ln w="28575" cap="rnd" cmpd="sng">
            <a:solidFill>
              <a:schemeClr val="accent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2" name="Shape 19085"/>
          <p:cNvSpPr/>
          <p:nvPr/>
        </p:nvSpPr>
        <p:spPr>
          <a:xfrm>
            <a:off x="1345646" y="1683221"/>
            <a:ext cx="935285" cy="61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600" extrusionOk="0">
                <a:moveTo>
                  <a:pt x="13" y="0"/>
                </a:moveTo>
                <a:cubicBezTo>
                  <a:pt x="-175" y="5237"/>
                  <a:pt x="1702" y="10137"/>
                  <a:pt x="4777" y="12439"/>
                </a:cubicBezTo>
                <a:cubicBezTo>
                  <a:pt x="7780" y="14688"/>
                  <a:pt x="11288" y="13910"/>
                  <a:pt x="14524" y="15077"/>
                </a:cubicBezTo>
                <a:cubicBezTo>
                  <a:pt x="17224" y="16051"/>
                  <a:pt x="19645" y="18339"/>
                  <a:pt x="21425" y="21600"/>
                </a:cubicBezTo>
              </a:path>
            </a:pathLst>
          </a:custGeom>
          <a:ln w="38100" cmpd="sng">
            <a:solidFill>
              <a:schemeClr val="accent2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33" name="Shape 19086"/>
          <p:cNvSpPr/>
          <p:nvPr/>
        </p:nvSpPr>
        <p:spPr>
          <a:xfrm>
            <a:off x="1061145" y="2084407"/>
            <a:ext cx="1211721" cy="228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813" y="10856"/>
                  <a:pt x="8193" y="14807"/>
                  <a:pt x="12470" y="11252"/>
                </a:cubicBezTo>
                <a:cubicBezTo>
                  <a:pt x="13154" y="10683"/>
                  <a:pt x="13833" y="9920"/>
                  <a:pt x="14523" y="9570"/>
                </a:cubicBezTo>
                <a:cubicBezTo>
                  <a:pt x="17094" y="8267"/>
                  <a:pt x="19653" y="12616"/>
                  <a:pt x="21600" y="21600"/>
                </a:cubicBezTo>
              </a:path>
            </a:pathLst>
          </a:custGeom>
          <a:ln w="38100" cmpd="sng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34" name="Shape 19088"/>
          <p:cNvSpPr/>
          <p:nvPr/>
        </p:nvSpPr>
        <p:spPr>
          <a:xfrm flipH="1">
            <a:off x="2332458" y="1683969"/>
            <a:ext cx="940010" cy="61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extrusionOk="0">
                <a:moveTo>
                  <a:pt x="6" y="0"/>
                </a:moveTo>
                <a:cubicBezTo>
                  <a:pt x="-122" y="5262"/>
                  <a:pt x="1789" y="10142"/>
                  <a:pt x="4873" y="12428"/>
                </a:cubicBezTo>
                <a:cubicBezTo>
                  <a:pt x="7874" y="14653"/>
                  <a:pt x="11370" y="13892"/>
                  <a:pt x="14595" y="15069"/>
                </a:cubicBezTo>
                <a:cubicBezTo>
                  <a:pt x="17286" y="16051"/>
                  <a:pt x="19700" y="18341"/>
                  <a:pt x="21478" y="21600"/>
                </a:cubicBezTo>
              </a:path>
            </a:pathLst>
          </a:custGeom>
          <a:ln w="38100" cmpd="sng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35" name="Shape 19089"/>
          <p:cNvSpPr/>
          <p:nvPr/>
        </p:nvSpPr>
        <p:spPr>
          <a:xfrm flipH="1">
            <a:off x="2361944" y="2085725"/>
            <a:ext cx="1202826" cy="227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792" y="10783"/>
                  <a:pt x="8148" y="14713"/>
                  <a:pt x="12402" y="11192"/>
                </a:cubicBezTo>
                <a:cubicBezTo>
                  <a:pt x="13092" y="10621"/>
                  <a:pt x="13776" y="9853"/>
                  <a:pt x="14471" y="9501"/>
                </a:cubicBezTo>
                <a:cubicBezTo>
                  <a:pt x="17061" y="8187"/>
                  <a:pt x="19639" y="12562"/>
                  <a:pt x="21600" y="21600"/>
                </a:cubicBezTo>
              </a:path>
            </a:pathLst>
          </a:custGeom>
          <a:ln w="38100" cmpd="sng">
            <a:solidFill>
              <a:schemeClr val="accent5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36" name="Shape 19090"/>
          <p:cNvSpPr/>
          <p:nvPr/>
        </p:nvSpPr>
        <p:spPr>
          <a:xfrm>
            <a:off x="2239980" y="2227059"/>
            <a:ext cx="154344" cy="154344"/>
          </a:xfrm>
          <a:prstGeom prst="ellipse">
            <a:avLst/>
          </a:prstGeom>
          <a:solidFill>
            <a:srgbClr val="242E38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37" name="Group 19121"/>
          <p:cNvGrpSpPr/>
          <p:nvPr/>
        </p:nvGrpSpPr>
        <p:grpSpPr>
          <a:xfrm>
            <a:off x="1505653" y="284136"/>
            <a:ext cx="1622998" cy="1545681"/>
            <a:chOff x="-1" y="-1"/>
            <a:chExt cx="4327991" cy="4121812"/>
          </a:xfrm>
        </p:grpSpPr>
        <p:sp>
          <p:nvSpPr>
            <p:cNvPr id="138" name="Shape 19107"/>
            <p:cNvSpPr/>
            <p:nvPr/>
          </p:nvSpPr>
          <p:spPr>
            <a:xfrm>
              <a:off x="0" y="-1"/>
              <a:ext cx="4324304" cy="4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lumMod val="60000"/>
                    <a:lumOff val="40000"/>
                  </a:schemeClr>
                </a:gs>
                <a:gs pos="72000">
                  <a:schemeClr val="accent3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39" name="Group 19120"/>
            <p:cNvGrpSpPr/>
            <p:nvPr/>
          </p:nvGrpSpPr>
          <p:grpSpPr>
            <a:xfrm>
              <a:off x="-1" y="-1"/>
              <a:ext cx="4327991" cy="4121812"/>
              <a:chOff x="0" y="0"/>
              <a:chExt cx="4327989" cy="4121810"/>
            </a:xfrm>
          </p:grpSpPr>
          <p:sp>
            <p:nvSpPr>
              <p:cNvPr id="140" name="Shape 19108"/>
              <p:cNvSpPr/>
              <p:nvPr/>
            </p:nvSpPr>
            <p:spPr>
              <a:xfrm>
                <a:off x="2162773" y="1289345"/>
                <a:ext cx="2155722" cy="76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1" name="Shape 19109"/>
              <p:cNvSpPr/>
              <p:nvPr/>
            </p:nvSpPr>
            <p:spPr>
              <a:xfrm>
                <a:off x="2162773" y="1555533"/>
                <a:ext cx="2165217" cy="108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2" name="Shape 19110"/>
              <p:cNvSpPr/>
              <p:nvPr/>
            </p:nvSpPr>
            <p:spPr>
              <a:xfrm>
                <a:off x="823517" y="2054634"/>
                <a:ext cx="1338993" cy="2063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3" name="Shape 19111"/>
              <p:cNvSpPr/>
              <p:nvPr/>
            </p:nvSpPr>
            <p:spPr>
              <a:xfrm>
                <a:off x="2162773" y="2054634"/>
                <a:ext cx="1339858" cy="2067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4" name="Shape 19112"/>
              <p:cNvSpPr/>
              <p:nvPr/>
            </p:nvSpPr>
            <p:spPr>
              <a:xfrm>
                <a:off x="2162773" y="2054634"/>
                <a:ext cx="1376085" cy="2044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5" name="Shape 19113"/>
              <p:cNvSpPr/>
              <p:nvPr/>
            </p:nvSpPr>
            <p:spPr>
              <a:xfrm>
                <a:off x="1422439" y="0"/>
                <a:ext cx="740725" cy="205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6" name="Shape 19114"/>
              <p:cNvSpPr/>
              <p:nvPr/>
            </p:nvSpPr>
            <p:spPr>
              <a:xfrm>
                <a:off x="0" y="1555533"/>
                <a:ext cx="2156773" cy="1091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7" name="Shape 19115"/>
              <p:cNvSpPr/>
              <p:nvPr/>
            </p:nvSpPr>
            <p:spPr>
              <a:xfrm>
                <a:off x="8318" y="1297663"/>
                <a:ext cx="2149615" cy="76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8" name="Shape 19116"/>
              <p:cNvSpPr/>
              <p:nvPr/>
            </p:nvSpPr>
            <p:spPr>
              <a:xfrm>
                <a:off x="781925" y="2054634"/>
                <a:ext cx="1375670" cy="204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9" name="Shape 19117"/>
              <p:cNvSpPr/>
              <p:nvPr/>
            </p:nvSpPr>
            <p:spPr>
              <a:xfrm>
                <a:off x="0" y="0"/>
                <a:ext cx="4317213" cy="410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0" name="Shape 19118"/>
              <p:cNvSpPr/>
              <p:nvPr/>
            </p:nvSpPr>
            <p:spPr>
              <a:xfrm>
                <a:off x="798562" y="0"/>
                <a:ext cx="3528956" cy="411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1" name="Shape 19119"/>
              <p:cNvSpPr/>
              <p:nvPr/>
            </p:nvSpPr>
            <p:spPr>
              <a:xfrm>
                <a:off x="-1" y="0"/>
                <a:ext cx="2200108" cy="4117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52" name="Group 19136"/>
          <p:cNvGrpSpPr/>
          <p:nvPr/>
        </p:nvGrpSpPr>
        <p:grpSpPr>
          <a:xfrm>
            <a:off x="886972" y="951383"/>
            <a:ext cx="928774" cy="884528"/>
            <a:chOff x="-1" y="-1"/>
            <a:chExt cx="2476730" cy="2358743"/>
          </a:xfrm>
        </p:grpSpPr>
        <p:sp>
          <p:nvSpPr>
            <p:cNvPr id="153" name="Shape 19122"/>
            <p:cNvSpPr/>
            <p:nvPr/>
          </p:nvSpPr>
          <p:spPr>
            <a:xfrm>
              <a:off x="1" y="0"/>
              <a:ext cx="2474622" cy="23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2">
                    <a:lumMod val="60000"/>
                    <a:lumOff val="40000"/>
                  </a:schemeClr>
                </a:gs>
                <a:gs pos="72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54" name="Group 19135"/>
            <p:cNvGrpSpPr/>
            <p:nvPr/>
          </p:nvGrpSpPr>
          <p:grpSpPr>
            <a:xfrm>
              <a:off x="-1" y="-1"/>
              <a:ext cx="2476730" cy="2358743"/>
              <a:chOff x="0" y="0"/>
              <a:chExt cx="2476728" cy="2358741"/>
            </a:xfrm>
          </p:grpSpPr>
          <p:sp>
            <p:nvSpPr>
              <p:cNvPr id="155" name="Shape 19123"/>
              <p:cNvSpPr/>
              <p:nvPr/>
            </p:nvSpPr>
            <p:spPr>
              <a:xfrm>
                <a:off x="1237665" y="737838"/>
                <a:ext cx="1233631" cy="43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6" name="Shape 19124"/>
              <p:cNvSpPr/>
              <p:nvPr/>
            </p:nvSpPr>
            <p:spPr>
              <a:xfrm>
                <a:off x="1237665" y="890166"/>
                <a:ext cx="1239064" cy="62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7" name="Shape 19125"/>
              <p:cNvSpPr/>
              <p:nvPr/>
            </p:nvSpPr>
            <p:spPr>
              <a:xfrm>
                <a:off x="471264" y="1175782"/>
                <a:ext cx="766251" cy="11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8" name="Shape 19126"/>
              <p:cNvSpPr/>
              <p:nvPr/>
            </p:nvSpPr>
            <p:spPr>
              <a:xfrm>
                <a:off x="1237665" y="1175782"/>
                <a:ext cx="766745" cy="118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9" name="Shape 19127"/>
              <p:cNvSpPr/>
              <p:nvPr/>
            </p:nvSpPr>
            <p:spPr>
              <a:xfrm>
                <a:off x="1237665" y="1175782"/>
                <a:ext cx="787477" cy="116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0" name="Shape 19128"/>
              <p:cNvSpPr/>
              <p:nvPr/>
            </p:nvSpPr>
            <p:spPr>
              <a:xfrm>
                <a:off x="814003" y="0"/>
                <a:ext cx="423886" cy="117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1" name="Shape 19129"/>
              <p:cNvSpPr/>
              <p:nvPr/>
            </p:nvSpPr>
            <p:spPr>
              <a:xfrm>
                <a:off x="0" y="890166"/>
                <a:ext cx="1234232" cy="624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2" name="Shape 19130"/>
              <p:cNvSpPr/>
              <p:nvPr/>
            </p:nvSpPr>
            <p:spPr>
              <a:xfrm>
                <a:off x="4760" y="742599"/>
                <a:ext cx="1230135" cy="4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3" name="Shape 19131"/>
              <p:cNvSpPr/>
              <p:nvPr/>
            </p:nvSpPr>
            <p:spPr>
              <a:xfrm>
                <a:off x="447463" y="1175782"/>
                <a:ext cx="787239" cy="11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4" name="Shape 19132"/>
              <p:cNvSpPr/>
              <p:nvPr/>
            </p:nvSpPr>
            <p:spPr>
              <a:xfrm>
                <a:off x="0" y="0"/>
                <a:ext cx="2470562" cy="2350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5" name="Shape 19133"/>
              <p:cNvSpPr/>
              <p:nvPr/>
            </p:nvSpPr>
            <p:spPr>
              <a:xfrm>
                <a:off x="456984" y="0"/>
                <a:ext cx="2019475" cy="2357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6" name="Shape 19134"/>
              <p:cNvSpPr/>
              <p:nvPr/>
            </p:nvSpPr>
            <p:spPr>
              <a:xfrm>
                <a:off x="-1" y="0"/>
                <a:ext cx="1259031" cy="2356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67" name="Group 19151"/>
          <p:cNvGrpSpPr/>
          <p:nvPr/>
        </p:nvGrpSpPr>
        <p:grpSpPr>
          <a:xfrm>
            <a:off x="520564" y="1644846"/>
            <a:ext cx="727917" cy="693239"/>
            <a:chOff x="-1" y="0"/>
            <a:chExt cx="1941108" cy="1848636"/>
          </a:xfrm>
        </p:grpSpPr>
        <p:sp>
          <p:nvSpPr>
            <p:cNvPr id="168" name="Shape 19137"/>
            <p:cNvSpPr/>
            <p:nvPr/>
          </p:nvSpPr>
          <p:spPr>
            <a:xfrm>
              <a:off x="1" y="1"/>
              <a:ext cx="1939456" cy="184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72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69" name="Group 19150"/>
            <p:cNvGrpSpPr/>
            <p:nvPr/>
          </p:nvGrpSpPr>
          <p:grpSpPr>
            <a:xfrm>
              <a:off x="-1" y="0"/>
              <a:ext cx="1941108" cy="1848636"/>
              <a:chOff x="0" y="0"/>
              <a:chExt cx="1941106" cy="1848635"/>
            </a:xfrm>
          </p:grpSpPr>
          <p:sp>
            <p:nvSpPr>
              <p:cNvPr id="170" name="Shape 19138"/>
              <p:cNvSpPr/>
              <p:nvPr/>
            </p:nvSpPr>
            <p:spPr>
              <a:xfrm>
                <a:off x="970005" y="578272"/>
                <a:ext cx="966844" cy="34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1" name="Shape 19139"/>
              <p:cNvSpPr/>
              <p:nvPr/>
            </p:nvSpPr>
            <p:spPr>
              <a:xfrm>
                <a:off x="970005" y="697657"/>
                <a:ext cx="971102" cy="487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2" name="Shape 19140"/>
              <p:cNvSpPr/>
              <p:nvPr/>
            </p:nvSpPr>
            <p:spPr>
              <a:xfrm>
                <a:off x="369348" y="921505"/>
                <a:ext cx="600540" cy="92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3" name="Shape 19141"/>
              <p:cNvSpPr/>
              <p:nvPr/>
            </p:nvSpPr>
            <p:spPr>
              <a:xfrm>
                <a:off x="970005" y="921505"/>
                <a:ext cx="600928" cy="9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4" name="Shape 19142"/>
              <p:cNvSpPr/>
              <p:nvPr/>
            </p:nvSpPr>
            <p:spPr>
              <a:xfrm>
                <a:off x="970005" y="921505"/>
                <a:ext cx="617176" cy="91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5" name="Shape 19143"/>
              <p:cNvSpPr/>
              <p:nvPr/>
            </p:nvSpPr>
            <p:spPr>
              <a:xfrm>
                <a:off x="637965" y="0"/>
                <a:ext cx="332216" cy="92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6" name="Shape 19144"/>
              <p:cNvSpPr/>
              <p:nvPr/>
            </p:nvSpPr>
            <p:spPr>
              <a:xfrm>
                <a:off x="0" y="697657"/>
                <a:ext cx="967315" cy="48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7" name="Shape 19145"/>
              <p:cNvSpPr/>
              <p:nvPr/>
            </p:nvSpPr>
            <p:spPr>
              <a:xfrm>
                <a:off x="3730" y="582003"/>
                <a:ext cx="964105" cy="34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8" name="Shape 19146"/>
              <p:cNvSpPr/>
              <p:nvPr/>
            </p:nvSpPr>
            <p:spPr>
              <a:xfrm>
                <a:off x="350694" y="921505"/>
                <a:ext cx="616989" cy="91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9" name="Shape 19147"/>
              <p:cNvSpPr/>
              <p:nvPr/>
            </p:nvSpPr>
            <p:spPr>
              <a:xfrm>
                <a:off x="0" y="0"/>
                <a:ext cx="1936274" cy="184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0" name="Shape 19148"/>
              <p:cNvSpPr/>
              <p:nvPr/>
            </p:nvSpPr>
            <p:spPr>
              <a:xfrm>
                <a:off x="358155" y="0"/>
                <a:ext cx="1582741" cy="18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1" name="Shape 19149"/>
              <p:cNvSpPr/>
              <p:nvPr/>
            </p:nvSpPr>
            <p:spPr>
              <a:xfrm>
                <a:off x="-1" y="0"/>
                <a:ext cx="986751" cy="1846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82" name="Group 19166"/>
          <p:cNvGrpSpPr/>
          <p:nvPr/>
        </p:nvGrpSpPr>
        <p:grpSpPr>
          <a:xfrm>
            <a:off x="2810147" y="951383"/>
            <a:ext cx="928775" cy="884529"/>
            <a:chOff x="-1" y="-1"/>
            <a:chExt cx="2476730" cy="2358743"/>
          </a:xfrm>
        </p:grpSpPr>
        <p:sp>
          <p:nvSpPr>
            <p:cNvPr id="183" name="Shape 19152"/>
            <p:cNvSpPr/>
            <p:nvPr/>
          </p:nvSpPr>
          <p:spPr>
            <a:xfrm>
              <a:off x="-1" y="-1"/>
              <a:ext cx="2474621" cy="23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4">
                    <a:lumMod val="60000"/>
                    <a:lumOff val="40000"/>
                  </a:schemeClr>
                </a:gs>
                <a:gs pos="72000">
                  <a:schemeClr val="accent4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84" name="Group 19165"/>
            <p:cNvGrpSpPr/>
            <p:nvPr/>
          </p:nvGrpSpPr>
          <p:grpSpPr>
            <a:xfrm>
              <a:off x="-1" y="-1"/>
              <a:ext cx="2476730" cy="2358743"/>
              <a:chOff x="0" y="0"/>
              <a:chExt cx="2476728" cy="2358741"/>
            </a:xfrm>
          </p:grpSpPr>
          <p:sp>
            <p:nvSpPr>
              <p:cNvPr id="185" name="Shape 19153"/>
              <p:cNvSpPr/>
              <p:nvPr/>
            </p:nvSpPr>
            <p:spPr>
              <a:xfrm>
                <a:off x="1237665" y="737838"/>
                <a:ext cx="1233631" cy="43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6" name="Shape 19154"/>
              <p:cNvSpPr/>
              <p:nvPr/>
            </p:nvSpPr>
            <p:spPr>
              <a:xfrm>
                <a:off x="1237665" y="890166"/>
                <a:ext cx="1239064" cy="62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7" name="Shape 19155"/>
              <p:cNvSpPr/>
              <p:nvPr/>
            </p:nvSpPr>
            <p:spPr>
              <a:xfrm>
                <a:off x="471264" y="1175782"/>
                <a:ext cx="766251" cy="11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8" name="Shape 19156"/>
              <p:cNvSpPr/>
              <p:nvPr/>
            </p:nvSpPr>
            <p:spPr>
              <a:xfrm>
                <a:off x="1237665" y="1175782"/>
                <a:ext cx="766745" cy="118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9" name="Shape 19157"/>
              <p:cNvSpPr/>
              <p:nvPr/>
            </p:nvSpPr>
            <p:spPr>
              <a:xfrm>
                <a:off x="1237665" y="1175782"/>
                <a:ext cx="787477" cy="116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0" name="Shape 19158"/>
              <p:cNvSpPr/>
              <p:nvPr/>
            </p:nvSpPr>
            <p:spPr>
              <a:xfrm>
                <a:off x="814003" y="0"/>
                <a:ext cx="423886" cy="117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" name="Shape 19159"/>
              <p:cNvSpPr/>
              <p:nvPr/>
            </p:nvSpPr>
            <p:spPr>
              <a:xfrm>
                <a:off x="0" y="890166"/>
                <a:ext cx="1234232" cy="624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2" name="Shape 19160"/>
              <p:cNvSpPr/>
              <p:nvPr/>
            </p:nvSpPr>
            <p:spPr>
              <a:xfrm>
                <a:off x="4760" y="742599"/>
                <a:ext cx="1230135" cy="4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3" name="Shape 19161"/>
              <p:cNvSpPr/>
              <p:nvPr/>
            </p:nvSpPr>
            <p:spPr>
              <a:xfrm>
                <a:off x="447463" y="1175782"/>
                <a:ext cx="787239" cy="11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4" name="Shape 19162"/>
              <p:cNvSpPr/>
              <p:nvPr/>
            </p:nvSpPr>
            <p:spPr>
              <a:xfrm>
                <a:off x="0" y="0"/>
                <a:ext cx="2470562" cy="2350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5" name="Shape 19163"/>
              <p:cNvSpPr/>
              <p:nvPr/>
            </p:nvSpPr>
            <p:spPr>
              <a:xfrm>
                <a:off x="456984" y="0"/>
                <a:ext cx="2019475" cy="2357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6" name="Shape 19164"/>
              <p:cNvSpPr/>
              <p:nvPr/>
            </p:nvSpPr>
            <p:spPr>
              <a:xfrm>
                <a:off x="-1" y="0"/>
                <a:ext cx="1259031" cy="2356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97" name="Group 19181"/>
          <p:cNvGrpSpPr/>
          <p:nvPr/>
        </p:nvGrpSpPr>
        <p:grpSpPr>
          <a:xfrm>
            <a:off x="3385827" y="1644846"/>
            <a:ext cx="727915" cy="693239"/>
            <a:chOff x="0" y="0"/>
            <a:chExt cx="1941106" cy="1848635"/>
          </a:xfrm>
        </p:grpSpPr>
        <p:sp>
          <p:nvSpPr>
            <p:cNvPr id="198" name="Shape 19167"/>
            <p:cNvSpPr/>
            <p:nvPr/>
          </p:nvSpPr>
          <p:spPr>
            <a:xfrm>
              <a:off x="0" y="-1"/>
              <a:ext cx="1939455" cy="184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lumMod val="60000"/>
                    <a:lumOff val="40000"/>
                  </a:schemeClr>
                </a:gs>
                <a:gs pos="72783">
                  <a:schemeClr val="accent5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99" name="Group 19180"/>
            <p:cNvGrpSpPr/>
            <p:nvPr/>
          </p:nvGrpSpPr>
          <p:grpSpPr>
            <a:xfrm>
              <a:off x="-1" y="0"/>
              <a:ext cx="1941108" cy="1848636"/>
              <a:chOff x="0" y="0"/>
              <a:chExt cx="1941106" cy="1848635"/>
            </a:xfrm>
          </p:grpSpPr>
          <p:sp>
            <p:nvSpPr>
              <p:cNvPr id="200" name="Shape 19168"/>
              <p:cNvSpPr/>
              <p:nvPr/>
            </p:nvSpPr>
            <p:spPr>
              <a:xfrm>
                <a:off x="970005" y="578272"/>
                <a:ext cx="966844" cy="34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1" name="Shape 19169"/>
              <p:cNvSpPr/>
              <p:nvPr/>
            </p:nvSpPr>
            <p:spPr>
              <a:xfrm>
                <a:off x="970005" y="697657"/>
                <a:ext cx="971102" cy="487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2" name="Shape 19170"/>
              <p:cNvSpPr/>
              <p:nvPr/>
            </p:nvSpPr>
            <p:spPr>
              <a:xfrm>
                <a:off x="369348" y="921505"/>
                <a:ext cx="600540" cy="92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3" name="Shape 19171"/>
              <p:cNvSpPr/>
              <p:nvPr/>
            </p:nvSpPr>
            <p:spPr>
              <a:xfrm>
                <a:off x="970005" y="921505"/>
                <a:ext cx="600928" cy="9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4" name="Shape 19172"/>
              <p:cNvSpPr/>
              <p:nvPr/>
            </p:nvSpPr>
            <p:spPr>
              <a:xfrm>
                <a:off x="970005" y="921505"/>
                <a:ext cx="617176" cy="91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5" name="Shape 19173"/>
              <p:cNvSpPr/>
              <p:nvPr/>
            </p:nvSpPr>
            <p:spPr>
              <a:xfrm>
                <a:off x="637965" y="0"/>
                <a:ext cx="332216" cy="92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6" name="Shape 19174"/>
              <p:cNvSpPr/>
              <p:nvPr/>
            </p:nvSpPr>
            <p:spPr>
              <a:xfrm>
                <a:off x="0" y="697657"/>
                <a:ext cx="967315" cy="48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7" name="Shape 19175"/>
              <p:cNvSpPr/>
              <p:nvPr/>
            </p:nvSpPr>
            <p:spPr>
              <a:xfrm>
                <a:off x="3730" y="582003"/>
                <a:ext cx="964105" cy="34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8" name="Shape 19176"/>
              <p:cNvSpPr/>
              <p:nvPr/>
            </p:nvSpPr>
            <p:spPr>
              <a:xfrm>
                <a:off x="350694" y="921505"/>
                <a:ext cx="616989" cy="91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9" name="Shape 19177"/>
              <p:cNvSpPr/>
              <p:nvPr/>
            </p:nvSpPr>
            <p:spPr>
              <a:xfrm>
                <a:off x="0" y="0"/>
                <a:ext cx="1936274" cy="184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0" name="Shape 19178"/>
              <p:cNvSpPr/>
              <p:nvPr/>
            </p:nvSpPr>
            <p:spPr>
              <a:xfrm>
                <a:off x="358155" y="0"/>
                <a:ext cx="1582741" cy="18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1" name="Shape 19179"/>
              <p:cNvSpPr/>
              <p:nvPr/>
            </p:nvSpPr>
            <p:spPr>
              <a:xfrm>
                <a:off x="-1" y="0"/>
                <a:ext cx="986751" cy="1846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sp>
        <p:nvSpPr>
          <p:cNvPr id="212" name="Rectangle 25"/>
          <p:cNvSpPr>
            <a:spLocks noChangeArrowheads="1"/>
          </p:cNvSpPr>
          <p:nvPr/>
        </p:nvSpPr>
        <p:spPr bwMode="auto">
          <a:xfrm>
            <a:off x="5094586" y="2314816"/>
            <a:ext cx="28652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0" rtl="1">
              <a:lnSpc>
                <a:spcPct val="150000"/>
              </a:lnSpc>
              <a:defRPr/>
            </a:pPr>
            <a:r>
              <a:rPr lang="fa-IR" sz="2000" dirty="0" smtClean="0">
                <a:cs typeface="2  Titr" pitchFamily="2" charset="-78"/>
              </a:rPr>
              <a:t>به </a:t>
            </a:r>
            <a:r>
              <a:rPr lang="fa-IR" sz="2000" dirty="0">
                <a:cs typeface="2  Titr" pitchFamily="2" charset="-78"/>
              </a:rPr>
              <a:t>کمک </a:t>
            </a:r>
            <a:r>
              <a:rPr lang="fa-IR" sz="2000" dirty="0" smtClean="0">
                <a:cs typeface="2  Titr" pitchFamily="2" charset="-78"/>
              </a:rPr>
              <a:t>« </a:t>
            </a:r>
            <a:r>
              <a:rPr lang="fa-IR" sz="2000" dirty="0" smtClean="0">
                <a:solidFill>
                  <a:srgbClr val="FF0000"/>
                </a:solidFill>
                <a:cs typeface="2  Titr" pitchFamily="2" charset="-78"/>
              </a:rPr>
              <a:t>تعریف</a:t>
            </a:r>
            <a:r>
              <a:rPr lang="fa-IR" sz="2000" dirty="0" smtClean="0">
                <a:cs typeface="2  Titr" pitchFamily="2" charset="-78"/>
              </a:rPr>
              <a:t>» </a:t>
            </a:r>
          </a:p>
          <a:p>
            <a:pPr lvl="1" indent="0" rtl="1">
              <a:lnSpc>
                <a:spcPct val="150000"/>
              </a:lnSpc>
              <a:defRPr/>
            </a:pPr>
            <a:r>
              <a:rPr lang="fa-IR" sz="2000" dirty="0" smtClean="0">
                <a:cs typeface="2  Titr" pitchFamily="2" charset="-78"/>
              </a:rPr>
              <a:t> از </a:t>
            </a:r>
            <a:r>
              <a:rPr lang="fa-IR" sz="2000" dirty="0">
                <a:solidFill>
                  <a:srgbClr val="FF0000"/>
                </a:solidFill>
                <a:cs typeface="2  Titr" pitchFamily="2" charset="-78"/>
              </a:rPr>
              <a:t>تصورهای معلوم </a:t>
            </a:r>
            <a:endParaRPr lang="fa-IR" sz="2000" dirty="0" smtClean="0">
              <a:solidFill>
                <a:srgbClr val="FF0000"/>
              </a:solidFill>
              <a:cs typeface="2  Titr" pitchFamily="2" charset="-78"/>
            </a:endParaRPr>
          </a:p>
          <a:p>
            <a:pPr lvl="1" indent="0" rtl="1">
              <a:lnSpc>
                <a:spcPct val="150000"/>
              </a:lnSpc>
              <a:defRPr/>
            </a:pPr>
            <a:r>
              <a:rPr lang="fa-IR" sz="2000" dirty="0" smtClean="0">
                <a:cs typeface="2  Titr" pitchFamily="2" charset="-78"/>
              </a:rPr>
              <a:t>به </a:t>
            </a:r>
            <a:r>
              <a:rPr lang="fa-IR" sz="2000" dirty="0">
                <a:cs typeface="2  Titr" pitchFamily="2" charset="-78"/>
              </a:rPr>
              <a:t>شناخت </a:t>
            </a:r>
            <a:endParaRPr lang="fa-IR" sz="2000" dirty="0" smtClean="0">
              <a:cs typeface="2  Titr" pitchFamily="2" charset="-78"/>
            </a:endParaRPr>
          </a:p>
          <a:p>
            <a:pPr lvl="1" indent="0" rtl="1">
              <a:lnSpc>
                <a:spcPct val="150000"/>
              </a:lnSpc>
              <a:defRPr/>
            </a:pPr>
            <a:r>
              <a:rPr lang="fa-IR" sz="2000" dirty="0" smtClean="0">
                <a:solidFill>
                  <a:srgbClr val="FF0000"/>
                </a:solidFill>
                <a:cs typeface="2  Titr" pitchFamily="2" charset="-78"/>
              </a:rPr>
              <a:t>تصورهای مجهول</a:t>
            </a:r>
          </a:p>
          <a:p>
            <a:pPr lvl="1" indent="0" rtl="1">
              <a:lnSpc>
                <a:spcPct val="150000"/>
              </a:lnSpc>
              <a:defRPr/>
            </a:pPr>
            <a:r>
              <a:rPr lang="fa-IR" sz="2000" dirty="0" smtClean="0">
                <a:solidFill>
                  <a:srgbClr val="FF0000"/>
                </a:solidFill>
                <a:cs typeface="2  Titr" pitchFamily="2" charset="-78"/>
              </a:rPr>
              <a:t> </a:t>
            </a:r>
            <a:r>
              <a:rPr lang="fa-IR" sz="2000" dirty="0">
                <a:cs typeface="2  Titr" pitchFamily="2" charset="-78"/>
              </a:rPr>
              <a:t>دست می یابیم.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2  Titr" pitchFamily="2" charset="-78"/>
            </a:endParaRPr>
          </a:p>
        </p:txBody>
      </p:sp>
      <p:sp>
        <p:nvSpPr>
          <p:cNvPr id="213" name="Rectangle 25"/>
          <p:cNvSpPr>
            <a:spLocks noChangeArrowheads="1"/>
          </p:cNvSpPr>
          <p:nvPr/>
        </p:nvSpPr>
        <p:spPr bwMode="auto">
          <a:xfrm>
            <a:off x="822092" y="2227059"/>
            <a:ext cx="27022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1800" dirty="0">
                <a:solidFill>
                  <a:srgbClr val="002060"/>
                </a:solidFill>
                <a:cs typeface="2  Titr" pitchFamily="2" charset="-78"/>
              </a:rPr>
              <a:t> به کمک </a:t>
            </a:r>
            <a:r>
              <a:rPr lang="fa-IR" sz="1800" dirty="0" smtClean="0">
                <a:solidFill>
                  <a:srgbClr val="002060"/>
                </a:solidFill>
                <a:cs typeface="2  Titr" pitchFamily="2" charset="-78"/>
              </a:rPr>
              <a:t>« </a:t>
            </a:r>
            <a:r>
              <a:rPr lang="fa-IR" sz="1800" dirty="0" smtClean="0">
                <a:solidFill>
                  <a:srgbClr val="FF0000"/>
                </a:solidFill>
                <a:cs typeface="2  Titr" pitchFamily="2" charset="-78"/>
              </a:rPr>
              <a:t>استدلال »</a:t>
            </a:r>
            <a:r>
              <a:rPr lang="fa-IR" sz="1800" dirty="0" smtClean="0">
                <a:solidFill>
                  <a:srgbClr val="002060"/>
                </a:solidFill>
                <a:cs typeface="2  Titr" pitchFamily="2" charset="-78"/>
              </a:rPr>
              <a:t> </a:t>
            </a:r>
            <a:r>
              <a:rPr lang="fa-IR" sz="1800" dirty="0">
                <a:solidFill>
                  <a:srgbClr val="002060"/>
                </a:solidFill>
                <a:cs typeface="2  Titr" pitchFamily="2" charset="-78"/>
              </a:rPr>
              <a:t>از </a:t>
            </a:r>
            <a:r>
              <a:rPr lang="fa-IR" sz="1800" dirty="0">
                <a:solidFill>
                  <a:srgbClr val="FF0000"/>
                </a:solidFill>
                <a:cs typeface="2  Titr" pitchFamily="2" charset="-78"/>
              </a:rPr>
              <a:t>تصدیقهای معلوم </a:t>
            </a:r>
            <a:r>
              <a:rPr lang="fa-IR" sz="1800" dirty="0">
                <a:solidFill>
                  <a:srgbClr val="002060"/>
                </a:solidFill>
                <a:cs typeface="2  Titr" pitchFamily="2" charset="-78"/>
              </a:rPr>
              <a:t>به کشف </a:t>
            </a:r>
            <a:r>
              <a:rPr lang="fa-IR" sz="1800" dirty="0">
                <a:solidFill>
                  <a:srgbClr val="FF0000"/>
                </a:solidFill>
                <a:cs typeface="2  Titr" pitchFamily="2" charset="-78"/>
              </a:rPr>
              <a:t>تـصـدیق های </a:t>
            </a:r>
            <a:r>
              <a:rPr lang="fa-IR" sz="1800" dirty="0" smtClean="0">
                <a:solidFill>
                  <a:srgbClr val="FF0000"/>
                </a:solidFill>
                <a:cs typeface="2  Titr" pitchFamily="2" charset="-78"/>
              </a:rPr>
              <a:t>مـجهول</a:t>
            </a:r>
          </a:p>
          <a:p>
            <a:pPr rtl="1">
              <a:lnSpc>
                <a:spcPct val="200000"/>
              </a:lnSpc>
            </a:pPr>
            <a:r>
              <a:rPr lang="fa-IR" sz="1800" dirty="0" smtClean="0">
                <a:solidFill>
                  <a:srgbClr val="FF0000"/>
                </a:solidFill>
                <a:cs typeface="2  Titr" pitchFamily="2" charset="-78"/>
              </a:rPr>
              <a:t> </a:t>
            </a:r>
            <a:r>
              <a:rPr lang="fa-IR" sz="1800" dirty="0">
                <a:solidFill>
                  <a:srgbClr val="002060"/>
                </a:solidFill>
                <a:cs typeface="2  Titr" pitchFamily="2" charset="-78"/>
              </a:rPr>
              <a:t>دست می یابیم.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450606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9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9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9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9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9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9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9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9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9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90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9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9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9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9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1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1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7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770" decel="100000"/>
                                        <p:tgtEl>
                                          <p:spTgt spid="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7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decel="100000"/>
                                        <p:tgtEl>
                                          <p:spTgt spid="1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77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77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770" decel="100000"/>
                                        <p:tgtEl>
                                          <p:spTgt spid="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7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770" decel="100000"/>
                                        <p:tgtEl>
                                          <p:spTgt spid="1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6" dur="77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77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7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770" decel="100000"/>
                                        <p:tgtEl>
                                          <p:spTgt spid="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5" dur="7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7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70" decel="100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770" decel="100000"/>
                                        <p:tgtEl>
                                          <p:spTgt spid="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77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70" decel="100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770" decel="100000"/>
                                        <p:tgtEl>
                                          <p:spTgt spid="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3" dur="77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5" dur="77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770" decel="100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770" decel="100000"/>
                                        <p:tgtEl>
                                          <p:spTgt spid="2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2" dur="77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4" dur="77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61" grpId="0" animBg="1"/>
      <p:bldP spid="19062" grpId="0" animBg="1"/>
      <p:bldP spid="19063" grpId="0" animBg="1"/>
      <p:bldP spid="19064" grpId="0" animBg="1"/>
      <p:bldP spid="19085" grpId="0" animBg="1"/>
      <p:bldP spid="19086" grpId="0" animBg="1"/>
      <p:bldP spid="19088" grpId="0" animBg="1"/>
      <p:bldP spid="19089" grpId="0" animBg="1"/>
      <p:bldP spid="19090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212" grpId="0"/>
      <p:bldP spid="2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1" name="Shape 19061"/>
          <p:cNvSpPr/>
          <p:nvPr/>
        </p:nvSpPr>
        <p:spPr>
          <a:xfrm>
            <a:off x="-2138" y="3347616"/>
            <a:ext cx="9146138" cy="1795883"/>
          </a:xfrm>
          <a:prstGeom prst="rect">
            <a:avLst/>
          </a:prstGeom>
          <a:gradFill flip="none" rotWithShape="1">
            <a:gsLst>
              <a:gs pos="3000">
                <a:schemeClr val="accent4"/>
              </a:gs>
              <a:gs pos="72000">
                <a:schemeClr val="accent5"/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062" name="Shape 19062"/>
          <p:cNvSpPr/>
          <p:nvPr/>
        </p:nvSpPr>
        <p:spPr>
          <a:xfrm>
            <a:off x="4844877" y="1824645"/>
            <a:ext cx="3375127" cy="3357051"/>
          </a:xfrm>
          <a:prstGeom prst="ellipse">
            <a:avLst/>
          </a:prstGeom>
          <a:solidFill>
            <a:srgbClr val="21283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063" name="Shape 19063"/>
          <p:cNvSpPr/>
          <p:nvPr/>
        </p:nvSpPr>
        <p:spPr>
          <a:xfrm>
            <a:off x="5045327" y="2111632"/>
            <a:ext cx="2972989" cy="284429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064" name="Shape 19064"/>
          <p:cNvSpPr/>
          <p:nvPr/>
        </p:nvSpPr>
        <p:spPr>
          <a:xfrm>
            <a:off x="5010159" y="1988565"/>
            <a:ext cx="3022624" cy="3060316"/>
          </a:xfrm>
          <a:prstGeom prst="ellipse">
            <a:avLst/>
          </a:prstGeom>
          <a:ln w="28575" cap="rnd" cmpd="sng">
            <a:solidFill>
              <a:schemeClr val="accent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9085" name="Shape 19085"/>
          <p:cNvSpPr/>
          <p:nvPr/>
        </p:nvSpPr>
        <p:spPr>
          <a:xfrm>
            <a:off x="5668560" y="1933156"/>
            <a:ext cx="935285" cy="61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600" extrusionOk="0">
                <a:moveTo>
                  <a:pt x="13" y="0"/>
                </a:moveTo>
                <a:cubicBezTo>
                  <a:pt x="-175" y="5237"/>
                  <a:pt x="1702" y="10137"/>
                  <a:pt x="4777" y="12439"/>
                </a:cubicBezTo>
                <a:cubicBezTo>
                  <a:pt x="7780" y="14688"/>
                  <a:pt x="11288" y="13910"/>
                  <a:pt x="14524" y="15077"/>
                </a:cubicBezTo>
                <a:cubicBezTo>
                  <a:pt x="17224" y="16051"/>
                  <a:pt x="19645" y="18339"/>
                  <a:pt x="21425" y="21600"/>
                </a:cubicBezTo>
              </a:path>
            </a:pathLst>
          </a:custGeom>
          <a:ln w="38100" cmpd="sng">
            <a:solidFill>
              <a:schemeClr val="accent2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9086" name="Shape 19086"/>
          <p:cNvSpPr/>
          <p:nvPr/>
        </p:nvSpPr>
        <p:spPr>
          <a:xfrm>
            <a:off x="5384059" y="2334341"/>
            <a:ext cx="1211721" cy="228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813" y="10856"/>
                  <a:pt x="8193" y="14807"/>
                  <a:pt x="12470" y="11252"/>
                </a:cubicBezTo>
                <a:cubicBezTo>
                  <a:pt x="13154" y="10683"/>
                  <a:pt x="13833" y="9920"/>
                  <a:pt x="14523" y="9570"/>
                </a:cubicBezTo>
                <a:cubicBezTo>
                  <a:pt x="17094" y="8267"/>
                  <a:pt x="19653" y="12616"/>
                  <a:pt x="21600" y="21600"/>
                </a:cubicBezTo>
              </a:path>
            </a:pathLst>
          </a:custGeom>
          <a:ln w="38100" cmpd="sng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9088" name="Shape 19088"/>
          <p:cNvSpPr/>
          <p:nvPr/>
        </p:nvSpPr>
        <p:spPr>
          <a:xfrm flipH="1">
            <a:off x="6655372" y="1933904"/>
            <a:ext cx="940010" cy="61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extrusionOk="0">
                <a:moveTo>
                  <a:pt x="6" y="0"/>
                </a:moveTo>
                <a:cubicBezTo>
                  <a:pt x="-122" y="5262"/>
                  <a:pt x="1789" y="10142"/>
                  <a:pt x="4873" y="12428"/>
                </a:cubicBezTo>
                <a:cubicBezTo>
                  <a:pt x="7874" y="14653"/>
                  <a:pt x="11370" y="13892"/>
                  <a:pt x="14595" y="15069"/>
                </a:cubicBezTo>
                <a:cubicBezTo>
                  <a:pt x="17286" y="16051"/>
                  <a:pt x="19700" y="18341"/>
                  <a:pt x="21478" y="21600"/>
                </a:cubicBezTo>
              </a:path>
            </a:pathLst>
          </a:custGeom>
          <a:ln w="38100" cmpd="sng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9089" name="Shape 19089"/>
          <p:cNvSpPr/>
          <p:nvPr/>
        </p:nvSpPr>
        <p:spPr>
          <a:xfrm flipH="1">
            <a:off x="6684858" y="2335659"/>
            <a:ext cx="1202826" cy="227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792" y="10783"/>
                  <a:pt x="8148" y="14713"/>
                  <a:pt x="12402" y="11192"/>
                </a:cubicBezTo>
                <a:cubicBezTo>
                  <a:pt x="13092" y="10621"/>
                  <a:pt x="13776" y="9853"/>
                  <a:pt x="14471" y="9501"/>
                </a:cubicBezTo>
                <a:cubicBezTo>
                  <a:pt x="17061" y="8187"/>
                  <a:pt x="19639" y="12562"/>
                  <a:pt x="21600" y="21600"/>
                </a:cubicBezTo>
              </a:path>
            </a:pathLst>
          </a:custGeom>
          <a:ln w="38100" cmpd="sng">
            <a:solidFill>
              <a:schemeClr val="accent5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9090" name="Shape 19090"/>
          <p:cNvSpPr/>
          <p:nvPr/>
        </p:nvSpPr>
        <p:spPr>
          <a:xfrm>
            <a:off x="6562894" y="2476993"/>
            <a:ext cx="154344" cy="154344"/>
          </a:xfrm>
          <a:prstGeom prst="ellipse">
            <a:avLst/>
          </a:prstGeom>
          <a:solidFill>
            <a:srgbClr val="242E38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3" name="Group 19121"/>
          <p:cNvGrpSpPr/>
          <p:nvPr/>
        </p:nvGrpSpPr>
        <p:grpSpPr>
          <a:xfrm>
            <a:off x="5828567" y="534071"/>
            <a:ext cx="1622998" cy="1545681"/>
            <a:chOff x="-1" y="-1"/>
            <a:chExt cx="4327991" cy="4121812"/>
          </a:xfrm>
        </p:grpSpPr>
        <p:sp>
          <p:nvSpPr>
            <p:cNvPr id="19107" name="Shape 19107"/>
            <p:cNvSpPr/>
            <p:nvPr/>
          </p:nvSpPr>
          <p:spPr>
            <a:xfrm>
              <a:off x="0" y="-1"/>
              <a:ext cx="4324304" cy="4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lumMod val="60000"/>
                    <a:lumOff val="40000"/>
                  </a:schemeClr>
                </a:gs>
                <a:gs pos="72000">
                  <a:schemeClr val="accent3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4" name="Group 19120"/>
            <p:cNvGrpSpPr/>
            <p:nvPr/>
          </p:nvGrpSpPr>
          <p:grpSpPr>
            <a:xfrm>
              <a:off x="-1" y="-1"/>
              <a:ext cx="4327991" cy="4121812"/>
              <a:chOff x="0" y="0"/>
              <a:chExt cx="4327989" cy="4121810"/>
            </a:xfrm>
          </p:grpSpPr>
          <p:sp>
            <p:nvSpPr>
              <p:cNvPr id="19108" name="Shape 19108"/>
              <p:cNvSpPr/>
              <p:nvPr/>
            </p:nvSpPr>
            <p:spPr>
              <a:xfrm>
                <a:off x="2162773" y="1289345"/>
                <a:ext cx="2155722" cy="76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09" name="Shape 19109"/>
              <p:cNvSpPr/>
              <p:nvPr/>
            </p:nvSpPr>
            <p:spPr>
              <a:xfrm>
                <a:off x="2162773" y="1555533"/>
                <a:ext cx="2165217" cy="108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0" name="Shape 19110"/>
              <p:cNvSpPr/>
              <p:nvPr/>
            </p:nvSpPr>
            <p:spPr>
              <a:xfrm>
                <a:off x="823517" y="2054634"/>
                <a:ext cx="1338993" cy="2063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1" name="Shape 19111"/>
              <p:cNvSpPr/>
              <p:nvPr/>
            </p:nvSpPr>
            <p:spPr>
              <a:xfrm>
                <a:off x="2162773" y="2054634"/>
                <a:ext cx="1339858" cy="2067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2" name="Shape 19112"/>
              <p:cNvSpPr/>
              <p:nvPr/>
            </p:nvSpPr>
            <p:spPr>
              <a:xfrm>
                <a:off x="2162773" y="2054634"/>
                <a:ext cx="1376085" cy="2044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3" name="Shape 19113"/>
              <p:cNvSpPr/>
              <p:nvPr/>
            </p:nvSpPr>
            <p:spPr>
              <a:xfrm>
                <a:off x="1422439" y="0"/>
                <a:ext cx="740725" cy="205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4" name="Shape 19114"/>
              <p:cNvSpPr/>
              <p:nvPr/>
            </p:nvSpPr>
            <p:spPr>
              <a:xfrm>
                <a:off x="0" y="1555533"/>
                <a:ext cx="2156773" cy="1091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5" name="Shape 19115"/>
              <p:cNvSpPr/>
              <p:nvPr/>
            </p:nvSpPr>
            <p:spPr>
              <a:xfrm>
                <a:off x="8318" y="1297663"/>
                <a:ext cx="2149615" cy="76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6" name="Shape 19116"/>
              <p:cNvSpPr/>
              <p:nvPr/>
            </p:nvSpPr>
            <p:spPr>
              <a:xfrm>
                <a:off x="781925" y="2054634"/>
                <a:ext cx="1375670" cy="204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7" name="Shape 19117"/>
              <p:cNvSpPr/>
              <p:nvPr/>
            </p:nvSpPr>
            <p:spPr>
              <a:xfrm>
                <a:off x="0" y="0"/>
                <a:ext cx="4317213" cy="410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8" name="Shape 19118"/>
              <p:cNvSpPr/>
              <p:nvPr/>
            </p:nvSpPr>
            <p:spPr>
              <a:xfrm>
                <a:off x="798562" y="0"/>
                <a:ext cx="3528956" cy="411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19" name="Shape 19119"/>
              <p:cNvSpPr/>
              <p:nvPr/>
            </p:nvSpPr>
            <p:spPr>
              <a:xfrm>
                <a:off x="-1" y="0"/>
                <a:ext cx="2200108" cy="4117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5" name="Group 19136"/>
          <p:cNvGrpSpPr/>
          <p:nvPr/>
        </p:nvGrpSpPr>
        <p:grpSpPr>
          <a:xfrm>
            <a:off x="5209886" y="1201316"/>
            <a:ext cx="928774" cy="884528"/>
            <a:chOff x="-1" y="-1"/>
            <a:chExt cx="2476730" cy="2358743"/>
          </a:xfrm>
        </p:grpSpPr>
        <p:sp>
          <p:nvSpPr>
            <p:cNvPr id="19122" name="Shape 19122"/>
            <p:cNvSpPr/>
            <p:nvPr/>
          </p:nvSpPr>
          <p:spPr>
            <a:xfrm>
              <a:off x="1" y="0"/>
              <a:ext cx="2474622" cy="23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2">
                    <a:lumMod val="60000"/>
                    <a:lumOff val="40000"/>
                  </a:schemeClr>
                </a:gs>
                <a:gs pos="72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6" name="Group 19135"/>
            <p:cNvGrpSpPr/>
            <p:nvPr/>
          </p:nvGrpSpPr>
          <p:grpSpPr>
            <a:xfrm>
              <a:off x="-1" y="-1"/>
              <a:ext cx="2476730" cy="2358743"/>
              <a:chOff x="0" y="0"/>
              <a:chExt cx="2476728" cy="2358741"/>
            </a:xfrm>
          </p:grpSpPr>
          <p:sp>
            <p:nvSpPr>
              <p:cNvPr id="19123" name="Shape 19123"/>
              <p:cNvSpPr/>
              <p:nvPr/>
            </p:nvSpPr>
            <p:spPr>
              <a:xfrm>
                <a:off x="1237665" y="737838"/>
                <a:ext cx="1233631" cy="43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4" name="Shape 19124"/>
              <p:cNvSpPr/>
              <p:nvPr/>
            </p:nvSpPr>
            <p:spPr>
              <a:xfrm>
                <a:off x="1237665" y="890166"/>
                <a:ext cx="1239064" cy="62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5" name="Shape 19125"/>
              <p:cNvSpPr/>
              <p:nvPr/>
            </p:nvSpPr>
            <p:spPr>
              <a:xfrm>
                <a:off x="471264" y="1175782"/>
                <a:ext cx="766251" cy="11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6" name="Shape 19126"/>
              <p:cNvSpPr/>
              <p:nvPr/>
            </p:nvSpPr>
            <p:spPr>
              <a:xfrm>
                <a:off x="1237665" y="1175782"/>
                <a:ext cx="766745" cy="118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7" name="Shape 19127"/>
              <p:cNvSpPr/>
              <p:nvPr/>
            </p:nvSpPr>
            <p:spPr>
              <a:xfrm>
                <a:off x="1237665" y="1175782"/>
                <a:ext cx="787477" cy="116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8" name="Shape 19128"/>
              <p:cNvSpPr/>
              <p:nvPr/>
            </p:nvSpPr>
            <p:spPr>
              <a:xfrm>
                <a:off x="814003" y="0"/>
                <a:ext cx="423886" cy="117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29" name="Shape 19129"/>
              <p:cNvSpPr/>
              <p:nvPr/>
            </p:nvSpPr>
            <p:spPr>
              <a:xfrm>
                <a:off x="0" y="890166"/>
                <a:ext cx="1234232" cy="624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0" name="Shape 19130"/>
              <p:cNvSpPr/>
              <p:nvPr/>
            </p:nvSpPr>
            <p:spPr>
              <a:xfrm>
                <a:off x="4760" y="742599"/>
                <a:ext cx="1230135" cy="4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1" name="Shape 19131"/>
              <p:cNvSpPr/>
              <p:nvPr/>
            </p:nvSpPr>
            <p:spPr>
              <a:xfrm>
                <a:off x="447463" y="1175782"/>
                <a:ext cx="787239" cy="11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2" name="Shape 19132"/>
              <p:cNvSpPr/>
              <p:nvPr/>
            </p:nvSpPr>
            <p:spPr>
              <a:xfrm>
                <a:off x="0" y="0"/>
                <a:ext cx="2470562" cy="2350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3" name="Shape 19133"/>
              <p:cNvSpPr/>
              <p:nvPr/>
            </p:nvSpPr>
            <p:spPr>
              <a:xfrm>
                <a:off x="456984" y="0"/>
                <a:ext cx="2019475" cy="2357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4" name="Shape 19134"/>
              <p:cNvSpPr/>
              <p:nvPr/>
            </p:nvSpPr>
            <p:spPr>
              <a:xfrm>
                <a:off x="-1" y="0"/>
                <a:ext cx="1259031" cy="2356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7" name="Group 19151"/>
          <p:cNvGrpSpPr/>
          <p:nvPr/>
        </p:nvGrpSpPr>
        <p:grpSpPr>
          <a:xfrm>
            <a:off x="4843478" y="1894780"/>
            <a:ext cx="727917" cy="693239"/>
            <a:chOff x="-1" y="0"/>
            <a:chExt cx="1941108" cy="1848636"/>
          </a:xfrm>
        </p:grpSpPr>
        <p:sp>
          <p:nvSpPr>
            <p:cNvPr id="19137" name="Shape 19137"/>
            <p:cNvSpPr/>
            <p:nvPr/>
          </p:nvSpPr>
          <p:spPr>
            <a:xfrm>
              <a:off x="1" y="1"/>
              <a:ext cx="1939456" cy="184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72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8" name="Group 19150"/>
            <p:cNvGrpSpPr/>
            <p:nvPr/>
          </p:nvGrpSpPr>
          <p:grpSpPr>
            <a:xfrm>
              <a:off x="-1" y="0"/>
              <a:ext cx="1941108" cy="1848636"/>
              <a:chOff x="0" y="0"/>
              <a:chExt cx="1941106" cy="1848635"/>
            </a:xfrm>
          </p:grpSpPr>
          <p:sp>
            <p:nvSpPr>
              <p:cNvPr id="19138" name="Shape 19138"/>
              <p:cNvSpPr/>
              <p:nvPr/>
            </p:nvSpPr>
            <p:spPr>
              <a:xfrm>
                <a:off x="970005" y="578272"/>
                <a:ext cx="966844" cy="34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39" name="Shape 19139"/>
              <p:cNvSpPr/>
              <p:nvPr/>
            </p:nvSpPr>
            <p:spPr>
              <a:xfrm>
                <a:off x="970005" y="697657"/>
                <a:ext cx="971102" cy="487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0" name="Shape 19140"/>
              <p:cNvSpPr/>
              <p:nvPr/>
            </p:nvSpPr>
            <p:spPr>
              <a:xfrm>
                <a:off x="369348" y="921505"/>
                <a:ext cx="600540" cy="92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1" name="Shape 19141"/>
              <p:cNvSpPr/>
              <p:nvPr/>
            </p:nvSpPr>
            <p:spPr>
              <a:xfrm>
                <a:off x="970005" y="921505"/>
                <a:ext cx="600928" cy="9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2" name="Shape 19142"/>
              <p:cNvSpPr/>
              <p:nvPr/>
            </p:nvSpPr>
            <p:spPr>
              <a:xfrm>
                <a:off x="970005" y="921505"/>
                <a:ext cx="617176" cy="91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3" name="Shape 19143"/>
              <p:cNvSpPr/>
              <p:nvPr/>
            </p:nvSpPr>
            <p:spPr>
              <a:xfrm>
                <a:off x="637965" y="0"/>
                <a:ext cx="332216" cy="92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4" name="Shape 19144"/>
              <p:cNvSpPr/>
              <p:nvPr/>
            </p:nvSpPr>
            <p:spPr>
              <a:xfrm>
                <a:off x="0" y="697657"/>
                <a:ext cx="967315" cy="48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5" name="Shape 19145"/>
              <p:cNvSpPr/>
              <p:nvPr/>
            </p:nvSpPr>
            <p:spPr>
              <a:xfrm>
                <a:off x="3730" y="582003"/>
                <a:ext cx="964105" cy="34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6" name="Shape 19146"/>
              <p:cNvSpPr/>
              <p:nvPr/>
            </p:nvSpPr>
            <p:spPr>
              <a:xfrm>
                <a:off x="350694" y="921505"/>
                <a:ext cx="616989" cy="91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7" name="Shape 19147"/>
              <p:cNvSpPr/>
              <p:nvPr/>
            </p:nvSpPr>
            <p:spPr>
              <a:xfrm>
                <a:off x="0" y="0"/>
                <a:ext cx="1936274" cy="184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8" name="Shape 19148"/>
              <p:cNvSpPr/>
              <p:nvPr/>
            </p:nvSpPr>
            <p:spPr>
              <a:xfrm>
                <a:off x="358155" y="0"/>
                <a:ext cx="1582741" cy="18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49" name="Shape 19149"/>
              <p:cNvSpPr/>
              <p:nvPr/>
            </p:nvSpPr>
            <p:spPr>
              <a:xfrm>
                <a:off x="-1" y="0"/>
                <a:ext cx="986751" cy="1846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9" name="Group 19166"/>
          <p:cNvGrpSpPr/>
          <p:nvPr/>
        </p:nvGrpSpPr>
        <p:grpSpPr>
          <a:xfrm>
            <a:off x="7133061" y="1201317"/>
            <a:ext cx="928775" cy="884529"/>
            <a:chOff x="-1" y="-1"/>
            <a:chExt cx="2476730" cy="2358743"/>
          </a:xfrm>
        </p:grpSpPr>
        <p:sp>
          <p:nvSpPr>
            <p:cNvPr id="19152" name="Shape 19152"/>
            <p:cNvSpPr/>
            <p:nvPr/>
          </p:nvSpPr>
          <p:spPr>
            <a:xfrm>
              <a:off x="-1" y="-1"/>
              <a:ext cx="2474621" cy="23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4">
                    <a:lumMod val="60000"/>
                    <a:lumOff val="40000"/>
                  </a:schemeClr>
                </a:gs>
                <a:gs pos="72000">
                  <a:schemeClr val="accent4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0" name="Group 19165"/>
            <p:cNvGrpSpPr/>
            <p:nvPr/>
          </p:nvGrpSpPr>
          <p:grpSpPr>
            <a:xfrm>
              <a:off x="-1" y="-1"/>
              <a:ext cx="2476730" cy="2358743"/>
              <a:chOff x="0" y="0"/>
              <a:chExt cx="2476728" cy="2358741"/>
            </a:xfrm>
          </p:grpSpPr>
          <p:sp>
            <p:nvSpPr>
              <p:cNvPr id="19153" name="Shape 19153"/>
              <p:cNvSpPr/>
              <p:nvPr/>
            </p:nvSpPr>
            <p:spPr>
              <a:xfrm>
                <a:off x="1237665" y="737838"/>
                <a:ext cx="1233631" cy="43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4" name="Shape 19154"/>
              <p:cNvSpPr/>
              <p:nvPr/>
            </p:nvSpPr>
            <p:spPr>
              <a:xfrm>
                <a:off x="1237665" y="890166"/>
                <a:ext cx="1239064" cy="62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5" name="Shape 19155"/>
              <p:cNvSpPr/>
              <p:nvPr/>
            </p:nvSpPr>
            <p:spPr>
              <a:xfrm>
                <a:off x="471264" y="1175782"/>
                <a:ext cx="766251" cy="11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6" name="Shape 19156"/>
              <p:cNvSpPr/>
              <p:nvPr/>
            </p:nvSpPr>
            <p:spPr>
              <a:xfrm>
                <a:off x="1237665" y="1175782"/>
                <a:ext cx="766745" cy="118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7" name="Shape 19157"/>
              <p:cNvSpPr/>
              <p:nvPr/>
            </p:nvSpPr>
            <p:spPr>
              <a:xfrm>
                <a:off x="1237665" y="1175782"/>
                <a:ext cx="787477" cy="116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8" name="Shape 19158"/>
              <p:cNvSpPr/>
              <p:nvPr/>
            </p:nvSpPr>
            <p:spPr>
              <a:xfrm>
                <a:off x="814003" y="0"/>
                <a:ext cx="423886" cy="117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59" name="Shape 19159"/>
              <p:cNvSpPr/>
              <p:nvPr/>
            </p:nvSpPr>
            <p:spPr>
              <a:xfrm>
                <a:off x="0" y="890166"/>
                <a:ext cx="1234232" cy="624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0" name="Shape 19160"/>
              <p:cNvSpPr/>
              <p:nvPr/>
            </p:nvSpPr>
            <p:spPr>
              <a:xfrm>
                <a:off x="4760" y="742599"/>
                <a:ext cx="1230135" cy="4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1" name="Shape 19161"/>
              <p:cNvSpPr/>
              <p:nvPr/>
            </p:nvSpPr>
            <p:spPr>
              <a:xfrm>
                <a:off x="447463" y="1175782"/>
                <a:ext cx="787239" cy="11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2" name="Shape 19162"/>
              <p:cNvSpPr/>
              <p:nvPr/>
            </p:nvSpPr>
            <p:spPr>
              <a:xfrm>
                <a:off x="0" y="0"/>
                <a:ext cx="2470562" cy="2350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3" name="Shape 19163"/>
              <p:cNvSpPr/>
              <p:nvPr/>
            </p:nvSpPr>
            <p:spPr>
              <a:xfrm>
                <a:off x="456984" y="0"/>
                <a:ext cx="2019475" cy="2357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4" name="Shape 19164"/>
              <p:cNvSpPr/>
              <p:nvPr/>
            </p:nvSpPr>
            <p:spPr>
              <a:xfrm>
                <a:off x="-1" y="0"/>
                <a:ext cx="1259031" cy="2356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1" name="Group 19181"/>
          <p:cNvGrpSpPr/>
          <p:nvPr/>
        </p:nvGrpSpPr>
        <p:grpSpPr>
          <a:xfrm>
            <a:off x="7708741" y="1894780"/>
            <a:ext cx="727915" cy="693239"/>
            <a:chOff x="0" y="0"/>
            <a:chExt cx="1941106" cy="1848635"/>
          </a:xfrm>
        </p:grpSpPr>
        <p:sp>
          <p:nvSpPr>
            <p:cNvPr id="19167" name="Shape 19167"/>
            <p:cNvSpPr/>
            <p:nvPr/>
          </p:nvSpPr>
          <p:spPr>
            <a:xfrm>
              <a:off x="0" y="-1"/>
              <a:ext cx="1939455" cy="184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lumMod val="60000"/>
                    <a:lumOff val="40000"/>
                  </a:schemeClr>
                </a:gs>
                <a:gs pos="72783">
                  <a:schemeClr val="accent5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2" name="Group 19180"/>
            <p:cNvGrpSpPr/>
            <p:nvPr/>
          </p:nvGrpSpPr>
          <p:grpSpPr>
            <a:xfrm>
              <a:off x="-1" y="0"/>
              <a:ext cx="1941108" cy="1848636"/>
              <a:chOff x="0" y="0"/>
              <a:chExt cx="1941106" cy="1848635"/>
            </a:xfrm>
          </p:grpSpPr>
          <p:sp>
            <p:nvSpPr>
              <p:cNvPr id="19168" name="Shape 19168"/>
              <p:cNvSpPr/>
              <p:nvPr/>
            </p:nvSpPr>
            <p:spPr>
              <a:xfrm>
                <a:off x="970005" y="578272"/>
                <a:ext cx="966844" cy="34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69" name="Shape 19169"/>
              <p:cNvSpPr/>
              <p:nvPr/>
            </p:nvSpPr>
            <p:spPr>
              <a:xfrm>
                <a:off x="970005" y="697657"/>
                <a:ext cx="971102" cy="487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0" name="Shape 19170"/>
              <p:cNvSpPr/>
              <p:nvPr/>
            </p:nvSpPr>
            <p:spPr>
              <a:xfrm>
                <a:off x="369348" y="921505"/>
                <a:ext cx="600540" cy="92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1" name="Shape 19171"/>
              <p:cNvSpPr/>
              <p:nvPr/>
            </p:nvSpPr>
            <p:spPr>
              <a:xfrm>
                <a:off x="970005" y="921505"/>
                <a:ext cx="600928" cy="9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2" name="Shape 19172"/>
              <p:cNvSpPr/>
              <p:nvPr/>
            </p:nvSpPr>
            <p:spPr>
              <a:xfrm>
                <a:off x="970005" y="921505"/>
                <a:ext cx="617176" cy="91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3" name="Shape 19173"/>
              <p:cNvSpPr/>
              <p:nvPr/>
            </p:nvSpPr>
            <p:spPr>
              <a:xfrm>
                <a:off x="637965" y="0"/>
                <a:ext cx="332216" cy="92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4" name="Shape 19174"/>
              <p:cNvSpPr/>
              <p:nvPr/>
            </p:nvSpPr>
            <p:spPr>
              <a:xfrm>
                <a:off x="0" y="697657"/>
                <a:ext cx="967315" cy="48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5" name="Shape 19175"/>
              <p:cNvSpPr/>
              <p:nvPr/>
            </p:nvSpPr>
            <p:spPr>
              <a:xfrm>
                <a:off x="3730" y="582003"/>
                <a:ext cx="964105" cy="34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6" name="Shape 19176"/>
              <p:cNvSpPr/>
              <p:nvPr/>
            </p:nvSpPr>
            <p:spPr>
              <a:xfrm>
                <a:off x="350694" y="921505"/>
                <a:ext cx="616989" cy="91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7" name="Shape 19177"/>
              <p:cNvSpPr/>
              <p:nvPr/>
            </p:nvSpPr>
            <p:spPr>
              <a:xfrm>
                <a:off x="0" y="0"/>
                <a:ext cx="1936274" cy="184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8" name="Shape 19178"/>
              <p:cNvSpPr/>
              <p:nvPr/>
            </p:nvSpPr>
            <p:spPr>
              <a:xfrm>
                <a:off x="358155" y="0"/>
                <a:ext cx="1582741" cy="18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79" name="Shape 19179"/>
              <p:cNvSpPr/>
              <p:nvPr/>
            </p:nvSpPr>
            <p:spPr>
              <a:xfrm>
                <a:off x="-1" y="0"/>
                <a:ext cx="986751" cy="1846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sp>
        <p:nvSpPr>
          <p:cNvPr id="129" name="Shape 19062"/>
          <p:cNvSpPr/>
          <p:nvPr/>
        </p:nvSpPr>
        <p:spPr>
          <a:xfrm>
            <a:off x="521963" y="1787513"/>
            <a:ext cx="3452964" cy="3320094"/>
          </a:xfrm>
          <a:prstGeom prst="ellipse">
            <a:avLst/>
          </a:prstGeom>
          <a:solidFill>
            <a:srgbClr val="21283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0" name="Shape 19063"/>
          <p:cNvSpPr/>
          <p:nvPr/>
        </p:nvSpPr>
        <p:spPr>
          <a:xfrm>
            <a:off x="736502" y="1958166"/>
            <a:ext cx="3045228" cy="291492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1" name="Shape 19064"/>
          <p:cNvSpPr/>
          <p:nvPr/>
        </p:nvSpPr>
        <p:spPr>
          <a:xfrm>
            <a:off x="717685" y="1953395"/>
            <a:ext cx="3090575" cy="2955645"/>
          </a:xfrm>
          <a:prstGeom prst="ellipse">
            <a:avLst/>
          </a:prstGeom>
          <a:ln w="28575" cap="rnd" cmpd="sng">
            <a:solidFill>
              <a:schemeClr val="accent1">
                <a:lumMod val="60000"/>
                <a:lumOff val="40000"/>
              </a:schemeClr>
            </a:solidFill>
            <a:custDash>
              <a:ds d="100000" sp="200000"/>
            </a:custDash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32" name="Shape 19085"/>
          <p:cNvSpPr/>
          <p:nvPr/>
        </p:nvSpPr>
        <p:spPr>
          <a:xfrm>
            <a:off x="1345646" y="1823897"/>
            <a:ext cx="935285" cy="61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600" extrusionOk="0">
                <a:moveTo>
                  <a:pt x="13" y="0"/>
                </a:moveTo>
                <a:cubicBezTo>
                  <a:pt x="-175" y="5237"/>
                  <a:pt x="1702" y="10137"/>
                  <a:pt x="4777" y="12439"/>
                </a:cubicBezTo>
                <a:cubicBezTo>
                  <a:pt x="7780" y="14688"/>
                  <a:pt x="11288" y="13910"/>
                  <a:pt x="14524" y="15077"/>
                </a:cubicBezTo>
                <a:cubicBezTo>
                  <a:pt x="17224" y="16051"/>
                  <a:pt x="19645" y="18339"/>
                  <a:pt x="21425" y="21600"/>
                </a:cubicBezTo>
              </a:path>
            </a:pathLst>
          </a:custGeom>
          <a:ln w="38100" cmpd="sng">
            <a:solidFill>
              <a:schemeClr val="accent2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33" name="Shape 19086"/>
          <p:cNvSpPr/>
          <p:nvPr/>
        </p:nvSpPr>
        <p:spPr>
          <a:xfrm>
            <a:off x="1061145" y="2225083"/>
            <a:ext cx="1211721" cy="228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813" y="10856"/>
                  <a:pt x="8193" y="14807"/>
                  <a:pt x="12470" y="11252"/>
                </a:cubicBezTo>
                <a:cubicBezTo>
                  <a:pt x="13154" y="10683"/>
                  <a:pt x="13833" y="9920"/>
                  <a:pt x="14523" y="9570"/>
                </a:cubicBezTo>
                <a:cubicBezTo>
                  <a:pt x="17094" y="8267"/>
                  <a:pt x="19653" y="12616"/>
                  <a:pt x="21600" y="21600"/>
                </a:cubicBezTo>
              </a:path>
            </a:pathLst>
          </a:custGeom>
          <a:ln w="38100" cmpd="sng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34" name="Shape 19088"/>
          <p:cNvSpPr/>
          <p:nvPr/>
        </p:nvSpPr>
        <p:spPr>
          <a:xfrm flipH="1">
            <a:off x="2332458" y="1824645"/>
            <a:ext cx="940010" cy="61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extrusionOk="0">
                <a:moveTo>
                  <a:pt x="6" y="0"/>
                </a:moveTo>
                <a:cubicBezTo>
                  <a:pt x="-122" y="5262"/>
                  <a:pt x="1789" y="10142"/>
                  <a:pt x="4873" y="12428"/>
                </a:cubicBezTo>
                <a:cubicBezTo>
                  <a:pt x="7874" y="14653"/>
                  <a:pt x="11370" y="13892"/>
                  <a:pt x="14595" y="15069"/>
                </a:cubicBezTo>
                <a:cubicBezTo>
                  <a:pt x="17286" y="16051"/>
                  <a:pt x="19700" y="18341"/>
                  <a:pt x="21478" y="21600"/>
                </a:cubicBezTo>
              </a:path>
            </a:pathLst>
          </a:custGeom>
          <a:ln w="38100" cmpd="sng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35" name="Shape 19089"/>
          <p:cNvSpPr/>
          <p:nvPr/>
        </p:nvSpPr>
        <p:spPr>
          <a:xfrm flipH="1">
            <a:off x="2361944" y="2226401"/>
            <a:ext cx="1202826" cy="227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792" y="10783"/>
                  <a:pt x="8148" y="14713"/>
                  <a:pt x="12402" y="11192"/>
                </a:cubicBezTo>
                <a:cubicBezTo>
                  <a:pt x="13092" y="10621"/>
                  <a:pt x="13776" y="9853"/>
                  <a:pt x="14471" y="9501"/>
                </a:cubicBezTo>
                <a:cubicBezTo>
                  <a:pt x="17061" y="8187"/>
                  <a:pt x="19639" y="12562"/>
                  <a:pt x="21600" y="21600"/>
                </a:cubicBezTo>
              </a:path>
            </a:pathLst>
          </a:custGeom>
          <a:ln w="38100" cmpd="sng">
            <a:solidFill>
              <a:schemeClr val="accent5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/>
            </a:pPr>
            <a:endParaRPr sz="1200"/>
          </a:p>
        </p:txBody>
      </p:sp>
      <p:sp>
        <p:nvSpPr>
          <p:cNvPr id="136" name="Shape 19090"/>
          <p:cNvSpPr/>
          <p:nvPr/>
        </p:nvSpPr>
        <p:spPr>
          <a:xfrm>
            <a:off x="2239980" y="2367735"/>
            <a:ext cx="154344" cy="154344"/>
          </a:xfrm>
          <a:prstGeom prst="ellipse">
            <a:avLst/>
          </a:prstGeom>
          <a:solidFill>
            <a:srgbClr val="242E38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137" name="Group 19121"/>
          <p:cNvGrpSpPr/>
          <p:nvPr/>
        </p:nvGrpSpPr>
        <p:grpSpPr>
          <a:xfrm>
            <a:off x="1505653" y="424812"/>
            <a:ext cx="1622998" cy="1545681"/>
            <a:chOff x="-1" y="-1"/>
            <a:chExt cx="4327991" cy="4121812"/>
          </a:xfrm>
        </p:grpSpPr>
        <p:sp>
          <p:nvSpPr>
            <p:cNvPr id="138" name="Shape 19107"/>
            <p:cNvSpPr/>
            <p:nvPr/>
          </p:nvSpPr>
          <p:spPr>
            <a:xfrm>
              <a:off x="0" y="-1"/>
              <a:ext cx="4324304" cy="4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lumMod val="60000"/>
                    <a:lumOff val="40000"/>
                  </a:schemeClr>
                </a:gs>
                <a:gs pos="72000">
                  <a:schemeClr val="accent3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39" name="Group 19120"/>
            <p:cNvGrpSpPr/>
            <p:nvPr/>
          </p:nvGrpSpPr>
          <p:grpSpPr>
            <a:xfrm>
              <a:off x="-1" y="-1"/>
              <a:ext cx="4327991" cy="4121812"/>
              <a:chOff x="0" y="0"/>
              <a:chExt cx="4327989" cy="4121810"/>
            </a:xfrm>
          </p:grpSpPr>
          <p:sp>
            <p:nvSpPr>
              <p:cNvPr id="140" name="Shape 19108"/>
              <p:cNvSpPr/>
              <p:nvPr/>
            </p:nvSpPr>
            <p:spPr>
              <a:xfrm>
                <a:off x="2162773" y="1289345"/>
                <a:ext cx="2155722" cy="76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1" name="Shape 19109"/>
              <p:cNvSpPr/>
              <p:nvPr/>
            </p:nvSpPr>
            <p:spPr>
              <a:xfrm>
                <a:off x="2162773" y="1555533"/>
                <a:ext cx="2165217" cy="108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2" name="Shape 19110"/>
              <p:cNvSpPr/>
              <p:nvPr/>
            </p:nvSpPr>
            <p:spPr>
              <a:xfrm>
                <a:off x="823517" y="2054634"/>
                <a:ext cx="1338993" cy="2063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3" name="Shape 19111"/>
              <p:cNvSpPr/>
              <p:nvPr/>
            </p:nvSpPr>
            <p:spPr>
              <a:xfrm>
                <a:off x="2162773" y="2054634"/>
                <a:ext cx="1339858" cy="2067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4" name="Shape 19112"/>
              <p:cNvSpPr/>
              <p:nvPr/>
            </p:nvSpPr>
            <p:spPr>
              <a:xfrm>
                <a:off x="2162773" y="2054634"/>
                <a:ext cx="1376085" cy="2044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5" name="Shape 19113"/>
              <p:cNvSpPr/>
              <p:nvPr/>
            </p:nvSpPr>
            <p:spPr>
              <a:xfrm>
                <a:off x="1422439" y="0"/>
                <a:ext cx="740725" cy="205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6" name="Shape 19114"/>
              <p:cNvSpPr/>
              <p:nvPr/>
            </p:nvSpPr>
            <p:spPr>
              <a:xfrm>
                <a:off x="0" y="1555533"/>
                <a:ext cx="2156773" cy="1091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7" name="Shape 19115"/>
              <p:cNvSpPr/>
              <p:nvPr/>
            </p:nvSpPr>
            <p:spPr>
              <a:xfrm>
                <a:off x="8318" y="1297663"/>
                <a:ext cx="2149615" cy="76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8" name="Shape 19116"/>
              <p:cNvSpPr/>
              <p:nvPr/>
            </p:nvSpPr>
            <p:spPr>
              <a:xfrm>
                <a:off x="781925" y="2054634"/>
                <a:ext cx="1375670" cy="204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49" name="Shape 19117"/>
              <p:cNvSpPr/>
              <p:nvPr/>
            </p:nvSpPr>
            <p:spPr>
              <a:xfrm>
                <a:off x="0" y="0"/>
                <a:ext cx="4317213" cy="410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0" name="Shape 19118"/>
              <p:cNvSpPr/>
              <p:nvPr/>
            </p:nvSpPr>
            <p:spPr>
              <a:xfrm>
                <a:off x="798562" y="0"/>
                <a:ext cx="3528956" cy="411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1" name="Shape 19119"/>
              <p:cNvSpPr/>
              <p:nvPr/>
            </p:nvSpPr>
            <p:spPr>
              <a:xfrm>
                <a:off x="-1" y="0"/>
                <a:ext cx="2200108" cy="4117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52" name="Group 19136"/>
          <p:cNvGrpSpPr/>
          <p:nvPr/>
        </p:nvGrpSpPr>
        <p:grpSpPr>
          <a:xfrm>
            <a:off x="886972" y="1092059"/>
            <a:ext cx="928774" cy="884528"/>
            <a:chOff x="-1" y="-1"/>
            <a:chExt cx="2476730" cy="2358743"/>
          </a:xfrm>
        </p:grpSpPr>
        <p:sp>
          <p:nvSpPr>
            <p:cNvPr id="153" name="Shape 19122"/>
            <p:cNvSpPr/>
            <p:nvPr/>
          </p:nvSpPr>
          <p:spPr>
            <a:xfrm>
              <a:off x="1" y="0"/>
              <a:ext cx="2474622" cy="23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2">
                    <a:lumMod val="60000"/>
                    <a:lumOff val="40000"/>
                  </a:schemeClr>
                </a:gs>
                <a:gs pos="72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54" name="Group 19135"/>
            <p:cNvGrpSpPr/>
            <p:nvPr/>
          </p:nvGrpSpPr>
          <p:grpSpPr>
            <a:xfrm>
              <a:off x="-1" y="-1"/>
              <a:ext cx="2476730" cy="2358743"/>
              <a:chOff x="0" y="0"/>
              <a:chExt cx="2476728" cy="2358741"/>
            </a:xfrm>
          </p:grpSpPr>
          <p:sp>
            <p:nvSpPr>
              <p:cNvPr id="155" name="Shape 19123"/>
              <p:cNvSpPr/>
              <p:nvPr/>
            </p:nvSpPr>
            <p:spPr>
              <a:xfrm>
                <a:off x="1237665" y="737838"/>
                <a:ext cx="1233631" cy="43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6" name="Shape 19124"/>
              <p:cNvSpPr/>
              <p:nvPr/>
            </p:nvSpPr>
            <p:spPr>
              <a:xfrm>
                <a:off x="1237665" y="890166"/>
                <a:ext cx="1239064" cy="62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7" name="Shape 19125"/>
              <p:cNvSpPr/>
              <p:nvPr/>
            </p:nvSpPr>
            <p:spPr>
              <a:xfrm>
                <a:off x="471264" y="1175782"/>
                <a:ext cx="766251" cy="11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8" name="Shape 19126"/>
              <p:cNvSpPr/>
              <p:nvPr/>
            </p:nvSpPr>
            <p:spPr>
              <a:xfrm>
                <a:off x="1237665" y="1175782"/>
                <a:ext cx="766745" cy="118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59" name="Shape 19127"/>
              <p:cNvSpPr/>
              <p:nvPr/>
            </p:nvSpPr>
            <p:spPr>
              <a:xfrm>
                <a:off x="1237665" y="1175782"/>
                <a:ext cx="787477" cy="116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0" name="Shape 19128"/>
              <p:cNvSpPr/>
              <p:nvPr/>
            </p:nvSpPr>
            <p:spPr>
              <a:xfrm>
                <a:off x="814003" y="0"/>
                <a:ext cx="423886" cy="117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1" name="Shape 19129"/>
              <p:cNvSpPr/>
              <p:nvPr/>
            </p:nvSpPr>
            <p:spPr>
              <a:xfrm>
                <a:off x="0" y="890166"/>
                <a:ext cx="1234232" cy="624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2" name="Shape 19130"/>
              <p:cNvSpPr/>
              <p:nvPr/>
            </p:nvSpPr>
            <p:spPr>
              <a:xfrm>
                <a:off x="4760" y="742599"/>
                <a:ext cx="1230135" cy="4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3" name="Shape 19131"/>
              <p:cNvSpPr/>
              <p:nvPr/>
            </p:nvSpPr>
            <p:spPr>
              <a:xfrm>
                <a:off x="447463" y="1175782"/>
                <a:ext cx="787239" cy="11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4" name="Shape 19132"/>
              <p:cNvSpPr/>
              <p:nvPr/>
            </p:nvSpPr>
            <p:spPr>
              <a:xfrm>
                <a:off x="0" y="0"/>
                <a:ext cx="2470562" cy="2350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5" name="Shape 19133"/>
              <p:cNvSpPr/>
              <p:nvPr/>
            </p:nvSpPr>
            <p:spPr>
              <a:xfrm>
                <a:off x="456984" y="0"/>
                <a:ext cx="2019475" cy="2357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66" name="Shape 19134"/>
              <p:cNvSpPr/>
              <p:nvPr/>
            </p:nvSpPr>
            <p:spPr>
              <a:xfrm>
                <a:off x="-1" y="0"/>
                <a:ext cx="1259031" cy="2356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67" name="Group 19151"/>
          <p:cNvGrpSpPr/>
          <p:nvPr/>
        </p:nvGrpSpPr>
        <p:grpSpPr>
          <a:xfrm>
            <a:off x="520564" y="1785522"/>
            <a:ext cx="727917" cy="693239"/>
            <a:chOff x="-1" y="0"/>
            <a:chExt cx="1941108" cy="1848636"/>
          </a:xfrm>
        </p:grpSpPr>
        <p:sp>
          <p:nvSpPr>
            <p:cNvPr id="168" name="Shape 19137"/>
            <p:cNvSpPr/>
            <p:nvPr/>
          </p:nvSpPr>
          <p:spPr>
            <a:xfrm>
              <a:off x="1" y="1"/>
              <a:ext cx="1939456" cy="184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72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69" name="Group 19150"/>
            <p:cNvGrpSpPr/>
            <p:nvPr/>
          </p:nvGrpSpPr>
          <p:grpSpPr>
            <a:xfrm>
              <a:off x="-1" y="0"/>
              <a:ext cx="1941108" cy="1848636"/>
              <a:chOff x="0" y="0"/>
              <a:chExt cx="1941106" cy="1848635"/>
            </a:xfrm>
          </p:grpSpPr>
          <p:sp>
            <p:nvSpPr>
              <p:cNvPr id="170" name="Shape 19138"/>
              <p:cNvSpPr/>
              <p:nvPr/>
            </p:nvSpPr>
            <p:spPr>
              <a:xfrm>
                <a:off x="970005" y="578272"/>
                <a:ext cx="966844" cy="34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1" name="Shape 19139"/>
              <p:cNvSpPr/>
              <p:nvPr/>
            </p:nvSpPr>
            <p:spPr>
              <a:xfrm>
                <a:off x="970005" y="697657"/>
                <a:ext cx="971102" cy="487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2" name="Shape 19140"/>
              <p:cNvSpPr/>
              <p:nvPr/>
            </p:nvSpPr>
            <p:spPr>
              <a:xfrm>
                <a:off x="369348" y="921505"/>
                <a:ext cx="600540" cy="92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3" name="Shape 19141"/>
              <p:cNvSpPr/>
              <p:nvPr/>
            </p:nvSpPr>
            <p:spPr>
              <a:xfrm>
                <a:off x="970005" y="921505"/>
                <a:ext cx="600928" cy="9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4" name="Shape 19142"/>
              <p:cNvSpPr/>
              <p:nvPr/>
            </p:nvSpPr>
            <p:spPr>
              <a:xfrm>
                <a:off x="970005" y="921505"/>
                <a:ext cx="617176" cy="91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5" name="Shape 19143"/>
              <p:cNvSpPr/>
              <p:nvPr/>
            </p:nvSpPr>
            <p:spPr>
              <a:xfrm>
                <a:off x="637965" y="0"/>
                <a:ext cx="332216" cy="92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6" name="Shape 19144"/>
              <p:cNvSpPr/>
              <p:nvPr/>
            </p:nvSpPr>
            <p:spPr>
              <a:xfrm>
                <a:off x="0" y="697657"/>
                <a:ext cx="967315" cy="48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7" name="Shape 19145"/>
              <p:cNvSpPr/>
              <p:nvPr/>
            </p:nvSpPr>
            <p:spPr>
              <a:xfrm>
                <a:off x="3730" y="582003"/>
                <a:ext cx="964105" cy="34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8" name="Shape 19146"/>
              <p:cNvSpPr/>
              <p:nvPr/>
            </p:nvSpPr>
            <p:spPr>
              <a:xfrm>
                <a:off x="350694" y="921505"/>
                <a:ext cx="616989" cy="91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79" name="Shape 19147"/>
              <p:cNvSpPr/>
              <p:nvPr/>
            </p:nvSpPr>
            <p:spPr>
              <a:xfrm>
                <a:off x="0" y="0"/>
                <a:ext cx="1936274" cy="184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0" name="Shape 19148"/>
              <p:cNvSpPr/>
              <p:nvPr/>
            </p:nvSpPr>
            <p:spPr>
              <a:xfrm>
                <a:off x="358155" y="0"/>
                <a:ext cx="1582741" cy="18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1" name="Shape 19149"/>
              <p:cNvSpPr/>
              <p:nvPr/>
            </p:nvSpPr>
            <p:spPr>
              <a:xfrm>
                <a:off x="-1" y="0"/>
                <a:ext cx="986751" cy="1846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82" name="Group 19166"/>
          <p:cNvGrpSpPr/>
          <p:nvPr/>
        </p:nvGrpSpPr>
        <p:grpSpPr>
          <a:xfrm>
            <a:off x="2810147" y="1092059"/>
            <a:ext cx="928775" cy="884529"/>
            <a:chOff x="-1" y="-1"/>
            <a:chExt cx="2476730" cy="2358743"/>
          </a:xfrm>
        </p:grpSpPr>
        <p:sp>
          <p:nvSpPr>
            <p:cNvPr id="183" name="Shape 19152"/>
            <p:cNvSpPr/>
            <p:nvPr/>
          </p:nvSpPr>
          <p:spPr>
            <a:xfrm>
              <a:off x="-1" y="-1"/>
              <a:ext cx="2474621" cy="23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4">
                    <a:lumMod val="60000"/>
                    <a:lumOff val="40000"/>
                  </a:schemeClr>
                </a:gs>
                <a:gs pos="72000">
                  <a:schemeClr val="accent4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84" name="Group 19165"/>
            <p:cNvGrpSpPr/>
            <p:nvPr/>
          </p:nvGrpSpPr>
          <p:grpSpPr>
            <a:xfrm>
              <a:off x="-1" y="-1"/>
              <a:ext cx="2476730" cy="2358743"/>
              <a:chOff x="0" y="0"/>
              <a:chExt cx="2476728" cy="2358741"/>
            </a:xfrm>
          </p:grpSpPr>
          <p:sp>
            <p:nvSpPr>
              <p:cNvPr id="185" name="Shape 19153"/>
              <p:cNvSpPr/>
              <p:nvPr/>
            </p:nvSpPr>
            <p:spPr>
              <a:xfrm>
                <a:off x="1237665" y="737838"/>
                <a:ext cx="1233631" cy="43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6" name="Shape 19154"/>
              <p:cNvSpPr/>
              <p:nvPr/>
            </p:nvSpPr>
            <p:spPr>
              <a:xfrm>
                <a:off x="1237665" y="890166"/>
                <a:ext cx="1239064" cy="62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7" name="Shape 19155"/>
              <p:cNvSpPr/>
              <p:nvPr/>
            </p:nvSpPr>
            <p:spPr>
              <a:xfrm>
                <a:off x="471264" y="1175782"/>
                <a:ext cx="766251" cy="11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8" name="Shape 19156"/>
              <p:cNvSpPr/>
              <p:nvPr/>
            </p:nvSpPr>
            <p:spPr>
              <a:xfrm>
                <a:off x="1237665" y="1175782"/>
                <a:ext cx="766745" cy="118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89" name="Shape 19157"/>
              <p:cNvSpPr/>
              <p:nvPr/>
            </p:nvSpPr>
            <p:spPr>
              <a:xfrm>
                <a:off x="1237665" y="1175782"/>
                <a:ext cx="787477" cy="116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0" name="Shape 19158"/>
              <p:cNvSpPr/>
              <p:nvPr/>
            </p:nvSpPr>
            <p:spPr>
              <a:xfrm>
                <a:off x="814003" y="0"/>
                <a:ext cx="423886" cy="117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1" name="Shape 19159"/>
              <p:cNvSpPr/>
              <p:nvPr/>
            </p:nvSpPr>
            <p:spPr>
              <a:xfrm>
                <a:off x="0" y="890166"/>
                <a:ext cx="1234232" cy="624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2" name="Shape 19160"/>
              <p:cNvSpPr/>
              <p:nvPr/>
            </p:nvSpPr>
            <p:spPr>
              <a:xfrm>
                <a:off x="4760" y="742599"/>
                <a:ext cx="1230135" cy="4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3" name="Shape 19161"/>
              <p:cNvSpPr/>
              <p:nvPr/>
            </p:nvSpPr>
            <p:spPr>
              <a:xfrm>
                <a:off x="447463" y="1175782"/>
                <a:ext cx="787239" cy="11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4" name="Shape 19162"/>
              <p:cNvSpPr/>
              <p:nvPr/>
            </p:nvSpPr>
            <p:spPr>
              <a:xfrm>
                <a:off x="0" y="0"/>
                <a:ext cx="2470562" cy="2350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5" name="Shape 19163"/>
              <p:cNvSpPr/>
              <p:nvPr/>
            </p:nvSpPr>
            <p:spPr>
              <a:xfrm>
                <a:off x="456984" y="0"/>
                <a:ext cx="2019475" cy="2357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196" name="Shape 19164"/>
              <p:cNvSpPr/>
              <p:nvPr/>
            </p:nvSpPr>
            <p:spPr>
              <a:xfrm>
                <a:off x="-1" y="0"/>
                <a:ext cx="1259031" cy="2356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grpSp>
        <p:nvGrpSpPr>
          <p:cNvPr id="197" name="Group 19181"/>
          <p:cNvGrpSpPr/>
          <p:nvPr/>
        </p:nvGrpSpPr>
        <p:grpSpPr>
          <a:xfrm>
            <a:off x="3385827" y="1785522"/>
            <a:ext cx="727915" cy="693239"/>
            <a:chOff x="0" y="0"/>
            <a:chExt cx="1941106" cy="1848635"/>
          </a:xfrm>
        </p:grpSpPr>
        <p:sp>
          <p:nvSpPr>
            <p:cNvPr id="198" name="Shape 19167"/>
            <p:cNvSpPr/>
            <p:nvPr/>
          </p:nvSpPr>
          <p:spPr>
            <a:xfrm>
              <a:off x="0" y="-1"/>
              <a:ext cx="1939455" cy="184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0856" extrusionOk="0">
                  <a:moveTo>
                    <a:pt x="20249" y="7503"/>
                  </a:moveTo>
                  <a:lnTo>
                    <a:pt x="13824" y="6523"/>
                  </a:lnTo>
                  <a:lnTo>
                    <a:pt x="11006" y="526"/>
                  </a:lnTo>
                  <a:cubicBezTo>
                    <a:pt x="10465" y="-484"/>
                    <a:pt x="9967" y="218"/>
                    <a:pt x="9803" y="510"/>
                  </a:cubicBezTo>
                  <a:lnTo>
                    <a:pt x="6977" y="6523"/>
                  </a:lnTo>
                  <a:lnTo>
                    <a:pt x="693" y="7482"/>
                  </a:lnTo>
                  <a:cubicBezTo>
                    <a:pt x="-455" y="7717"/>
                    <a:pt x="126" y="8491"/>
                    <a:pt x="321" y="8713"/>
                  </a:cubicBezTo>
                  <a:lnTo>
                    <a:pt x="4861" y="13361"/>
                  </a:lnTo>
                  <a:lnTo>
                    <a:pt x="3774" y="20021"/>
                  </a:lnTo>
                  <a:cubicBezTo>
                    <a:pt x="3685" y="21059"/>
                    <a:pt x="4394" y="20864"/>
                    <a:pt x="4709" y="20730"/>
                  </a:cubicBezTo>
                  <a:lnTo>
                    <a:pt x="10400" y="17588"/>
                  </a:lnTo>
                  <a:lnTo>
                    <a:pt x="16140" y="20757"/>
                  </a:lnTo>
                  <a:cubicBezTo>
                    <a:pt x="16991" y="21116"/>
                    <a:pt x="17052" y="20410"/>
                    <a:pt x="17032" y="20050"/>
                  </a:cubicBezTo>
                  <a:lnTo>
                    <a:pt x="15939" y="13361"/>
                  </a:lnTo>
                  <a:lnTo>
                    <a:pt x="20629" y="8561"/>
                  </a:lnTo>
                  <a:cubicBezTo>
                    <a:pt x="21145" y="7870"/>
                    <a:pt x="20578" y="7598"/>
                    <a:pt x="20249" y="7503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lumMod val="60000"/>
                    <a:lumOff val="40000"/>
                  </a:schemeClr>
                </a:gs>
                <a:gs pos="72783">
                  <a:schemeClr val="accent5"/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grpSp>
          <p:nvGrpSpPr>
            <p:cNvPr id="199" name="Group 19180"/>
            <p:cNvGrpSpPr/>
            <p:nvPr/>
          </p:nvGrpSpPr>
          <p:grpSpPr>
            <a:xfrm>
              <a:off x="-1" y="0"/>
              <a:ext cx="1941108" cy="1848636"/>
              <a:chOff x="0" y="0"/>
              <a:chExt cx="1941106" cy="1848635"/>
            </a:xfrm>
          </p:grpSpPr>
          <p:sp>
            <p:nvSpPr>
              <p:cNvPr id="200" name="Shape 19168"/>
              <p:cNvSpPr/>
              <p:nvPr/>
            </p:nvSpPr>
            <p:spPr>
              <a:xfrm>
                <a:off x="970005" y="578272"/>
                <a:ext cx="966844" cy="34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1" y="5468"/>
                    </a:moveTo>
                    <a:lnTo>
                      <a:pt x="7140" y="0"/>
                    </a:lnTo>
                    <a:lnTo>
                      <a:pt x="0" y="21570"/>
                    </a:lnTo>
                    <a:lnTo>
                      <a:pt x="0" y="21579"/>
                    </a:lnTo>
                    <a:cubicBezTo>
                      <a:pt x="4" y="21581"/>
                      <a:pt x="7" y="21589"/>
                      <a:pt x="7" y="21600"/>
                    </a:cubicBezTo>
                    <a:lnTo>
                      <a:pt x="21600" y="7461"/>
                    </a:lnTo>
                    <a:cubicBezTo>
                      <a:pt x="21381" y="6349"/>
                      <a:pt x="20856" y="5759"/>
                      <a:pt x="20481" y="5468"/>
                    </a:cubicBezTo>
                    <a:close/>
                  </a:path>
                </a:pathLst>
              </a:custGeom>
              <a:solidFill>
                <a:srgbClr val="FFFFFF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1" name="Shape 19169"/>
              <p:cNvSpPr/>
              <p:nvPr/>
            </p:nvSpPr>
            <p:spPr>
              <a:xfrm>
                <a:off x="970005" y="697657"/>
                <a:ext cx="971102" cy="487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extrusionOk="0">
                    <a:moveTo>
                      <a:pt x="21422" y="0"/>
                    </a:moveTo>
                    <a:lnTo>
                      <a:pt x="0" y="9944"/>
                    </a:lnTo>
                    <a:cubicBezTo>
                      <a:pt x="1" y="9945"/>
                      <a:pt x="1" y="9946"/>
                      <a:pt x="1" y="9948"/>
                    </a:cubicBezTo>
                    <a:cubicBezTo>
                      <a:pt x="1" y="9951"/>
                      <a:pt x="1" y="9954"/>
                      <a:pt x="0" y="9956"/>
                    </a:cubicBezTo>
                    <a:lnTo>
                      <a:pt x="1" y="9958"/>
                    </a:lnTo>
                    <a:lnTo>
                      <a:pt x="11424" y="21600"/>
                    </a:lnTo>
                    <a:lnTo>
                      <a:pt x="21094" y="2752"/>
                    </a:lnTo>
                    <a:cubicBezTo>
                      <a:pt x="21574" y="1530"/>
                      <a:pt x="21600" y="641"/>
                      <a:pt x="21422" y="0"/>
                    </a:cubicBezTo>
                    <a:close/>
                  </a:path>
                </a:pathLst>
              </a:custGeom>
              <a:solidFill>
                <a:srgbClr val="2C353F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2" name="Shape 19170"/>
              <p:cNvSpPr/>
              <p:nvPr/>
            </p:nvSpPr>
            <p:spPr>
              <a:xfrm>
                <a:off x="369348" y="921505"/>
                <a:ext cx="600540" cy="92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0" extrusionOk="0">
                    <a:moveTo>
                      <a:pt x="21600" y="6"/>
                    </a:moveTo>
                    <a:cubicBezTo>
                      <a:pt x="21599" y="6"/>
                      <a:pt x="21598" y="6"/>
                      <a:pt x="21596" y="6"/>
                    </a:cubicBezTo>
                    <a:cubicBezTo>
                      <a:pt x="21589" y="6"/>
                      <a:pt x="21583" y="4"/>
                      <a:pt x="21581" y="0"/>
                    </a:cubicBezTo>
                    <a:lnTo>
                      <a:pt x="0" y="21223"/>
                    </a:lnTo>
                    <a:cubicBezTo>
                      <a:pt x="716" y="21600"/>
                      <a:pt x="1888" y="21380"/>
                      <a:pt x="2544" y="21209"/>
                    </a:cubicBezTo>
                    <a:lnTo>
                      <a:pt x="21600" y="14760"/>
                    </a:lnTo>
                    <a:cubicBezTo>
                      <a:pt x="21600" y="14760"/>
                      <a:pt x="21600" y="6"/>
                      <a:pt x="21600" y="6"/>
                    </a:cubicBezTo>
                    <a:close/>
                  </a:path>
                </a:pathLst>
              </a:custGeom>
              <a:solidFill>
                <a:srgbClr val="2C353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3" name="Shape 19171"/>
              <p:cNvSpPr/>
              <p:nvPr/>
            </p:nvSpPr>
            <p:spPr>
              <a:xfrm>
                <a:off x="970005" y="921505"/>
                <a:ext cx="600928" cy="9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6" extrusionOk="0">
                    <a:moveTo>
                      <a:pt x="21600" y="21250"/>
                    </a:moveTo>
                    <a:lnTo>
                      <a:pt x="12" y="0"/>
                    </a:lnTo>
                    <a:lnTo>
                      <a:pt x="11" y="0"/>
                    </a:lnTo>
                    <a:cubicBezTo>
                      <a:pt x="9" y="2"/>
                      <a:pt x="5" y="5"/>
                      <a:pt x="0" y="5"/>
                    </a:cubicBezTo>
                    <a:lnTo>
                      <a:pt x="0" y="14773"/>
                    </a:lnTo>
                    <a:lnTo>
                      <a:pt x="19205" y="21282"/>
                    </a:lnTo>
                    <a:cubicBezTo>
                      <a:pt x="20430" y="21600"/>
                      <a:pt x="21165" y="21512"/>
                      <a:pt x="21600" y="21250"/>
                    </a:cubicBezTo>
                    <a:close/>
                  </a:path>
                </a:pathLst>
              </a:custGeom>
              <a:solidFill>
                <a:srgbClr val="2C353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4" name="Shape 19172"/>
              <p:cNvSpPr/>
              <p:nvPr/>
            </p:nvSpPr>
            <p:spPr>
              <a:xfrm>
                <a:off x="970005" y="921505"/>
                <a:ext cx="617176" cy="91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563" y="20158"/>
                    </a:moveTo>
                    <a:lnTo>
                      <a:pt x="18009" y="6192"/>
                    </a:lnTo>
                    <a:lnTo>
                      <a:pt x="18016" y="6188"/>
                    </a:lnTo>
                    <a:lnTo>
                      <a:pt x="0" y="0"/>
                    </a:lnTo>
                    <a:lnTo>
                      <a:pt x="20993" y="21600"/>
                    </a:lnTo>
                    <a:cubicBezTo>
                      <a:pt x="21552" y="21247"/>
                      <a:pt x="21600" y="20585"/>
                      <a:pt x="21563" y="20158"/>
                    </a:cubicBezTo>
                    <a:close/>
                  </a:path>
                </a:pathLst>
              </a:custGeom>
              <a:solidFill>
                <a:srgbClr val="2C353F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5" name="Shape 19173"/>
              <p:cNvSpPr/>
              <p:nvPr/>
            </p:nvSpPr>
            <p:spPr>
              <a:xfrm>
                <a:off x="637965" y="0"/>
                <a:ext cx="332216" cy="92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2" y="1061"/>
                    </a:moveTo>
                    <a:lnTo>
                      <a:pt x="883" y="13562"/>
                    </a:lnTo>
                    <a:lnTo>
                      <a:pt x="0" y="13608"/>
                    </a:lnTo>
                    <a:lnTo>
                      <a:pt x="21572" y="21600"/>
                    </a:lnTo>
                    <a:cubicBezTo>
                      <a:pt x="21578" y="21598"/>
                      <a:pt x="21585" y="21597"/>
                      <a:pt x="21593" y="21597"/>
                    </a:cubicBezTo>
                    <a:lnTo>
                      <a:pt x="21600" y="21594"/>
                    </a:lnTo>
                    <a:lnTo>
                      <a:pt x="21600" y="0"/>
                    </a:lnTo>
                    <a:cubicBezTo>
                      <a:pt x="19918" y="18"/>
                      <a:pt x="18584" y="694"/>
                      <a:pt x="17982" y="106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6" name="Shape 19174"/>
              <p:cNvSpPr/>
              <p:nvPr/>
            </p:nvSpPr>
            <p:spPr>
              <a:xfrm>
                <a:off x="0" y="697657"/>
                <a:ext cx="967315" cy="48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1600" extrusionOk="0">
                    <a:moveTo>
                      <a:pt x="21385" y="9871"/>
                    </a:moveTo>
                    <a:lnTo>
                      <a:pt x="78" y="0"/>
                    </a:lnTo>
                    <a:cubicBezTo>
                      <a:pt x="-215" y="1226"/>
                      <a:pt x="395" y="2737"/>
                      <a:pt x="659" y="3310"/>
                    </a:cubicBezTo>
                    <a:lnTo>
                      <a:pt x="10003" y="21482"/>
                    </a:lnTo>
                    <a:lnTo>
                      <a:pt x="9993" y="21600"/>
                    </a:lnTo>
                    <a:cubicBezTo>
                      <a:pt x="9993" y="21600"/>
                      <a:pt x="21385" y="9871"/>
                      <a:pt x="21385" y="9871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7" name="Shape 19175"/>
              <p:cNvSpPr/>
              <p:nvPr/>
            </p:nvSpPr>
            <p:spPr>
              <a:xfrm>
                <a:off x="3730" y="582003"/>
                <a:ext cx="964105" cy="340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6" y="0"/>
                    </a:moveTo>
                    <a:lnTo>
                      <a:pt x="1366" y="5261"/>
                    </a:lnTo>
                    <a:cubicBezTo>
                      <a:pt x="550" y="5710"/>
                      <a:pt x="153" y="6510"/>
                      <a:pt x="0" y="7420"/>
                    </a:cubicBezTo>
                    <a:lnTo>
                      <a:pt x="21593" y="21600"/>
                    </a:lnTo>
                    <a:lnTo>
                      <a:pt x="21599" y="21592"/>
                    </a:lnTo>
                    <a:cubicBezTo>
                      <a:pt x="21599" y="21590"/>
                      <a:pt x="21600" y="21589"/>
                      <a:pt x="21600" y="21588"/>
                    </a:cubicBezTo>
                    <a:cubicBezTo>
                      <a:pt x="21600" y="21588"/>
                      <a:pt x="14166" y="0"/>
                      <a:pt x="14166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8" name="Shape 19176"/>
              <p:cNvSpPr/>
              <p:nvPr/>
            </p:nvSpPr>
            <p:spPr>
              <a:xfrm>
                <a:off x="350694" y="921505"/>
                <a:ext cx="616989" cy="91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592" y="21600"/>
                    </a:moveTo>
                    <a:lnTo>
                      <a:pt x="21516" y="8"/>
                    </a:lnTo>
                    <a:cubicBezTo>
                      <a:pt x="21515" y="6"/>
                      <a:pt x="21515" y="5"/>
                      <a:pt x="21515" y="3"/>
                    </a:cubicBezTo>
                    <a:cubicBezTo>
                      <a:pt x="21515" y="2"/>
                      <a:pt x="21515" y="2"/>
                      <a:pt x="21515" y="1"/>
                    </a:cubicBezTo>
                    <a:lnTo>
                      <a:pt x="21509" y="0"/>
                    </a:lnTo>
                    <a:lnTo>
                      <a:pt x="3539" y="6264"/>
                    </a:lnTo>
                    <a:lnTo>
                      <a:pt x="25" y="20104"/>
                    </a:lnTo>
                    <a:cubicBezTo>
                      <a:pt x="-84" y="20918"/>
                      <a:pt x="174" y="21369"/>
                      <a:pt x="592" y="21600"/>
                    </a:cubicBezTo>
                    <a:close/>
                  </a:path>
                </a:pathLst>
              </a:custGeom>
              <a:solidFill>
                <a:srgbClr val="2C353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09" name="Shape 19177"/>
              <p:cNvSpPr/>
              <p:nvPr/>
            </p:nvSpPr>
            <p:spPr>
              <a:xfrm>
                <a:off x="0" y="0"/>
                <a:ext cx="1936274" cy="1842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10990" y="10671"/>
                    </a:moveTo>
                    <a:lnTo>
                      <a:pt x="14436" y="6792"/>
                    </a:lnTo>
                    <a:lnTo>
                      <a:pt x="14339" y="6778"/>
                    </a:lnTo>
                    <a:lnTo>
                      <a:pt x="14310" y="6715"/>
                    </a:lnTo>
                    <a:lnTo>
                      <a:pt x="10856" y="10601"/>
                    </a:lnTo>
                    <a:lnTo>
                      <a:pt x="10856" y="5"/>
                    </a:lnTo>
                    <a:cubicBezTo>
                      <a:pt x="10807" y="-3"/>
                      <a:pt x="10759" y="-1"/>
                      <a:pt x="10713" y="9"/>
                    </a:cubicBezTo>
                    <a:lnTo>
                      <a:pt x="10713" y="10615"/>
                    </a:lnTo>
                    <a:lnTo>
                      <a:pt x="7166" y="6787"/>
                    </a:lnTo>
                    <a:lnTo>
                      <a:pt x="6991" y="6814"/>
                    </a:lnTo>
                    <a:lnTo>
                      <a:pt x="10562" y="10667"/>
                    </a:lnTo>
                    <a:lnTo>
                      <a:pt x="63" y="8106"/>
                    </a:lnTo>
                    <a:cubicBezTo>
                      <a:pt x="33" y="8150"/>
                      <a:pt x="12" y="8197"/>
                      <a:pt x="0" y="8245"/>
                    </a:cubicBezTo>
                    <a:lnTo>
                      <a:pt x="10571" y="10824"/>
                    </a:lnTo>
                    <a:lnTo>
                      <a:pt x="4998" y="13846"/>
                    </a:lnTo>
                    <a:lnTo>
                      <a:pt x="5033" y="13883"/>
                    </a:lnTo>
                    <a:lnTo>
                      <a:pt x="5013" y="14007"/>
                    </a:lnTo>
                    <a:lnTo>
                      <a:pt x="10575" y="10991"/>
                    </a:lnTo>
                    <a:lnTo>
                      <a:pt x="4033" y="21493"/>
                    </a:lnTo>
                    <a:cubicBezTo>
                      <a:pt x="4066" y="21534"/>
                      <a:pt x="4104" y="21565"/>
                      <a:pt x="4145" y="21589"/>
                    </a:cubicBezTo>
                    <a:lnTo>
                      <a:pt x="10713" y="11043"/>
                    </a:lnTo>
                    <a:lnTo>
                      <a:pt x="10713" y="18314"/>
                    </a:lnTo>
                    <a:lnTo>
                      <a:pt x="10785" y="18274"/>
                    </a:lnTo>
                    <a:lnTo>
                      <a:pt x="10856" y="18314"/>
                    </a:lnTo>
                    <a:lnTo>
                      <a:pt x="10856" y="11047"/>
                    </a:lnTo>
                    <a:lnTo>
                      <a:pt x="17432" y="21597"/>
                    </a:lnTo>
                    <a:cubicBezTo>
                      <a:pt x="17474" y="21569"/>
                      <a:pt x="17509" y="21533"/>
                      <a:pt x="17538" y="21493"/>
                    </a:cubicBezTo>
                    <a:lnTo>
                      <a:pt x="10996" y="10997"/>
                    </a:lnTo>
                    <a:lnTo>
                      <a:pt x="16508" y="13949"/>
                    </a:lnTo>
                    <a:lnTo>
                      <a:pt x="16537" y="13890"/>
                    </a:lnTo>
                    <a:lnTo>
                      <a:pt x="16536" y="13883"/>
                    </a:lnTo>
                    <a:lnTo>
                      <a:pt x="16545" y="13874"/>
                    </a:lnTo>
                    <a:lnTo>
                      <a:pt x="16573" y="13815"/>
                    </a:lnTo>
                    <a:lnTo>
                      <a:pt x="10991" y="10825"/>
                    </a:lnTo>
                    <a:lnTo>
                      <a:pt x="21600" y="8237"/>
                    </a:lnTo>
                    <a:cubicBezTo>
                      <a:pt x="21583" y="8187"/>
                      <a:pt x="21559" y="8141"/>
                      <a:pt x="21528" y="8100"/>
                    </a:cubicBezTo>
                    <a:cubicBezTo>
                      <a:pt x="21528" y="8100"/>
                      <a:pt x="10990" y="10671"/>
                      <a:pt x="10990" y="10671"/>
                    </a:cubicBezTo>
                    <a:close/>
                  </a:path>
                </a:pathLst>
              </a:custGeom>
              <a:gradFill flip="none" rotWithShape="1">
                <a:gsLst>
                  <a:gs pos="68649">
                    <a:srgbClr val="FFFFFF">
                      <a:alpha val="30000"/>
                    </a:srgbClr>
                  </a:gs>
                  <a:gs pos="91322">
                    <a:srgbClr val="91969B">
                      <a:alpha val="30000"/>
                    </a:srgbClr>
                  </a:gs>
                  <a:gs pos="100000">
                    <a:srgbClr val="242E38">
                      <a:alpha val="30000"/>
                    </a:srgbClr>
                  </a:gs>
                </a:gsLst>
                <a:path path="shape">
                  <a:fillToRect l="48964" t="4050" r="51035" b="95949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0" name="Shape 19178"/>
              <p:cNvSpPr/>
              <p:nvPr/>
            </p:nvSpPr>
            <p:spPr>
              <a:xfrm>
                <a:off x="358155" y="0"/>
                <a:ext cx="1582741" cy="184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334" extrusionOk="0">
                    <a:moveTo>
                      <a:pt x="12106" y="6400"/>
                    </a:moveTo>
                    <a:lnTo>
                      <a:pt x="12398" y="6436"/>
                    </a:lnTo>
                    <a:lnTo>
                      <a:pt x="8995" y="526"/>
                    </a:lnTo>
                    <a:cubicBezTo>
                      <a:pt x="8776" y="192"/>
                      <a:pt x="8563" y="42"/>
                      <a:pt x="8368" y="0"/>
                    </a:cubicBezTo>
                    <a:cubicBezTo>
                      <a:pt x="8435" y="71"/>
                      <a:pt x="8504" y="157"/>
                      <a:pt x="8573" y="263"/>
                    </a:cubicBezTo>
                    <a:cubicBezTo>
                      <a:pt x="8573" y="263"/>
                      <a:pt x="12106" y="6400"/>
                      <a:pt x="12106" y="6400"/>
                    </a:cubicBezTo>
                    <a:close/>
                    <a:moveTo>
                      <a:pt x="20813" y="7733"/>
                    </a:moveTo>
                    <a:cubicBezTo>
                      <a:pt x="20948" y="7902"/>
                      <a:pt x="20953" y="8144"/>
                      <a:pt x="20640" y="8486"/>
                    </a:cubicBezTo>
                    <a:lnTo>
                      <a:pt x="14759" y="13399"/>
                    </a:lnTo>
                    <a:lnTo>
                      <a:pt x="16129" y="20246"/>
                    </a:lnTo>
                    <a:cubicBezTo>
                      <a:pt x="16154" y="20614"/>
                      <a:pt x="16078" y="21337"/>
                      <a:pt x="15012" y="20969"/>
                    </a:cubicBezTo>
                    <a:lnTo>
                      <a:pt x="7814" y="17725"/>
                    </a:lnTo>
                    <a:lnTo>
                      <a:pt x="676" y="20942"/>
                    </a:lnTo>
                    <a:cubicBezTo>
                      <a:pt x="504" y="21002"/>
                      <a:pt x="237" y="21074"/>
                      <a:pt x="0" y="21047"/>
                    </a:cubicBezTo>
                    <a:cubicBezTo>
                      <a:pt x="216" y="21448"/>
                      <a:pt x="800" y="21309"/>
                      <a:pt x="1098" y="21205"/>
                    </a:cubicBezTo>
                    <a:lnTo>
                      <a:pt x="8236" y="17989"/>
                    </a:lnTo>
                    <a:lnTo>
                      <a:pt x="15434" y="21233"/>
                    </a:lnTo>
                    <a:cubicBezTo>
                      <a:pt x="16500" y="21600"/>
                      <a:pt x="16576" y="20877"/>
                      <a:pt x="16551" y="20509"/>
                    </a:cubicBezTo>
                    <a:lnTo>
                      <a:pt x="15182" y="13663"/>
                    </a:lnTo>
                    <a:lnTo>
                      <a:pt x="21062" y="8749"/>
                    </a:lnTo>
                    <a:cubicBezTo>
                      <a:pt x="21600" y="8162"/>
                      <a:pt x="21200" y="7870"/>
                      <a:pt x="20813" y="773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  <p:sp>
            <p:nvSpPr>
              <p:cNvPr id="211" name="Shape 19179"/>
              <p:cNvSpPr/>
              <p:nvPr/>
            </p:nvSpPr>
            <p:spPr>
              <a:xfrm>
                <a:off x="-1" y="0"/>
                <a:ext cx="986751" cy="1846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445" extrusionOk="0">
                    <a:moveTo>
                      <a:pt x="7820" y="20654"/>
                    </a:moveTo>
                    <a:lnTo>
                      <a:pt x="9945" y="13800"/>
                    </a:lnTo>
                    <a:lnTo>
                      <a:pt x="1074" y="9017"/>
                    </a:lnTo>
                    <a:cubicBezTo>
                      <a:pt x="693" y="8788"/>
                      <a:pt x="-441" y="7991"/>
                      <a:pt x="1801" y="7750"/>
                    </a:cubicBezTo>
                    <a:lnTo>
                      <a:pt x="14078" y="6763"/>
                    </a:lnTo>
                    <a:lnTo>
                      <a:pt x="19598" y="575"/>
                    </a:lnTo>
                    <a:cubicBezTo>
                      <a:pt x="19785" y="400"/>
                      <a:pt x="20193" y="82"/>
                      <a:pt x="20710" y="52"/>
                    </a:cubicBezTo>
                    <a:cubicBezTo>
                      <a:pt x="19986" y="-153"/>
                      <a:pt x="19388" y="302"/>
                      <a:pt x="19149" y="525"/>
                    </a:cubicBezTo>
                    <a:lnTo>
                      <a:pt x="13629" y="6713"/>
                    </a:lnTo>
                    <a:lnTo>
                      <a:pt x="1353" y="7700"/>
                    </a:lnTo>
                    <a:cubicBezTo>
                      <a:pt x="-890" y="7942"/>
                      <a:pt x="245" y="8738"/>
                      <a:pt x="626" y="8967"/>
                    </a:cubicBezTo>
                    <a:lnTo>
                      <a:pt x="9496" y="13751"/>
                    </a:lnTo>
                    <a:lnTo>
                      <a:pt x="7372" y="20604"/>
                    </a:lnTo>
                    <a:cubicBezTo>
                      <a:pt x="7262" y="21278"/>
                      <a:pt x="7772" y="21447"/>
                      <a:pt x="8318" y="21446"/>
                    </a:cubicBezTo>
                    <a:cubicBezTo>
                      <a:pt x="7978" y="21357"/>
                      <a:pt x="7742" y="21133"/>
                      <a:pt x="7820" y="20654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125"/>
              </a:p>
            </p:txBody>
          </p:sp>
        </p:grpSp>
      </p:grpSp>
      <p:sp>
        <p:nvSpPr>
          <p:cNvPr id="212" name="Rectangle 25"/>
          <p:cNvSpPr>
            <a:spLocks noChangeArrowheads="1"/>
          </p:cNvSpPr>
          <p:nvPr/>
        </p:nvSpPr>
        <p:spPr bwMode="auto">
          <a:xfrm>
            <a:off x="5094439" y="2385154"/>
            <a:ext cx="294747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2200" dirty="0">
                <a:cs typeface="2  Titr" pitchFamily="2" charset="-78"/>
              </a:rPr>
              <a:t>در آن </a:t>
            </a:r>
            <a:r>
              <a:rPr lang="fa-IR" sz="2200" dirty="0">
                <a:solidFill>
                  <a:srgbClr val="002060"/>
                </a:solidFill>
                <a:cs typeface="2  Titr" pitchFamily="2" charset="-78"/>
              </a:rPr>
              <a:t>روش </a:t>
            </a:r>
            <a:r>
              <a:rPr lang="fa-IR" sz="2200" dirty="0" smtClean="0">
                <a:solidFill>
                  <a:srgbClr val="002060"/>
                </a:solidFill>
                <a:cs typeface="2  Titr" pitchFamily="2" charset="-78"/>
              </a:rPr>
              <a:t> صحیح  </a:t>
            </a:r>
          </a:p>
          <a:p>
            <a:pPr rtl="1">
              <a:lnSpc>
                <a:spcPct val="150000"/>
              </a:lnSpc>
            </a:pPr>
            <a:r>
              <a:rPr lang="fa-IR" sz="2200" dirty="0" smtClean="0">
                <a:solidFill>
                  <a:srgbClr val="FF0000"/>
                </a:solidFill>
                <a:cs typeface="2  Titr" pitchFamily="2" charset="-78"/>
              </a:rPr>
              <a:t>« تعریف </a:t>
            </a:r>
            <a:r>
              <a:rPr lang="fa-IR" sz="2200" dirty="0">
                <a:solidFill>
                  <a:srgbClr val="FF0000"/>
                </a:solidFill>
                <a:cs typeface="2  Titr" pitchFamily="2" charset="-78"/>
              </a:rPr>
              <a:t>کردن </a:t>
            </a:r>
            <a:r>
              <a:rPr lang="fa-IR" sz="2200" dirty="0" smtClean="0">
                <a:solidFill>
                  <a:srgbClr val="FF0000"/>
                </a:solidFill>
                <a:cs typeface="2  Titr" pitchFamily="2" charset="-78"/>
              </a:rPr>
              <a:t> »</a:t>
            </a:r>
          </a:p>
          <a:p>
            <a:pPr rtl="1">
              <a:lnSpc>
                <a:spcPct val="150000"/>
              </a:lnSpc>
            </a:pPr>
            <a:r>
              <a:rPr lang="fa-IR" sz="2200" dirty="0" smtClean="0">
                <a:cs typeface="2  Titr" pitchFamily="2" charset="-78"/>
              </a:rPr>
              <a:t>بیان </a:t>
            </a:r>
            <a:r>
              <a:rPr lang="fa-IR" sz="2200" dirty="0">
                <a:cs typeface="2  Titr" pitchFamily="2" charset="-78"/>
              </a:rPr>
              <a:t>می شود و به ما کمک </a:t>
            </a:r>
            <a:endParaRPr lang="fa-IR" sz="2200" dirty="0" smtClean="0">
              <a:cs typeface="2  Titr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200" dirty="0" smtClean="0">
                <a:cs typeface="2  Titr" pitchFamily="2" charset="-78"/>
              </a:rPr>
              <a:t>می </a:t>
            </a:r>
            <a:r>
              <a:rPr lang="fa-IR" sz="2200" dirty="0">
                <a:cs typeface="2  Titr" pitchFamily="2" charset="-78"/>
              </a:rPr>
              <a:t>کند تا از </a:t>
            </a:r>
            <a:r>
              <a:rPr lang="fa-IR" sz="2200" dirty="0">
                <a:solidFill>
                  <a:srgbClr val="FF0000"/>
                </a:solidFill>
                <a:cs typeface="2  Titr" pitchFamily="2" charset="-78"/>
              </a:rPr>
              <a:t>تعریف</a:t>
            </a:r>
            <a:r>
              <a:rPr lang="fa-IR" sz="2200" dirty="0">
                <a:solidFill>
                  <a:srgbClr val="002060"/>
                </a:solidFill>
                <a:cs typeface="2  Titr" pitchFamily="2" charset="-78"/>
              </a:rPr>
              <a:t> اشتباه پرهیز کنیم</a:t>
            </a:r>
            <a:r>
              <a:rPr lang="fa-IR" sz="2200" dirty="0"/>
              <a:t>.</a:t>
            </a:r>
            <a:endParaRPr lang="en-US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2  Titr" pitchFamily="2" charset="-78"/>
            </a:endParaRPr>
          </a:p>
        </p:txBody>
      </p:sp>
      <p:sp>
        <p:nvSpPr>
          <p:cNvPr id="213" name="Rectangle 25"/>
          <p:cNvSpPr>
            <a:spLocks noChangeArrowheads="1"/>
          </p:cNvSpPr>
          <p:nvPr/>
        </p:nvSpPr>
        <p:spPr bwMode="auto">
          <a:xfrm>
            <a:off x="771525" y="2238782"/>
            <a:ext cx="2979120" cy="25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2200" dirty="0">
                <a:cs typeface="2  Titr" pitchFamily="2" charset="-78"/>
              </a:rPr>
              <a:t>در آن </a:t>
            </a:r>
            <a:r>
              <a:rPr lang="fa-IR" sz="2200" dirty="0">
                <a:solidFill>
                  <a:srgbClr val="002060"/>
                </a:solidFill>
                <a:cs typeface="2  Titr" pitchFamily="2" charset="-78"/>
              </a:rPr>
              <a:t>روش </a:t>
            </a:r>
            <a:r>
              <a:rPr lang="fa-IR" sz="2200" dirty="0" smtClean="0">
                <a:solidFill>
                  <a:srgbClr val="002060"/>
                </a:solidFill>
                <a:cs typeface="2  Titr" pitchFamily="2" charset="-78"/>
              </a:rPr>
              <a:t> صحیح </a:t>
            </a:r>
          </a:p>
          <a:p>
            <a:pPr rtl="1">
              <a:lnSpc>
                <a:spcPct val="150000"/>
              </a:lnSpc>
            </a:pPr>
            <a:r>
              <a:rPr lang="fa-IR" sz="2200" dirty="0" smtClean="0">
                <a:solidFill>
                  <a:srgbClr val="FF0000"/>
                </a:solidFill>
                <a:cs typeface="2  Titr" pitchFamily="2" charset="-78"/>
              </a:rPr>
              <a:t>«  استدلال کردن  »</a:t>
            </a:r>
            <a:endParaRPr lang="fa-IR" sz="2200" dirty="0">
              <a:solidFill>
                <a:srgbClr val="FF0000"/>
              </a:solidFill>
              <a:cs typeface="2  Titr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200" dirty="0">
                <a:cs typeface="2  Titr" pitchFamily="2" charset="-78"/>
              </a:rPr>
              <a:t>بیان می شود و به ما کمک </a:t>
            </a:r>
          </a:p>
          <a:p>
            <a:pPr rtl="1">
              <a:lnSpc>
                <a:spcPct val="150000"/>
              </a:lnSpc>
            </a:pPr>
            <a:r>
              <a:rPr lang="fa-IR" sz="2200" dirty="0">
                <a:cs typeface="2  Titr" pitchFamily="2" charset="-78"/>
              </a:rPr>
              <a:t>می کند تا از </a:t>
            </a:r>
            <a:r>
              <a:rPr lang="fa-IR" sz="2200" dirty="0" smtClean="0">
                <a:solidFill>
                  <a:srgbClr val="FF0000"/>
                </a:solidFill>
                <a:cs typeface="2  Titr" pitchFamily="2" charset="-78"/>
              </a:rPr>
              <a:t>استدلال </a:t>
            </a:r>
            <a:r>
              <a:rPr lang="fa-IR" sz="2200" dirty="0" smtClean="0">
                <a:solidFill>
                  <a:srgbClr val="002060"/>
                </a:solidFill>
                <a:cs typeface="2  Titr" pitchFamily="2" charset="-78"/>
              </a:rPr>
              <a:t>اشتباه </a:t>
            </a:r>
          </a:p>
          <a:p>
            <a:pPr rtl="1">
              <a:lnSpc>
                <a:spcPct val="150000"/>
              </a:lnSpc>
            </a:pPr>
            <a:r>
              <a:rPr lang="fa-IR" sz="2200" dirty="0" smtClean="0">
                <a:solidFill>
                  <a:srgbClr val="002060"/>
                </a:solidFill>
                <a:cs typeface="2  Titr" pitchFamily="2" charset="-78"/>
              </a:rPr>
              <a:t>پرهیز </a:t>
            </a:r>
            <a:r>
              <a:rPr lang="fa-IR" sz="2200" dirty="0">
                <a:solidFill>
                  <a:srgbClr val="002060"/>
                </a:solidFill>
                <a:cs typeface="2  Titr" pitchFamily="2" charset="-78"/>
              </a:rPr>
              <a:t>کنیم</a:t>
            </a:r>
            <a:r>
              <a:rPr lang="fa-IR" sz="2200" dirty="0"/>
              <a:t>.</a:t>
            </a:r>
            <a:endParaRPr lang="en-US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2 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2096" y="-88012"/>
            <a:ext cx="329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FFFF00"/>
                </a:solidFill>
                <a:latin typeface="Tahoma" pitchFamily="34" charset="0"/>
                <a:cs typeface="2  Titr" pitchFamily="2" charset="-78"/>
              </a:rPr>
              <a:t>دو بخش اصلی علم منطق</a:t>
            </a:r>
            <a:endParaRPr lang="en-US" sz="2800" dirty="0">
              <a:solidFill>
                <a:srgbClr val="FFFF00"/>
              </a:solidFill>
              <a:latin typeface="Tahoma" pitchFamily="34" charset="0"/>
              <a:cs typeface="2  Titr" pitchFamily="2" charset="-78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6233719" y="87833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rgbClr val="FFFFFF"/>
                </a:solidFill>
                <a:latin typeface="Tahoma" pitchFamily="34" charset="0"/>
                <a:cs typeface="2  Titr" pitchFamily="2" charset="-78"/>
              </a:rPr>
              <a:t>تعریف</a:t>
            </a:r>
            <a:endParaRPr lang="en-US" sz="2800" dirty="0">
              <a:solidFill>
                <a:srgbClr val="FFFFFF"/>
              </a:solidFill>
              <a:latin typeface="Tahoma" pitchFamily="34" charset="0"/>
              <a:cs typeface="2  Titr" pitchFamily="2" charset="-78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1747222" y="61416"/>
            <a:ext cx="1050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FFFFFF"/>
                </a:solidFill>
                <a:latin typeface="Tahoma" pitchFamily="34" charset="0"/>
                <a:cs typeface="2  Titr" pitchFamily="2" charset="-78"/>
              </a:rPr>
              <a:t>استدلال</a:t>
            </a:r>
            <a:endParaRPr lang="en-US" sz="2400" dirty="0">
              <a:solidFill>
                <a:srgbClr val="FFFFFF"/>
              </a:solidFill>
              <a:latin typeface="Tahoma" pitchFamily="34" charset="0"/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3916770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9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9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9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9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9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9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9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9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9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90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9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9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9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9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1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1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7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770" decel="100000"/>
                                        <p:tgtEl>
                                          <p:spTgt spid="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7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decel="100000"/>
                                        <p:tgtEl>
                                          <p:spTgt spid="1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77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77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770" decel="100000"/>
                                        <p:tgtEl>
                                          <p:spTgt spid="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7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770" decel="100000"/>
                                        <p:tgtEl>
                                          <p:spTgt spid="1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6" dur="77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77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7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770" decel="100000"/>
                                        <p:tgtEl>
                                          <p:spTgt spid="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5" dur="7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7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70" decel="100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770" decel="100000"/>
                                        <p:tgtEl>
                                          <p:spTgt spid="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77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70" decel="100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770" decel="100000"/>
                                        <p:tgtEl>
                                          <p:spTgt spid="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3" dur="77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5" dur="77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770" decel="100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770" decel="100000"/>
                                        <p:tgtEl>
                                          <p:spTgt spid="2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2" dur="77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4" dur="77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61" grpId="0" animBg="1"/>
      <p:bldP spid="19062" grpId="0" animBg="1"/>
      <p:bldP spid="19063" grpId="0" animBg="1"/>
      <p:bldP spid="19064" grpId="0" animBg="1"/>
      <p:bldP spid="19085" grpId="0" animBg="1"/>
      <p:bldP spid="19086" grpId="0" animBg="1"/>
      <p:bldP spid="19088" grpId="0" animBg="1"/>
      <p:bldP spid="19089" grpId="0" animBg="1"/>
      <p:bldP spid="19090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212" grpId="0"/>
      <p:bldP spid="2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r="64813"/>
          <a:stretch/>
        </p:blipFill>
        <p:spPr bwMode="auto">
          <a:xfrm>
            <a:off x="11723" y="0"/>
            <a:ext cx="3387969" cy="51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‫تصمیم ها‬‎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8" t="4988" r="35523" b="17993"/>
          <a:stretch/>
        </p:blipFill>
        <p:spPr bwMode="auto">
          <a:xfrm>
            <a:off x="3317628" y="-9441"/>
            <a:ext cx="3352803" cy="47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gray">
          <a:xfrm rot="20902501">
            <a:off x="3435874" y="292"/>
            <a:ext cx="217546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fa-IR" sz="3600" b="1" dirty="0" smtClean="0">
                <a:solidFill>
                  <a:srgbClr val="0070C0"/>
                </a:solidFill>
                <a:cs typeface="2  Titr" pitchFamily="2" charset="-78"/>
              </a:rPr>
              <a:t>تعریف</a:t>
            </a:r>
            <a:endParaRPr lang="en-US" sz="3600" b="1" dirty="0">
              <a:solidFill>
                <a:srgbClr val="0070C0"/>
              </a:solidFill>
              <a:cs typeface="2  Titr" pitchFamily="2" charset="-78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gray">
          <a:xfrm rot="20598351">
            <a:off x="-49796" y="619319"/>
            <a:ext cx="239462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fa-IR" sz="3600" b="1" dirty="0" smtClean="0">
                <a:solidFill>
                  <a:srgbClr val="FF0000"/>
                </a:solidFill>
                <a:cs typeface="2  Titr" pitchFamily="2" charset="-78"/>
              </a:rPr>
              <a:t>استدلال</a:t>
            </a:r>
            <a:endParaRPr lang="en-US" sz="3600" b="1" dirty="0">
              <a:solidFill>
                <a:srgbClr val="FF0000"/>
              </a:solidFill>
              <a:cs typeface="2  Titr" pitchFamily="2" charset="-78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6627889" y="-9441"/>
            <a:ext cx="2473569" cy="450892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en-US" sz="28700" b="1" dirty="0">
              <a:solidFill>
                <a:srgbClr val="0070C0"/>
              </a:solidFill>
              <a:cs typeface="2  Titr" pitchFamily="2" charset="-7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4" t="61590" b="1"/>
          <a:stretch/>
        </p:blipFill>
        <p:spPr bwMode="auto">
          <a:xfrm>
            <a:off x="7069014" y="3484654"/>
            <a:ext cx="2074969" cy="15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gray">
          <a:xfrm rot="20902501">
            <a:off x="6845441" y="2980586"/>
            <a:ext cx="520367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en-US" sz="3600" b="1" dirty="0">
              <a:solidFill>
                <a:srgbClr val="0070C0"/>
              </a:solidFill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20681693">
            <a:off x="4085490" y="730484"/>
            <a:ext cx="20280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2400" b="1" dirty="0">
                <a:solidFill>
                  <a:srgbClr val="FFFF00"/>
                </a:solidFill>
                <a:cs typeface="2  Titr" pitchFamily="2" charset="-78"/>
              </a:rPr>
              <a:t>معمولا جنبه توصیفی </a:t>
            </a:r>
            <a:r>
              <a:rPr lang="fa-IR" sz="2400" b="1" dirty="0" smtClean="0">
                <a:solidFill>
                  <a:srgbClr val="FFFF00"/>
                </a:solidFill>
                <a:cs typeface="2  Titr" pitchFamily="2" charset="-78"/>
              </a:rPr>
              <a:t>دارد</a:t>
            </a:r>
            <a:endParaRPr lang="en-US" sz="2400" dirty="0">
              <a:solidFill>
                <a:srgbClr val="FFFF00"/>
              </a:solidFill>
              <a:cs typeface="2 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 rot="21009788">
            <a:off x="3979983" y="2620715"/>
            <a:ext cx="2028092" cy="139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b="1" dirty="0" smtClean="0">
                <a:solidFill>
                  <a:srgbClr val="FFFF00"/>
                </a:solidFill>
                <a:cs typeface="2  Titr" pitchFamily="2" charset="-78"/>
              </a:rPr>
              <a:t>در </a:t>
            </a:r>
            <a:r>
              <a:rPr lang="fa-IR" b="1" dirty="0">
                <a:solidFill>
                  <a:srgbClr val="FFFF00"/>
                </a:solidFill>
                <a:cs typeface="2  Titr" pitchFamily="2" charset="-78"/>
              </a:rPr>
              <a:t>آخر آن </a:t>
            </a:r>
            <a:r>
              <a:rPr lang="fa-IR" b="1" dirty="0" smtClean="0">
                <a:solidFill>
                  <a:srgbClr val="FFFF00"/>
                </a:solidFill>
                <a:cs typeface="2  Titr" pitchFamily="2" charset="-78"/>
              </a:rPr>
              <a:t>نشانه             </a:t>
            </a:r>
            <a:r>
              <a:rPr lang="fa-IR" b="1" dirty="0">
                <a:solidFill>
                  <a:srgbClr val="FFFF00"/>
                </a:solidFill>
                <a:cs typeface="2  Titr" pitchFamily="2" charset="-78"/>
              </a:rPr>
              <a:t>( </a:t>
            </a:r>
            <a:r>
              <a:rPr lang="fa-IR" b="1" dirty="0">
                <a:solidFill>
                  <a:srgbClr val="FFFFFF"/>
                </a:solidFill>
                <a:cs typeface="2  Titr" pitchFamily="2" charset="-78"/>
              </a:rPr>
              <a:t>چیست؟ </a:t>
            </a:r>
            <a:r>
              <a:rPr lang="fa-IR" b="1" dirty="0">
                <a:solidFill>
                  <a:srgbClr val="FFFF00"/>
                </a:solidFill>
                <a:cs typeface="2  Titr" pitchFamily="2" charset="-78"/>
              </a:rPr>
              <a:t>) و یا در ابتدا نشانه (</a:t>
            </a:r>
            <a:r>
              <a:rPr lang="fa-IR" b="1" dirty="0">
                <a:solidFill>
                  <a:srgbClr val="FFFFFF"/>
                </a:solidFill>
                <a:cs typeface="2  Titr" pitchFamily="2" charset="-78"/>
              </a:rPr>
              <a:t>یعنی</a:t>
            </a:r>
            <a:r>
              <a:rPr lang="fa-IR" b="1" dirty="0">
                <a:solidFill>
                  <a:srgbClr val="FFFF00"/>
                </a:solidFill>
                <a:cs typeface="2  Titr" pitchFamily="2" charset="-78"/>
              </a:rPr>
              <a:t> )</a:t>
            </a:r>
            <a:endParaRPr lang="en-US" dirty="0">
              <a:solidFill>
                <a:srgbClr val="FFFF00"/>
              </a:solidFill>
              <a:cs typeface="2  Titr" pitchFamily="2" charset="-78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gray">
          <a:xfrm rot="20902501">
            <a:off x="6828465" y="787365"/>
            <a:ext cx="217546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fa-IR" sz="3600" b="1" dirty="0" smtClean="0">
                <a:solidFill>
                  <a:srgbClr val="0070C0"/>
                </a:solidFill>
                <a:cs typeface="2  Titr" pitchFamily="2" charset="-78"/>
              </a:rPr>
              <a:t>نشانه های تشخیص</a:t>
            </a:r>
            <a:endParaRPr lang="en-US" sz="3600" b="1" dirty="0">
              <a:solidFill>
                <a:srgbClr val="0070C0"/>
              </a:solidFill>
              <a:cs typeface="2 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 rot="20681693">
            <a:off x="439344" y="1460195"/>
            <a:ext cx="235657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2000" b="1" dirty="0">
                <a:solidFill>
                  <a:srgbClr val="FFFF00"/>
                </a:solidFill>
                <a:cs typeface="2  Titr" pitchFamily="2" charset="-78"/>
              </a:rPr>
              <a:t>معمولا </a:t>
            </a:r>
            <a:r>
              <a:rPr lang="fa-IR" sz="2000" b="1" dirty="0" smtClean="0">
                <a:solidFill>
                  <a:srgbClr val="FFFF00"/>
                </a:solidFill>
                <a:cs typeface="2  Titr" pitchFamily="2" charset="-78"/>
              </a:rPr>
              <a:t> متشکل از دو جمله یا بیشتر است</a:t>
            </a:r>
            <a:endParaRPr lang="en-US" sz="2000" dirty="0">
              <a:solidFill>
                <a:srgbClr val="FFFF00"/>
              </a:solidFill>
              <a:cs typeface="2 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 rot="21086409">
            <a:off x="482555" y="3468524"/>
            <a:ext cx="21796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1800" dirty="0">
                <a:solidFill>
                  <a:srgbClr val="FFFFFF"/>
                </a:solidFill>
                <a:cs typeface="2  Titr" pitchFamily="2" charset="-78"/>
              </a:rPr>
              <a:t>پس، </a:t>
            </a:r>
            <a:r>
              <a:rPr lang="fa-IR" sz="1800" dirty="0" smtClean="0">
                <a:solidFill>
                  <a:srgbClr val="FFFFFF"/>
                </a:solidFill>
                <a:cs typeface="2  Titr" pitchFamily="2" charset="-78"/>
              </a:rPr>
              <a:t>هرگاه، اکر،چرا  چون ، زیرا  ،</a:t>
            </a:r>
          </a:p>
          <a:p>
            <a:pPr rtl="1">
              <a:lnSpc>
                <a:spcPct val="150000"/>
              </a:lnSpc>
            </a:pPr>
            <a:r>
              <a:rPr lang="fa-IR" sz="1800" dirty="0" smtClean="0">
                <a:solidFill>
                  <a:srgbClr val="FFFFFF"/>
                </a:solidFill>
                <a:cs typeface="2  Titr" pitchFamily="2" charset="-78"/>
              </a:rPr>
              <a:t> از نشانه های آن است.</a:t>
            </a:r>
            <a:endParaRPr lang="en-US" sz="1800" dirty="0">
              <a:solidFill>
                <a:srgbClr val="FFFFFF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88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9" y="93785"/>
            <a:ext cx="9248555" cy="504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5911" y="429967"/>
            <a:ext cx="4501658" cy="29486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endParaRPr lang="en-US" sz="13800" dirty="0">
              <a:solidFill>
                <a:srgbClr val="FF0000"/>
              </a:solidFill>
              <a:cs typeface="2 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877" y="429967"/>
            <a:ext cx="63421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1800" dirty="0">
                <a:solidFill>
                  <a:srgbClr val="FFFFFF"/>
                </a:solidFill>
                <a:cs typeface="2  Titr" pitchFamily="2" charset="-78"/>
              </a:rPr>
              <a:t>مشخص کنید که کدا میک از موارد زیر </a:t>
            </a:r>
            <a:r>
              <a:rPr lang="fa-IR" sz="1800" dirty="0">
                <a:solidFill>
                  <a:schemeClr val="accent2">
                    <a:lumMod val="40000"/>
                    <a:lumOff val="60000"/>
                  </a:schemeClr>
                </a:solidFill>
                <a:cs typeface="2  Titr" pitchFamily="2" charset="-78"/>
              </a:rPr>
              <a:t>تعریف </a:t>
            </a:r>
            <a:r>
              <a:rPr lang="fa-IR" sz="1800" dirty="0">
                <a:solidFill>
                  <a:srgbClr val="FFFFFF"/>
                </a:solidFill>
                <a:cs typeface="2  Titr" pitchFamily="2" charset="-78"/>
              </a:rPr>
              <a:t>و کدا میک </a:t>
            </a:r>
            <a:r>
              <a:rPr lang="fa-IR" sz="1800" dirty="0">
                <a:solidFill>
                  <a:schemeClr val="accent2">
                    <a:lumMod val="40000"/>
                    <a:lumOff val="60000"/>
                  </a:schemeClr>
                </a:solidFill>
                <a:cs typeface="2  Titr" pitchFamily="2" charset="-78"/>
              </a:rPr>
              <a:t>استدلال </a:t>
            </a:r>
            <a:r>
              <a:rPr lang="fa-IR" sz="1800" dirty="0">
                <a:solidFill>
                  <a:srgbClr val="FFFFFF"/>
                </a:solidFill>
                <a:cs typeface="2  Titr" pitchFamily="2" charset="-78"/>
              </a:rPr>
              <a:t>هستند:</a:t>
            </a:r>
          </a:p>
          <a:p>
            <a:pPr algn="just" rtl="1">
              <a:lnSpc>
                <a:spcPct val="200000"/>
              </a:lnSpc>
            </a:pPr>
            <a:r>
              <a:rPr lang="fa-IR" sz="1700" dirty="0">
                <a:solidFill>
                  <a:srgbClr val="FFFFFF"/>
                </a:solidFill>
                <a:cs typeface="2  Titr" pitchFamily="2" charset="-78"/>
              </a:rPr>
              <a:t>چون قاشق چوبی گرما را منتقل نمی کند، غذا را با آن هم بزنی دستت نمی سوزد. </a:t>
            </a:r>
          </a:p>
          <a:p>
            <a:pPr algn="just" rtl="1">
              <a:lnSpc>
                <a:spcPct val="200000"/>
              </a:lnSpc>
            </a:pPr>
            <a:r>
              <a:rPr lang="fa-IR" sz="1800" dirty="0">
                <a:solidFill>
                  <a:srgbClr val="FFFF00"/>
                </a:solidFill>
                <a:cs typeface="2  Titr" pitchFamily="2" charset="-78"/>
              </a:rPr>
              <a:t>منطق علمی است که از خطای ذهن جلوگیری می کند. </a:t>
            </a:r>
            <a:r>
              <a:rPr lang="fa-IR" sz="1800" dirty="0" smtClean="0">
                <a:solidFill>
                  <a:srgbClr val="FFFF00"/>
                </a:solidFill>
                <a:cs typeface="2  Titr" pitchFamily="2" charset="-78"/>
              </a:rPr>
              <a:t> </a:t>
            </a:r>
            <a:endParaRPr lang="fa-IR" sz="1800" dirty="0">
              <a:solidFill>
                <a:srgbClr val="FFFF0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1800" dirty="0">
                <a:solidFill>
                  <a:srgbClr val="FFFFFF"/>
                </a:solidFill>
                <a:cs typeface="2  Titr" pitchFamily="2" charset="-78"/>
              </a:rPr>
              <a:t>معلم ما در کلاس است؛ پس در خانه اش نیست. </a:t>
            </a:r>
            <a:r>
              <a:rPr lang="fa-IR" sz="1800" dirty="0" smtClean="0">
                <a:solidFill>
                  <a:srgbClr val="FFFFFF"/>
                </a:solidFill>
                <a:cs typeface="2  Titr" pitchFamily="2" charset="-78"/>
              </a:rPr>
              <a:t> </a:t>
            </a:r>
            <a:endParaRPr lang="fa-IR" sz="1800" dirty="0">
              <a:solidFill>
                <a:srgbClr val="FFFFFF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1800" dirty="0">
                <a:solidFill>
                  <a:srgbClr val="FFFF00"/>
                </a:solidFill>
                <a:cs typeface="2  Titr" pitchFamily="2" charset="-78"/>
              </a:rPr>
              <a:t>ترابری یعنی حمل و نقل کالا یا مسافر از جایی به جای دیگر.</a:t>
            </a:r>
            <a:endParaRPr lang="en-US" sz="1800" dirty="0">
              <a:solidFill>
                <a:srgbClr val="FFFF0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5398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roup 1461"/>
          <p:cNvGrpSpPr/>
          <p:nvPr/>
        </p:nvGrpSpPr>
        <p:grpSpPr>
          <a:xfrm>
            <a:off x="2380345" y="983024"/>
            <a:ext cx="2849678" cy="1054650"/>
            <a:chOff x="0" y="0"/>
            <a:chExt cx="7599140" cy="2812399"/>
          </a:xfrm>
        </p:grpSpPr>
        <p:sp>
          <p:nvSpPr>
            <p:cNvPr id="1454" name="Shape 1454"/>
            <p:cNvSpPr/>
            <p:nvPr/>
          </p:nvSpPr>
          <p:spPr>
            <a:xfrm>
              <a:off x="0" y="0"/>
              <a:ext cx="7597707" cy="281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extrusionOk="0">
                  <a:moveTo>
                    <a:pt x="20542" y="3395"/>
                  </a:moveTo>
                  <a:lnTo>
                    <a:pt x="20370" y="0"/>
                  </a:lnTo>
                  <a:lnTo>
                    <a:pt x="19138" y="1313"/>
                  </a:lnTo>
                  <a:lnTo>
                    <a:pt x="17907" y="0"/>
                  </a:lnTo>
                  <a:lnTo>
                    <a:pt x="17907" y="9"/>
                  </a:lnTo>
                  <a:cubicBezTo>
                    <a:pt x="17774" y="261"/>
                    <a:pt x="10154" y="14716"/>
                    <a:pt x="16" y="15898"/>
                  </a:cubicBezTo>
                  <a:lnTo>
                    <a:pt x="0" y="18857"/>
                  </a:lnTo>
                  <a:lnTo>
                    <a:pt x="778" y="20499"/>
                  </a:lnTo>
                  <a:lnTo>
                    <a:pt x="1740" y="20444"/>
                  </a:lnTo>
                  <a:cubicBezTo>
                    <a:pt x="11375" y="21600"/>
                    <a:pt x="20370" y="10952"/>
                    <a:pt x="20370" y="10952"/>
                  </a:cubicBezTo>
                  <a:lnTo>
                    <a:pt x="20542" y="7557"/>
                  </a:lnTo>
                  <a:lnTo>
                    <a:pt x="21600" y="5476"/>
                  </a:lnTo>
                  <a:cubicBezTo>
                    <a:pt x="21600" y="5476"/>
                    <a:pt x="20542" y="3395"/>
                    <a:pt x="20542" y="33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12700" y="0"/>
              <a:ext cx="6295034" cy="23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8" extrusionOk="0">
                  <a:moveTo>
                    <a:pt x="20116" y="6564"/>
                  </a:moveTo>
                  <a:lnTo>
                    <a:pt x="21392" y="4065"/>
                  </a:lnTo>
                  <a:lnTo>
                    <a:pt x="21600" y="0"/>
                  </a:lnTo>
                  <a:cubicBezTo>
                    <a:pt x="21440" y="303"/>
                    <a:pt x="12243" y="17657"/>
                    <a:pt x="7" y="19076"/>
                  </a:cubicBezTo>
                  <a:lnTo>
                    <a:pt x="0" y="20344"/>
                  </a:lnTo>
                  <a:cubicBezTo>
                    <a:pt x="8398" y="21600"/>
                    <a:pt x="20116" y="6564"/>
                    <a:pt x="20116" y="6564"/>
                  </a:cubicBezTo>
                  <a:close/>
                </a:path>
              </a:pathLst>
            </a:custGeom>
            <a:solidFill>
              <a:srgbClr val="2F2A2B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63500" y="1320800"/>
              <a:ext cx="7109458" cy="1491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1" extrusionOk="0">
                  <a:moveTo>
                    <a:pt x="1691" y="19512"/>
                  </a:moveTo>
                  <a:cubicBezTo>
                    <a:pt x="11987" y="21600"/>
                    <a:pt x="21600" y="2372"/>
                    <a:pt x="21600" y="2372"/>
                  </a:cubicBezTo>
                  <a:lnTo>
                    <a:pt x="20284" y="0"/>
                  </a:lnTo>
                  <a:lnTo>
                    <a:pt x="18968" y="2372"/>
                  </a:lnTo>
                  <a:cubicBezTo>
                    <a:pt x="18968" y="2372"/>
                    <a:pt x="9831" y="20534"/>
                    <a:pt x="0" y="17248"/>
                  </a:cubicBezTo>
                  <a:lnTo>
                    <a:pt x="662" y="19612"/>
                  </a:lnTo>
                  <a:cubicBezTo>
                    <a:pt x="662" y="19612"/>
                    <a:pt x="1691" y="19512"/>
                    <a:pt x="1691" y="19512"/>
                  </a:cubicBezTo>
                  <a:close/>
                </a:path>
              </a:pathLst>
            </a:custGeom>
            <a:solidFill>
              <a:srgbClr val="2F2A2B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0" y="1028700"/>
              <a:ext cx="6298735" cy="162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32" extrusionOk="0">
                  <a:moveTo>
                    <a:pt x="5" y="16948"/>
                  </a:moveTo>
                  <a:lnTo>
                    <a:pt x="0" y="18144"/>
                  </a:lnTo>
                  <a:lnTo>
                    <a:pt x="190" y="18679"/>
                  </a:lnTo>
                  <a:cubicBezTo>
                    <a:pt x="11286" y="21600"/>
                    <a:pt x="21600" y="5452"/>
                    <a:pt x="21600" y="5452"/>
                  </a:cubicBezTo>
                  <a:lnTo>
                    <a:pt x="21392" y="0"/>
                  </a:lnTo>
                  <a:cubicBezTo>
                    <a:pt x="21392" y="0"/>
                    <a:pt x="10853" y="18417"/>
                    <a:pt x="5" y="16948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458" name="Shape 1458"/>
            <p:cNvSpPr/>
            <p:nvPr/>
          </p:nvSpPr>
          <p:spPr>
            <a:xfrm>
              <a:off x="0" y="749300"/>
              <a:ext cx="6236574" cy="173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4" extrusionOk="0">
                  <a:moveTo>
                    <a:pt x="7" y="18295"/>
                  </a:moveTo>
                  <a:lnTo>
                    <a:pt x="0" y="20141"/>
                  </a:lnTo>
                  <a:cubicBezTo>
                    <a:pt x="10957" y="21600"/>
                    <a:pt x="21600" y="3317"/>
                    <a:pt x="21600" y="3317"/>
                  </a:cubicBezTo>
                  <a:lnTo>
                    <a:pt x="20312" y="0"/>
                  </a:lnTo>
                  <a:cubicBezTo>
                    <a:pt x="20312" y="0"/>
                    <a:pt x="8484" y="19963"/>
                    <a:pt x="7" y="18295"/>
                  </a:cubicBezTo>
                  <a:close/>
                </a:path>
              </a:pathLst>
            </a:custGeom>
            <a:solidFill>
              <a:srgbClr val="2F2A2B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459" name="Shape 1459"/>
            <p:cNvSpPr/>
            <p:nvPr/>
          </p:nvSpPr>
          <p:spPr>
            <a:xfrm>
              <a:off x="5867400" y="0"/>
              <a:ext cx="1731740" cy="149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6960" y="14904"/>
                  </a:lnTo>
                  <a:lnTo>
                    <a:pt x="16202" y="21600"/>
                  </a:lnTo>
                  <a:lnTo>
                    <a:pt x="10800" y="19010"/>
                  </a:lnTo>
                  <a:lnTo>
                    <a:pt x="5398" y="21600"/>
                  </a:lnTo>
                  <a:lnTo>
                    <a:pt x="4640" y="14904"/>
                  </a:lnTo>
                  <a:lnTo>
                    <a:pt x="0" y="10800"/>
                  </a:lnTo>
                  <a:lnTo>
                    <a:pt x="4640" y="6696"/>
                  </a:lnTo>
                  <a:lnTo>
                    <a:pt x="5398" y="0"/>
                  </a:lnTo>
                  <a:lnTo>
                    <a:pt x="10800" y="2590"/>
                  </a:lnTo>
                  <a:lnTo>
                    <a:pt x="16202" y="0"/>
                  </a:lnTo>
                  <a:lnTo>
                    <a:pt x="16960" y="6696"/>
                  </a:lnTo>
                  <a:cubicBezTo>
                    <a:pt x="16960" y="6696"/>
                    <a:pt x="21600" y="10800"/>
                    <a:pt x="21600" y="1080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</p:grpSp>
      <p:sp>
        <p:nvSpPr>
          <p:cNvPr id="1512" name="Shape 1512"/>
          <p:cNvSpPr>
            <a:spLocks noGrp="1"/>
          </p:cNvSpPr>
          <p:nvPr>
            <p:ph type="sldNum" sz="quarter" idx="2"/>
          </p:nvPr>
        </p:nvSpPr>
        <p:spPr>
          <a:xfrm>
            <a:off x="8633325" y="360196"/>
            <a:ext cx="219612" cy="21800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tx1"/>
                </a:solidFill>
              </a:rPr>
              <a:pPr/>
              <a:t>3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72" name="Shape 1513"/>
          <p:cNvSpPr/>
          <p:nvPr/>
        </p:nvSpPr>
        <p:spPr>
          <a:xfrm>
            <a:off x="0" y="4717911"/>
            <a:ext cx="9144000" cy="45397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algn="l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fa-IR" sz="750" b="1" dirty="0" smtClean="0">
              <a:solidFill>
                <a:srgbClr val="FFFFFF"/>
              </a:solidFill>
            </a:endParaRPr>
          </a:p>
          <a:p>
            <a:pPr algn="l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fa-IR" sz="750" b="1" dirty="0" smtClean="0">
              <a:solidFill>
                <a:srgbClr val="FFFFFF"/>
              </a:solidFill>
            </a:endParaRPr>
          </a:p>
          <a:p>
            <a:pPr algn="l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sz="750" b="1" dirty="0">
              <a:solidFill>
                <a:srgbClr val="FFFFFF"/>
              </a:solidFill>
            </a:endParaRPr>
          </a:p>
        </p:txBody>
      </p:sp>
      <p:sp>
        <p:nvSpPr>
          <p:cNvPr id="77" name="Shape 620"/>
          <p:cNvSpPr/>
          <p:nvPr/>
        </p:nvSpPr>
        <p:spPr>
          <a:xfrm rot="16200000">
            <a:off x="857906" y="4149152"/>
            <a:ext cx="119063" cy="183487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8" name="Shape 621"/>
          <p:cNvSpPr/>
          <p:nvPr/>
        </p:nvSpPr>
        <p:spPr>
          <a:xfrm rot="16200000">
            <a:off x="2685188" y="4149152"/>
            <a:ext cx="119063" cy="183487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9" name="Shape 622"/>
          <p:cNvSpPr/>
          <p:nvPr/>
        </p:nvSpPr>
        <p:spPr>
          <a:xfrm rot="16200000">
            <a:off x="4512469" y="4149152"/>
            <a:ext cx="119063" cy="183487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0" name="Shape 623"/>
          <p:cNvSpPr/>
          <p:nvPr/>
        </p:nvSpPr>
        <p:spPr>
          <a:xfrm rot="16200000">
            <a:off x="6339750" y="4149152"/>
            <a:ext cx="119063" cy="183487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1" name="Shape 624"/>
          <p:cNvSpPr/>
          <p:nvPr/>
        </p:nvSpPr>
        <p:spPr>
          <a:xfrm rot="16200000">
            <a:off x="8167032" y="4149152"/>
            <a:ext cx="119063" cy="18348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2" name="Shape 620"/>
          <p:cNvSpPr/>
          <p:nvPr/>
        </p:nvSpPr>
        <p:spPr>
          <a:xfrm rot="16200000">
            <a:off x="857907" y="-857906"/>
            <a:ext cx="119063" cy="183487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3" name="Shape 621"/>
          <p:cNvSpPr/>
          <p:nvPr/>
        </p:nvSpPr>
        <p:spPr>
          <a:xfrm rot="16200000">
            <a:off x="2685189" y="-857906"/>
            <a:ext cx="119063" cy="183487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4" name="Shape 622"/>
          <p:cNvSpPr/>
          <p:nvPr/>
        </p:nvSpPr>
        <p:spPr>
          <a:xfrm rot="16200000">
            <a:off x="4512470" y="-857906"/>
            <a:ext cx="119063" cy="183487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5" name="Shape 623"/>
          <p:cNvSpPr/>
          <p:nvPr/>
        </p:nvSpPr>
        <p:spPr>
          <a:xfrm rot="16200000">
            <a:off x="6339751" y="-857906"/>
            <a:ext cx="119063" cy="183487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6" name="Shape 624"/>
          <p:cNvSpPr/>
          <p:nvPr/>
        </p:nvSpPr>
        <p:spPr>
          <a:xfrm rot="16200000">
            <a:off x="8167033" y="-857906"/>
            <a:ext cx="119063" cy="18348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7" name="Shape 1513"/>
          <p:cNvSpPr/>
          <p:nvPr/>
        </p:nvSpPr>
        <p:spPr>
          <a:xfrm>
            <a:off x="5438575" y="748612"/>
            <a:ext cx="3529579" cy="70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algn="r" rtl="1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fa-IR" sz="36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B Titr" pitchFamily="2" charset="-78"/>
              </a:rPr>
              <a:t>اهمیت و تعریف منطق</a:t>
            </a:r>
            <a:endParaRPr sz="750" b="1" dirty="0">
              <a:solidFill>
                <a:srgbClr val="FFFFFF"/>
              </a:solidFill>
            </a:endParaRPr>
          </a:p>
        </p:txBody>
      </p:sp>
      <p:sp>
        <p:nvSpPr>
          <p:cNvPr id="191" name="Shape 1513"/>
          <p:cNvSpPr/>
          <p:nvPr/>
        </p:nvSpPr>
        <p:spPr>
          <a:xfrm>
            <a:off x="4742038" y="1068032"/>
            <a:ext cx="322998" cy="39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rtl="1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fa-IR" sz="20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B Titr" pitchFamily="2" charset="-78"/>
              </a:rPr>
              <a:t>1</a:t>
            </a:r>
            <a:endParaRPr sz="400" b="1" dirty="0">
              <a:solidFill>
                <a:srgbClr val="FFFFFF"/>
              </a:solidFill>
            </a:endParaRPr>
          </a:p>
        </p:txBody>
      </p:sp>
      <p:sp>
        <p:nvSpPr>
          <p:cNvPr id="66" name="Shape 1513"/>
          <p:cNvSpPr/>
          <p:nvPr/>
        </p:nvSpPr>
        <p:spPr>
          <a:xfrm>
            <a:off x="5181705" y="2262119"/>
            <a:ext cx="3915374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algn="r" rtl="1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fa-IR" sz="36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B Titr" pitchFamily="2" charset="-78"/>
              </a:rPr>
              <a:t>حیطه کاربرد منطق</a:t>
            </a:r>
            <a:endParaRPr lang="en-US" sz="3600" kern="10" dirty="0" smtClean="0">
              <a:ln w="12700">
                <a:solidFill>
                  <a:srgbClr val="CCFF33"/>
                </a:solidFill>
                <a:round/>
                <a:headEnd/>
                <a:tailEnd/>
              </a:ln>
              <a:solidFill>
                <a:srgbClr val="FFFFFF"/>
              </a:solidFill>
              <a:cs typeface="B Titr" pitchFamily="2" charset="-78"/>
            </a:endParaRPr>
          </a:p>
          <a:p>
            <a:pPr algn="l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sz="750" b="1" dirty="0">
              <a:solidFill>
                <a:srgbClr val="FFFFFF"/>
              </a:solidFill>
            </a:endParaRPr>
          </a:p>
        </p:txBody>
      </p:sp>
      <p:grpSp>
        <p:nvGrpSpPr>
          <p:cNvPr id="67" name="Group 1495"/>
          <p:cNvGrpSpPr/>
          <p:nvPr/>
        </p:nvGrpSpPr>
        <p:grpSpPr>
          <a:xfrm>
            <a:off x="2542270" y="2426062"/>
            <a:ext cx="2687748" cy="566826"/>
            <a:chOff x="0" y="0"/>
            <a:chExt cx="7167327" cy="1511537"/>
          </a:xfrm>
        </p:grpSpPr>
        <p:sp>
          <p:nvSpPr>
            <p:cNvPr id="68" name="Shape 1488"/>
            <p:cNvSpPr/>
            <p:nvPr/>
          </p:nvSpPr>
          <p:spPr>
            <a:xfrm>
              <a:off x="0" y="0"/>
              <a:ext cx="7163613" cy="15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6719"/>
                  </a:moveTo>
                  <a:lnTo>
                    <a:pt x="20295" y="67"/>
                  </a:lnTo>
                  <a:lnTo>
                    <a:pt x="18989" y="2640"/>
                  </a:lnTo>
                  <a:lnTo>
                    <a:pt x="17683" y="67"/>
                  </a:lnTo>
                  <a:cubicBezTo>
                    <a:pt x="17683" y="67"/>
                    <a:pt x="14586" y="0"/>
                    <a:pt x="1878" y="0"/>
                  </a:cubicBezTo>
                  <a:lnTo>
                    <a:pt x="0" y="11832"/>
                  </a:lnTo>
                  <a:lnTo>
                    <a:pt x="1878" y="21600"/>
                  </a:lnTo>
                  <a:cubicBezTo>
                    <a:pt x="14586" y="21600"/>
                    <a:pt x="17683" y="21533"/>
                    <a:pt x="17683" y="21533"/>
                  </a:cubicBezTo>
                  <a:lnTo>
                    <a:pt x="17685" y="21522"/>
                  </a:lnTo>
                  <a:lnTo>
                    <a:pt x="18989" y="18952"/>
                  </a:lnTo>
                  <a:lnTo>
                    <a:pt x="20295" y="21525"/>
                  </a:lnTo>
                  <a:lnTo>
                    <a:pt x="20478" y="14873"/>
                  </a:lnTo>
                  <a:lnTo>
                    <a:pt x="21600" y="10796"/>
                  </a:lnTo>
                  <a:cubicBezTo>
                    <a:pt x="21600" y="10796"/>
                    <a:pt x="20478" y="6719"/>
                    <a:pt x="20478" y="6719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69" name="Shape 1489"/>
            <p:cNvSpPr/>
            <p:nvPr/>
          </p:nvSpPr>
          <p:spPr>
            <a:xfrm>
              <a:off x="203200" y="1041400"/>
              <a:ext cx="5671339" cy="47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" y="21600"/>
                  </a:moveTo>
                  <a:cubicBezTo>
                    <a:pt x="17686" y="21600"/>
                    <a:pt x="21598" y="21386"/>
                    <a:pt x="21598" y="21386"/>
                  </a:cubicBezTo>
                  <a:lnTo>
                    <a:pt x="21600" y="21350"/>
                  </a:lnTo>
                  <a:lnTo>
                    <a:pt x="21598" y="21362"/>
                  </a:lnTo>
                  <a:lnTo>
                    <a:pt x="21366" y="0"/>
                  </a:lnTo>
                  <a:lnTo>
                    <a:pt x="0" y="0"/>
                  </a:lnTo>
                  <a:cubicBezTo>
                    <a:pt x="0" y="0"/>
                    <a:pt x="1633" y="21600"/>
                    <a:pt x="1633" y="21600"/>
                  </a:cubicBezTo>
                  <a:close/>
                </a:path>
              </a:pathLst>
            </a:custGeom>
            <a:solidFill>
              <a:srgbClr val="2F2A2B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70" name="Shape 1490"/>
            <p:cNvSpPr/>
            <p:nvPr/>
          </p:nvSpPr>
          <p:spPr>
            <a:xfrm>
              <a:off x="279400" y="0"/>
              <a:ext cx="5595573" cy="46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"/>
                  </a:moveTo>
                  <a:cubicBezTo>
                    <a:pt x="21600" y="214"/>
                    <a:pt x="17635" y="0"/>
                    <a:pt x="1365" y="0"/>
                  </a:cubicBezTo>
                  <a:lnTo>
                    <a:pt x="0" y="21600"/>
                  </a:lnTo>
                  <a:lnTo>
                    <a:pt x="21365" y="21600"/>
                  </a:lnTo>
                  <a:cubicBezTo>
                    <a:pt x="21365" y="21600"/>
                    <a:pt x="21600" y="214"/>
                    <a:pt x="21600" y="214"/>
                  </a:cubicBezTo>
                  <a:close/>
                </a:path>
              </a:pathLst>
            </a:custGeom>
            <a:solidFill>
              <a:srgbClr val="2F2A2B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71" name="Shape 1491"/>
            <p:cNvSpPr/>
            <p:nvPr/>
          </p:nvSpPr>
          <p:spPr>
            <a:xfrm>
              <a:off x="63500" y="469900"/>
              <a:ext cx="5749305" cy="28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6" y="0"/>
                  </a:lnTo>
                  <a:lnTo>
                    <a:pt x="0" y="21600"/>
                  </a:lnTo>
                  <a:lnTo>
                    <a:pt x="20203" y="21600"/>
                  </a:lnTo>
                  <a:cubicBezTo>
                    <a:pt x="20203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F2A2B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73" name="Shape 1492"/>
            <p:cNvSpPr/>
            <p:nvPr/>
          </p:nvSpPr>
          <p:spPr>
            <a:xfrm>
              <a:off x="0" y="749300"/>
              <a:ext cx="5803895" cy="28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16" y="0"/>
                  </a:moveTo>
                  <a:lnTo>
                    <a:pt x="203" y="0"/>
                  </a:lnTo>
                  <a:lnTo>
                    <a:pt x="0" y="5493"/>
                  </a:lnTo>
                  <a:lnTo>
                    <a:pt x="722" y="21600"/>
                  </a:lnTo>
                  <a:lnTo>
                    <a:pt x="21600" y="21600"/>
                  </a:lnTo>
                  <a:lnTo>
                    <a:pt x="20216" y="8"/>
                  </a:lnTo>
                  <a:cubicBezTo>
                    <a:pt x="20216" y="8"/>
                    <a:pt x="20216" y="0"/>
                    <a:pt x="20216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74" name="Shape 1493"/>
            <p:cNvSpPr/>
            <p:nvPr/>
          </p:nvSpPr>
          <p:spPr>
            <a:xfrm>
              <a:off x="5435600" y="0"/>
              <a:ext cx="1731727" cy="149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6960" y="14904"/>
                  </a:lnTo>
                  <a:lnTo>
                    <a:pt x="16202" y="21600"/>
                  </a:lnTo>
                  <a:lnTo>
                    <a:pt x="10800" y="19010"/>
                  </a:lnTo>
                  <a:lnTo>
                    <a:pt x="5398" y="21600"/>
                  </a:lnTo>
                  <a:lnTo>
                    <a:pt x="4640" y="14904"/>
                  </a:lnTo>
                  <a:lnTo>
                    <a:pt x="0" y="10800"/>
                  </a:lnTo>
                  <a:lnTo>
                    <a:pt x="4640" y="6696"/>
                  </a:lnTo>
                  <a:lnTo>
                    <a:pt x="5398" y="0"/>
                  </a:lnTo>
                  <a:lnTo>
                    <a:pt x="10800" y="2590"/>
                  </a:lnTo>
                  <a:lnTo>
                    <a:pt x="16202" y="0"/>
                  </a:lnTo>
                  <a:lnTo>
                    <a:pt x="16960" y="6696"/>
                  </a:lnTo>
                  <a:cubicBezTo>
                    <a:pt x="16960" y="6696"/>
                    <a:pt x="21600" y="10800"/>
                    <a:pt x="21600" y="1080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</p:grpSp>
      <p:sp>
        <p:nvSpPr>
          <p:cNvPr id="75" name="Shape 1513"/>
          <p:cNvSpPr/>
          <p:nvPr/>
        </p:nvSpPr>
        <p:spPr>
          <a:xfrm>
            <a:off x="4753762" y="2509962"/>
            <a:ext cx="322998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rtl="1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fa-IR" sz="20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B Titr" pitchFamily="2" charset="-78"/>
              </a:rPr>
              <a:t>2</a:t>
            </a:r>
            <a:endParaRPr sz="400" b="1" dirty="0">
              <a:solidFill>
                <a:srgbClr val="002060"/>
              </a:solidFill>
            </a:endParaRPr>
          </a:p>
        </p:txBody>
      </p:sp>
      <p:grpSp>
        <p:nvGrpSpPr>
          <p:cNvPr id="96" name="Group 1487"/>
          <p:cNvGrpSpPr/>
          <p:nvPr/>
        </p:nvGrpSpPr>
        <p:grpSpPr>
          <a:xfrm>
            <a:off x="2380345" y="3388086"/>
            <a:ext cx="2849678" cy="1054342"/>
            <a:chOff x="0" y="-1"/>
            <a:chExt cx="7599140" cy="2811577"/>
          </a:xfrm>
        </p:grpSpPr>
        <p:sp>
          <p:nvSpPr>
            <p:cNvPr id="97" name="Shape 1480"/>
            <p:cNvSpPr/>
            <p:nvPr/>
          </p:nvSpPr>
          <p:spPr>
            <a:xfrm>
              <a:off x="0" y="-1"/>
              <a:ext cx="7597707" cy="281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extrusionOk="0">
                  <a:moveTo>
                    <a:pt x="20542" y="17137"/>
                  </a:moveTo>
                  <a:lnTo>
                    <a:pt x="20370" y="20532"/>
                  </a:lnTo>
                  <a:lnTo>
                    <a:pt x="19138" y="19219"/>
                  </a:lnTo>
                  <a:lnTo>
                    <a:pt x="17907" y="20532"/>
                  </a:lnTo>
                  <a:lnTo>
                    <a:pt x="17907" y="20523"/>
                  </a:lnTo>
                  <a:cubicBezTo>
                    <a:pt x="17774" y="20271"/>
                    <a:pt x="10154" y="5816"/>
                    <a:pt x="16" y="4634"/>
                  </a:cubicBezTo>
                  <a:lnTo>
                    <a:pt x="0" y="1675"/>
                  </a:lnTo>
                  <a:lnTo>
                    <a:pt x="778" y="33"/>
                  </a:lnTo>
                  <a:lnTo>
                    <a:pt x="1740" y="88"/>
                  </a:lnTo>
                  <a:cubicBezTo>
                    <a:pt x="11375" y="-1068"/>
                    <a:pt x="20370" y="9580"/>
                    <a:pt x="20370" y="9580"/>
                  </a:cubicBezTo>
                  <a:lnTo>
                    <a:pt x="20542" y="12975"/>
                  </a:lnTo>
                  <a:lnTo>
                    <a:pt x="21600" y="15056"/>
                  </a:lnTo>
                  <a:cubicBezTo>
                    <a:pt x="21600" y="15056"/>
                    <a:pt x="20542" y="17137"/>
                    <a:pt x="20542" y="17137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98" name="Shape 1481"/>
            <p:cNvSpPr/>
            <p:nvPr/>
          </p:nvSpPr>
          <p:spPr>
            <a:xfrm>
              <a:off x="12700" y="482600"/>
              <a:ext cx="6295034" cy="232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8" extrusionOk="0">
                  <a:moveTo>
                    <a:pt x="20116" y="13854"/>
                  </a:moveTo>
                  <a:lnTo>
                    <a:pt x="21392" y="16353"/>
                  </a:lnTo>
                  <a:lnTo>
                    <a:pt x="21600" y="20418"/>
                  </a:lnTo>
                  <a:cubicBezTo>
                    <a:pt x="21440" y="20115"/>
                    <a:pt x="12243" y="2761"/>
                    <a:pt x="7" y="1342"/>
                  </a:cubicBezTo>
                  <a:lnTo>
                    <a:pt x="0" y="74"/>
                  </a:lnTo>
                  <a:cubicBezTo>
                    <a:pt x="8398" y="-1182"/>
                    <a:pt x="20116" y="13854"/>
                    <a:pt x="20116" y="13854"/>
                  </a:cubicBezTo>
                  <a:close/>
                </a:path>
              </a:pathLst>
            </a:custGeom>
            <a:solidFill>
              <a:srgbClr val="2F2A2B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99" name="Shape 1482"/>
            <p:cNvSpPr/>
            <p:nvPr/>
          </p:nvSpPr>
          <p:spPr>
            <a:xfrm>
              <a:off x="63500" y="0"/>
              <a:ext cx="7109458" cy="149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1" extrusionOk="0">
                  <a:moveTo>
                    <a:pt x="1691" y="159"/>
                  </a:moveTo>
                  <a:cubicBezTo>
                    <a:pt x="11987" y="-1929"/>
                    <a:pt x="21600" y="17299"/>
                    <a:pt x="21600" y="17299"/>
                  </a:cubicBezTo>
                  <a:lnTo>
                    <a:pt x="20284" y="19671"/>
                  </a:lnTo>
                  <a:lnTo>
                    <a:pt x="18968" y="17299"/>
                  </a:lnTo>
                  <a:cubicBezTo>
                    <a:pt x="18968" y="17299"/>
                    <a:pt x="9831" y="-863"/>
                    <a:pt x="0" y="2423"/>
                  </a:cubicBezTo>
                  <a:lnTo>
                    <a:pt x="662" y="59"/>
                  </a:lnTo>
                  <a:cubicBezTo>
                    <a:pt x="662" y="59"/>
                    <a:pt x="1691" y="159"/>
                    <a:pt x="1691" y="159"/>
                  </a:cubicBezTo>
                  <a:close/>
                </a:path>
              </a:pathLst>
            </a:custGeom>
            <a:solidFill>
              <a:srgbClr val="2F2A2B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00" name="Shape 1483"/>
            <p:cNvSpPr/>
            <p:nvPr/>
          </p:nvSpPr>
          <p:spPr>
            <a:xfrm>
              <a:off x="0" y="152400"/>
              <a:ext cx="6298735" cy="16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32" extrusionOk="0">
                  <a:moveTo>
                    <a:pt x="5" y="2084"/>
                  </a:moveTo>
                  <a:lnTo>
                    <a:pt x="0" y="888"/>
                  </a:lnTo>
                  <a:lnTo>
                    <a:pt x="190" y="354"/>
                  </a:lnTo>
                  <a:cubicBezTo>
                    <a:pt x="11286" y="-2568"/>
                    <a:pt x="21600" y="13580"/>
                    <a:pt x="21600" y="13580"/>
                  </a:cubicBezTo>
                  <a:lnTo>
                    <a:pt x="21392" y="19032"/>
                  </a:lnTo>
                  <a:cubicBezTo>
                    <a:pt x="21392" y="19032"/>
                    <a:pt x="10853" y="615"/>
                    <a:pt x="5" y="2084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01" name="Shape 1484"/>
            <p:cNvSpPr/>
            <p:nvPr/>
          </p:nvSpPr>
          <p:spPr>
            <a:xfrm>
              <a:off x="0" y="317500"/>
              <a:ext cx="6236574" cy="173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4" extrusionOk="0">
                  <a:moveTo>
                    <a:pt x="7" y="1929"/>
                  </a:moveTo>
                  <a:lnTo>
                    <a:pt x="0" y="82"/>
                  </a:lnTo>
                  <a:cubicBezTo>
                    <a:pt x="10957" y="-1376"/>
                    <a:pt x="21600" y="16907"/>
                    <a:pt x="21600" y="16907"/>
                  </a:cubicBezTo>
                  <a:lnTo>
                    <a:pt x="20312" y="20224"/>
                  </a:lnTo>
                  <a:cubicBezTo>
                    <a:pt x="20312" y="20224"/>
                    <a:pt x="8484" y="261"/>
                    <a:pt x="7" y="1929"/>
                  </a:cubicBezTo>
                  <a:close/>
                </a:path>
              </a:pathLst>
            </a:custGeom>
            <a:solidFill>
              <a:srgbClr val="2F2A2B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  <p:sp>
          <p:nvSpPr>
            <p:cNvPr id="102" name="Shape 1485"/>
            <p:cNvSpPr/>
            <p:nvPr/>
          </p:nvSpPr>
          <p:spPr>
            <a:xfrm>
              <a:off x="5867400" y="1308100"/>
              <a:ext cx="1731740" cy="149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6960" y="6696"/>
                  </a:lnTo>
                  <a:lnTo>
                    <a:pt x="16202" y="0"/>
                  </a:lnTo>
                  <a:lnTo>
                    <a:pt x="10800" y="2590"/>
                  </a:lnTo>
                  <a:lnTo>
                    <a:pt x="5398" y="0"/>
                  </a:lnTo>
                  <a:lnTo>
                    <a:pt x="4640" y="6696"/>
                  </a:lnTo>
                  <a:lnTo>
                    <a:pt x="0" y="10800"/>
                  </a:lnTo>
                  <a:lnTo>
                    <a:pt x="4640" y="14904"/>
                  </a:lnTo>
                  <a:lnTo>
                    <a:pt x="5398" y="21600"/>
                  </a:lnTo>
                  <a:lnTo>
                    <a:pt x="10800" y="19010"/>
                  </a:lnTo>
                  <a:lnTo>
                    <a:pt x="16202" y="21600"/>
                  </a:lnTo>
                  <a:lnTo>
                    <a:pt x="16960" y="14904"/>
                  </a:lnTo>
                  <a:cubicBezTo>
                    <a:pt x="16960" y="14904"/>
                    <a:pt x="21600" y="10800"/>
                    <a:pt x="21600" y="1080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/>
            </a:p>
          </p:txBody>
        </p:sp>
      </p:grpSp>
      <p:sp>
        <p:nvSpPr>
          <p:cNvPr id="103" name="Shape 1517"/>
          <p:cNvSpPr/>
          <p:nvPr/>
        </p:nvSpPr>
        <p:spPr>
          <a:xfrm>
            <a:off x="5005833" y="3790513"/>
            <a:ext cx="4267119" cy="154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rtl="1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fa-IR" sz="36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B Titr" pitchFamily="2" charset="-78"/>
              </a:rPr>
              <a:t>دو بخش اصلی منطق</a:t>
            </a:r>
          </a:p>
          <a:p>
            <a:pPr rtl="1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fa-IR" sz="20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B Titr" pitchFamily="2" charset="-78"/>
              </a:rPr>
              <a:t>( تعریف و استدلال )</a:t>
            </a:r>
          </a:p>
          <a:p>
            <a:pPr algn="l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fa-IR" sz="2800" b="1" dirty="0">
              <a:solidFill>
                <a:srgbClr val="FFFFFF"/>
              </a:solidFill>
            </a:endParaRPr>
          </a:p>
        </p:txBody>
      </p:sp>
      <p:sp>
        <p:nvSpPr>
          <p:cNvPr id="104" name="Shape 1513"/>
          <p:cNvSpPr/>
          <p:nvPr/>
        </p:nvSpPr>
        <p:spPr>
          <a:xfrm>
            <a:off x="4730316" y="3943089"/>
            <a:ext cx="322998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rtl="1">
              <a:lnSpc>
                <a:spcPct val="120000"/>
              </a:lnSpc>
              <a:defRPr sz="3000">
                <a:solidFill>
                  <a:srgbClr val="0082C3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fa-IR" sz="20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B Titr" pitchFamily="2" charset="-78"/>
              </a:rPr>
              <a:t>3</a:t>
            </a:r>
            <a:endParaRPr sz="400" b="1" dirty="0">
              <a:solidFill>
                <a:srgbClr val="002060"/>
              </a:solidFill>
            </a:endParaRPr>
          </a:p>
        </p:txBody>
      </p:sp>
      <p:sp>
        <p:nvSpPr>
          <p:cNvPr id="105" name="Shape 1518"/>
          <p:cNvSpPr/>
          <p:nvPr/>
        </p:nvSpPr>
        <p:spPr>
          <a:xfrm>
            <a:off x="464944" y="1442052"/>
            <a:ext cx="2541347" cy="2541347"/>
          </a:xfrm>
          <a:prstGeom prst="ellipse">
            <a:avLst/>
          </a:prstGeom>
          <a:solidFill>
            <a:srgbClr val="4F5D68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6" name="Shape 1519"/>
          <p:cNvSpPr/>
          <p:nvPr/>
        </p:nvSpPr>
        <p:spPr>
          <a:xfrm>
            <a:off x="508858" y="1485966"/>
            <a:ext cx="2453520" cy="245352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7" name="Oval 106"/>
          <p:cNvSpPr/>
          <p:nvPr/>
        </p:nvSpPr>
        <p:spPr>
          <a:xfrm>
            <a:off x="586149" y="1547932"/>
            <a:ext cx="2262554" cy="2314699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64058" y="1598155"/>
            <a:ext cx="201313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r>
              <a:rPr lang="fa-IR" sz="32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2  Yagut" pitchFamily="2" charset="-78"/>
              </a:rPr>
              <a:t>مباحث مهم</a:t>
            </a:r>
            <a:endParaRPr lang="en-US" sz="3200" kern="10" dirty="0">
              <a:ln w="12700">
                <a:solidFill>
                  <a:srgbClr val="CCFF33"/>
                </a:solidFill>
                <a:round/>
                <a:headEnd/>
                <a:tailEnd/>
              </a:ln>
              <a:solidFill>
                <a:srgbClr val="FFFF00"/>
              </a:solidFill>
              <a:cs typeface="2  Yagut" pitchFamily="2" charset="-78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70983" y="2062787"/>
            <a:ext cx="2653572" cy="1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r>
              <a:rPr lang="fa-IR" sz="32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2  Yagut" pitchFamily="2" charset="-78"/>
              </a:rPr>
              <a:t>درس </a:t>
            </a:r>
          </a:p>
          <a:p>
            <a:pPr rtl="1"/>
            <a:r>
              <a:rPr lang="fa-IR" sz="32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2  Yagut" pitchFamily="2" charset="-78"/>
              </a:rPr>
              <a:t>منطق</a:t>
            </a:r>
          </a:p>
          <a:p>
            <a:pPr rtl="1"/>
            <a:r>
              <a:rPr lang="fa-IR" sz="2800" kern="10" dirty="0" smtClean="0">
                <a:ln w="1270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2  Yagut" pitchFamily="2" charset="-78"/>
              </a:rPr>
              <a:t> ترازوی اندیشه</a:t>
            </a:r>
            <a:endParaRPr lang="en-US" sz="2800" kern="10" dirty="0">
              <a:ln w="12700">
                <a:solidFill>
                  <a:srgbClr val="CCFF33"/>
                </a:solidFill>
                <a:round/>
                <a:headEnd/>
                <a:tailEnd/>
              </a:ln>
              <a:solidFill>
                <a:srgbClr val="FFFFFF"/>
              </a:solidFill>
              <a:cs typeface="2 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59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91" grpId="0" animBg="1"/>
      <p:bldP spid="66" grpId="0" animBg="1"/>
      <p:bldP spid="75" grpId="0" animBg="1"/>
      <p:bldP spid="103" grpId="0" animBg="1"/>
      <p:bldP spid="1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311" r="11794" b="6320"/>
          <a:stretch/>
        </p:blipFill>
        <p:spPr bwMode="auto">
          <a:xfrm>
            <a:off x="0" y="0"/>
            <a:ext cx="9061938" cy="51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84031" y="1688123"/>
            <a:ext cx="4982307" cy="256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461" y="1694188"/>
            <a:ext cx="51698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 smtClean="0">
                <a:solidFill>
                  <a:schemeClr val="bg1"/>
                </a:solidFill>
                <a:cs typeface="2  Titr" pitchFamily="2" charset="-78"/>
              </a:rPr>
              <a:t>1- جملاتی که با «چیست» پایان می پذیرند و جملاتی که با « چرا» آغاز می شوند با کدام یک از دو مبحث اصلی منطق ارتباط دارند.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 smtClean="0">
                <a:solidFill>
                  <a:srgbClr val="FFFF00"/>
                </a:solidFill>
                <a:cs typeface="2  Titr" pitchFamily="2" charset="-78"/>
              </a:rPr>
              <a:t>2- از </a:t>
            </a:r>
            <a:r>
              <a:rPr lang="fa-IR" sz="1600" b="1" dirty="0">
                <a:solidFill>
                  <a:srgbClr val="FFFF00"/>
                </a:solidFill>
                <a:cs typeface="2  Titr" pitchFamily="2" charset="-78"/>
              </a:rPr>
              <a:t>میان موارد زیر تصورها و تصدیقها را مشخص کنید</a:t>
            </a:r>
            <a:r>
              <a:rPr lang="en-US" sz="1600" b="1" dirty="0">
                <a:solidFill>
                  <a:srgbClr val="FFFF00"/>
                </a:solidFill>
                <a:cs typeface="2  Titr" pitchFamily="2" charset="-78"/>
              </a:rPr>
              <a:t>:</a:t>
            </a:r>
            <a:endParaRPr lang="en-US" sz="1600" dirty="0">
              <a:solidFill>
                <a:srgbClr val="FFFF00"/>
              </a:solidFill>
              <a:cs typeface="2 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600" b="1" dirty="0">
                <a:solidFill>
                  <a:srgbClr val="FFFF00"/>
                </a:solidFill>
                <a:cs typeface="2  Titr" pitchFamily="2" charset="-78"/>
              </a:rPr>
              <a:t>منطق معیار تفکر است، منطق، تصدیق بخشی از علم است، کوه </a:t>
            </a:r>
            <a:r>
              <a:rPr lang="fa-IR" sz="1600" b="1" dirty="0" smtClean="0">
                <a:solidFill>
                  <a:srgbClr val="FFFF00"/>
                </a:solidFill>
                <a:cs typeface="2  Titr" pitchFamily="2" charset="-78"/>
              </a:rPr>
              <a:t>سهند، ارتفاعات </a:t>
            </a:r>
            <a:r>
              <a:rPr lang="fa-IR" sz="1600" b="1" dirty="0">
                <a:solidFill>
                  <a:srgbClr val="FFFF00"/>
                </a:solidFill>
                <a:cs typeface="2  Titr" pitchFamily="2" charset="-78"/>
              </a:rPr>
              <a:t>کوه سهند، کوه سهند مرتفع است</a:t>
            </a:r>
            <a:r>
              <a:rPr lang="en-US" sz="1600" b="1" dirty="0" smtClean="0">
                <a:solidFill>
                  <a:srgbClr val="FFFF00"/>
                </a:solidFill>
                <a:cs typeface="2  Titr" pitchFamily="2" charset="-78"/>
              </a:rPr>
              <a:t>.</a:t>
            </a:r>
            <a:endParaRPr lang="fa-IR" sz="1600" b="1" dirty="0" smtClean="0">
              <a:solidFill>
                <a:srgbClr val="FFFF00"/>
              </a:solidFill>
              <a:cs typeface="2 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200" b="1" dirty="0" smtClean="0">
                <a:solidFill>
                  <a:schemeClr val="bg1"/>
                </a:solidFill>
                <a:cs typeface="2  Titr" pitchFamily="2" charset="-78"/>
              </a:rPr>
              <a:t>3- اگر </a:t>
            </a:r>
            <a:r>
              <a:rPr lang="fa-IR" sz="1200" b="1" dirty="0">
                <a:solidFill>
                  <a:schemeClr val="bg1"/>
                </a:solidFill>
                <a:cs typeface="2  Titr" pitchFamily="2" charset="-78"/>
              </a:rPr>
              <a:t>ذهن انسان به طور طبیعی بر اساس قواعدی می اندیشد، چه نیازی به خواندن منطق داریم و چرا به صرف خواندن کتابهای منطق از خطای ذهن مصون نمی مانیم؟</a:t>
            </a:r>
            <a:endParaRPr lang="en-US" sz="1200" dirty="0">
              <a:solidFill>
                <a:schemeClr val="bg1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136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\Desktop\پاورپونت منطق دهم.حیدرجلالی سوسنگرد\sh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685" y="0"/>
            <a:ext cx="9205367" cy="51434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4677506" y="3843061"/>
            <a:ext cx="4572000" cy="103169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1450" hangingPunct="1">
              <a:lnSpc>
                <a:spcPct val="117999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headerjalaly@yahoo.com</a:t>
            </a:r>
          </a:p>
          <a:p>
            <a:r>
              <a:rPr lang="fa-IR" sz="2800" dirty="0">
                <a:solidFill>
                  <a:srgbClr val="FFFF00"/>
                </a:solidFill>
              </a:rPr>
              <a:t>09166014085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/>
          <p:cNvGrpSpPr/>
          <p:nvPr/>
        </p:nvGrpSpPr>
        <p:grpSpPr>
          <a:xfrm>
            <a:off x="11722" y="0"/>
            <a:ext cx="9132557" cy="5133239"/>
            <a:chOff x="11722" y="0"/>
            <a:chExt cx="9132557" cy="5133239"/>
          </a:xfrm>
        </p:grpSpPr>
        <p:pic>
          <p:nvPicPr>
            <p:cNvPr id="3074" name="Picture 2" descr="Image result for ‫پس زمینه برای پاورپوینت‬‎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4" r="16154"/>
            <a:stretch/>
          </p:blipFill>
          <p:spPr bwMode="auto">
            <a:xfrm>
              <a:off x="11722" y="0"/>
              <a:ext cx="9132557" cy="513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81601" y="312525"/>
              <a:ext cx="2931814" cy="19137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justLow" rtl="1">
                <a:lnSpc>
                  <a:spcPct val="150000"/>
                </a:lnSpc>
              </a:pPr>
              <a:endParaRPr lang="en-US" sz="8800" dirty="0">
                <a:solidFill>
                  <a:srgbClr val="002060"/>
                </a:solidFill>
                <a:cs typeface="B Titr" pitchFamily="2" charset="-78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181601" y="306185"/>
            <a:ext cx="29318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«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تعریف منطق</a:t>
            </a:r>
            <a:r>
              <a:rPr lang="fa-IR" sz="2800" dirty="0">
                <a:solidFill>
                  <a:srgbClr val="002060"/>
                </a:solidFill>
                <a:cs typeface="B Titr" pitchFamily="2" charset="-78"/>
              </a:rPr>
              <a:t>» : </a:t>
            </a:r>
          </a:p>
          <a:p>
            <a:pPr algn="justLow" rtl="1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Titr" pitchFamily="2" charset="-78"/>
              </a:rPr>
              <a:t>علمی که درپی جلوگیری از خطای اندیشه است.</a:t>
            </a:r>
            <a:endParaRPr lang="en-US" sz="2400" dirty="0">
              <a:solidFill>
                <a:srgbClr val="00206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4551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Shape 21514"/>
          <p:cNvSpPr/>
          <p:nvPr/>
        </p:nvSpPr>
        <p:spPr>
          <a:xfrm>
            <a:off x="0" y="-3285"/>
            <a:ext cx="9144000" cy="5143500"/>
          </a:xfrm>
          <a:prstGeom prst="rect">
            <a:avLst/>
          </a:prstGeom>
          <a:gradFill flip="none" rotWithShape="1">
            <a:gsLst>
              <a:gs pos="16000">
                <a:schemeClr val="accent1">
                  <a:alpha val="80000"/>
                </a:schemeClr>
              </a:gs>
              <a:gs pos="87000">
                <a:schemeClr val="accent2">
                  <a:alpha val="80000"/>
                </a:schemeClr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grpSp>
        <p:nvGrpSpPr>
          <p:cNvPr id="4" name="Group 21539"/>
          <p:cNvGrpSpPr/>
          <p:nvPr/>
        </p:nvGrpSpPr>
        <p:grpSpPr>
          <a:xfrm>
            <a:off x="3394497" y="-23447"/>
            <a:ext cx="2443597" cy="1531995"/>
            <a:chOff x="0" y="0"/>
            <a:chExt cx="3716582" cy="3716582"/>
          </a:xfrm>
        </p:grpSpPr>
        <p:sp>
          <p:nvSpPr>
            <p:cNvPr id="21530" name="Shape 21530"/>
            <p:cNvSpPr/>
            <p:nvPr/>
          </p:nvSpPr>
          <p:spPr>
            <a:xfrm>
              <a:off x="0" y="0"/>
              <a:ext cx="3716582" cy="3716582"/>
            </a:xfrm>
            <a:prstGeom prst="ellipse">
              <a:avLst/>
            </a:prstGeom>
            <a:noFill/>
            <a:ln w="38100" cap="rnd" cmpd="sng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1531" name="Shape 21531"/>
            <p:cNvSpPr/>
            <p:nvPr/>
          </p:nvSpPr>
          <p:spPr>
            <a:xfrm>
              <a:off x="242003" y="242003"/>
              <a:ext cx="3232576" cy="323257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grpSp>
          <p:nvGrpSpPr>
            <p:cNvPr id="5" name="Group 21537"/>
            <p:cNvGrpSpPr/>
            <p:nvPr/>
          </p:nvGrpSpPr>
          <p:grpSpPr>
            <a:xfrm>
              <a:off x="1326541" y="2872693"/>
              <a:ext cx="1063498" cy="253899"/>
              <a:chOff x="0" y="0"/>
              <a:chExt cx="1063497" cy="253898"/>
            </a:xfrm>
          </p:grpSpPr>
          <p:sp>
            <p:nvSpPr>
              <p:cNvPr id="21532" name="Shape 21532"/>
              <p:cNvSpPr/>
              <p:nvPr/>
            </p:nvSpPr>
            <p:spPr>
              <a:xfrm>
                <a:off x="0" y="0"/>
                <a:ext cx="253899" cy="25389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21533" name="Shape 21533"/>
              <p:cNvSpPr/>
              <p:nvPr/>
            </p:nvSpPr>
            <p:spPr>
              <a:xfrm>
                <a:off x="202399" y="0"/>
                <a:ext cx="253900" cy="253899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21534" name="Shape 21534"/>
              <p:cNvSpPr/>
              <p:nvPr/>
            </p:nvSpPr>
            <p:spPr>
              <a:xfrm>
                <a:off x="404799" y="0"/>
                <a:ext cx="253900" cy="25389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21535" name="Shape 21535"/>
              <p:cNvSpPr/>
              <p:nvPr/>
            </p:nvSpPr>
            <p:spPr>
              <a:xfrm>
                <a:off x="607198" y="0"/>
                <a:ext cx="253900" cy="253899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21536" name="Shape 21536"/>
              <p:cNvSpPr/>
              <p:nvPr/>
            </p:nvSpPr>
            <p:spPr>
              <a:xfrm>
                <a:off x="809598" y="0"/>
                <a:ext cx="253900" cy="253899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140677" y="1637501"/>
            <a:ext cx="88626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3200" dirty="0">
                <a:solidFill>
                  <a:srgbClr val="FFFF00"/>
                </a:solidFill>
                <a:cs typeface="2  Titr" pitchFamily="2" charset="-78"/>
              </a:rPr>
              <a:t>با بررسی انواع خطاهای ذهن و </a:t>
            </a:r>
            <a:r>
              <a:rPr lang="fa-IR" sz="3200" dirty="0" smtClean="0">
                <a:solidFill>
                  <a:srgbClr val="FFFF00"/>
                </a:solidFill>
                <a:cs typeface="2  Titr" pitchFamily="2" charset="-78"/>
              </a:rPr>
              <a:t>دسته بندی آنها</a:t>
            </a:r>
            <a:r>
              <a:rPr lang="fa-IR" sz="3200" dirty="0">
                <a:solidFill>
                  <a:srgbClr val="FFFF00"/>
                </a:solidFill>
                <a:cs typeface="2  Titr" pitchFamily="2" charset="-78"/>
              </a:rPr>
              <a:t>، راه های جلوگیری از آنها را نشان دهند</a:t>
            </a:r>
            <a:r>
              <a:rPr lang="fa-IR" sz="3200" dirty="0" smtClean="0">
                <a:solidFill>
                  <a:srgbClr val="FFFF00"/>
                </a:solidFill>
                <a:cs typeface="2  Titr" pitchFamily="2" charset="-78"/>
              </a:rPr>
              <a:t>.</a:t>
            </a:r>
          </a:p>
          <a:p>
            <a:pPr marL="571500" indent="-5715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3200" dirty="0" smtClean="0">
                <a:solidFill>
                  <a:srgbClr val="FFFF00"/>
                </a:solidFill>
                <a:cs typeface="2  Titr" pitchFamily="2" charset="-78"/>
              </a:rPr>
              <a:t>قواعدی </a:t>
            </a:r>
            <a:r>
              <a:rPr lang="fa-IR" sz="3200" dirty="0">
                <a:solidFill>
                  <a:srgbClr val="FFFF00"/>
                </a:solidFill>
                <a:cs typeface="2  Titr" pitchFamily="2" charset="-78"/>
              </a:rPr>
              <a:t>را که باید رعایت کنیم تا دچار خطای فکری یا اصطلاحاً مغالطه </a:t>
            </a:r>
            <a:r>
              <a:rPr lang="fa-IR" sz="3200" dirty="0" smtClean="0">
                <a:solidFill>
                  <a:srgbClr val="FFFF00"/>
                </a:solidFill>
                <a:cs typeface="2  Titr" pitchFamily="2" charset="-78"/>
              </a:rPr>
              <a:t>(سفسطه) نشویم</a:t>
            </a:r>
            <a:r>
              <a:rPr lang="fa-IR" sz="3200" dirty="0">
                <a:solidFill>
                  <a:srgbClr val="FFFF00"/>
                </a:solidFill>
                <a:cs typeface="2  Titr" pitchFamily="2" charset="-78"/>
              </a:rPr>
              <a:t>، مشخص کرده اند.</a:t>
            </a:r>
            <a:endParaRPr lang="en-US" sz="3200" i="1" dirty="0">
              <a:solidFill>
                <a:srgbClr val="FFFF00"/>
              </a:solidFill>
              <a:cs typeface="2  Titr" pitchFamily="2" charset="-78"/>
            </a:endParaRPr>
          </a:p>
        </p:txBody>
      </p:sp>
      <p:grpSp>
        <p:nvGrpSpPr>
          <p:cNvPr id="25" name="Group 21526"/>
          <p:cNvGrpSpPr/>
          <p:nvPr/>
        </p:nvGrpSpPr>
        <p:grpSpPr>
          <a:xfrm>
            <a:off x="2933880" y="4779235"/>
            <a:ext cx="3276241" cy="794328"/>
            <a:chOff x="0" y="0"/>
            <a:chExt cx="8736640" cy="2118205"/>
          </a:xfrm>
        </p:grpSpPr>
        <p:sp>
          <p:nvSpPr>
            <p:cNvPr id="26" name="Shape 21516"/>
            <p:cNvSpPr/>
            <p:nvPr/>
          </p:nvSpPr>
          <p:spPr>
            <a:xfrm>
              <a:off x="0" y="0"/>
              <a:ext cx="2118206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7" name="Shape 21517"/>
            <p:cNvSpPr/>
            <p:nvPr/>
          </p:nvSpPr>
          <p:spPr>
            <a:xfrm>
              <a:off x="249585" y="249585"/>
              <a:ext cx="1619036" cy="161903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8" name="Shape 21518"/>
            <p:cNvSpPr/>
            <p:nvPr/>
          </p:nvSpPr>
          <p:spPr>
            <a:xfrm>
              <a:off x="1654610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0" name="Shape 21519"/>
            <p:cNvSpPr/>
            <p:nvPr/>
          </p:nvSpPr>
          <p:spPr>
            <a:xfrm>
              <a:off x="1904195" y="249585"/>
              <a:ext cx="1619036" cy="161903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1" name="Shape 21520"/>
            <p:cNvSpPr/>
            <p:nvPr/>
          </p:nvSpPr>
          <p:spPr>
            <a:xfrm>
              <a:off x="3309219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2" name="Shape 21521"/>
            <p:cNvSpPr/>
            <p:nvPr/>
          </p:nvSpPr>
          <p:spPr>
            <a:xfrm>
              <a:off x="3558804" y="249585"/>
              <a:ext cx="1619037" cy="161903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3" name="Shape 21522"/>
            <p:cNvSpPr/>
            <p:nvPr/>
          </p:nvSpPr>
          <p:spPr>
            <a:xfrm>
              <a:off x="4963824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4" name="Shape 21523"/>
            <p:cNvSpPr/>
            <p:nvPr/>
          </p:nvSpPr>
          <p:spPr>
            <a:xfrm>
              <a:off x="5213409" y="249585"/>
              <a:ext cx="1619036" cy="1619036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5" name="Shape 21524"/>
            <p:cNvSpPr/>
            <p:nvPr/>
          </p:nvSpPr>
          <p:spPr>
            <a:xfrm>
              <a:off x="6618434" y="0"/>
              <a:ext cx="2118207" cy="21182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36" name="Shape 21525"/>
            <p:cNvSpPr/>
            <p:nvPr/>
          </p:nvSpPr>
          <p:spPr>
            <a:xfrm>
              <a:off x="6868019" y="249585"/>
              <a:ext cx="1619037" cy="161903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sp>
        <p:nvSpPr>
          <p:cNvPr id="37" name="Shape 7338"/>
          <p:cNvSpPr/>
          <p:nvPr/>
        </p:nvSpPr>
        <p:spPr>
          <a:xfrm>
            <a:off x="3711018" y="160875"/>
            <a:ext cx="1968043" cy="102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15000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rPr lang="fa-IR" sz="3200" dirty="0" smtClean="0">
                <a:solidFill>
                  <a:srgbClr val="FF0000"/>
                </a:solidFill>
                <a:cs typeface="B Sahar" pitchFamily="2" charset="-78"/>
              </a:rPr>
              <a:t> کوشش            منطق دانان</a:t>
            </a:r>
            <a:endParaRPr sz="3200" dirty="0">
              <a:solidFill>
                <a:srgbClr val="FF0000"/>
              </a:solidFill>
              <a:cs typeface="B Sa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99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ح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کایت :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در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یونان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باستان 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استادی که به شاگرد خود شیوه های موفقیت در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وکالت را آموزش می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داد 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با او قرار گذاشت که حق الزحمۀ خود را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پس از پیروزی در اولین دادگاهی که شاگردش در آن شرکت خواهد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کرد، دریافت کند. </a:t>
            </a:r>
            <a:endParaRPr lang="fa-IR" sz="2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استاد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پس از چند جلسه تدریس، شاگرد خود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را به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دادگاه برد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و 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از </a:t>
            </a:r>
            <a:endParaRPr lang="fa-IR" sz="2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وی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شکایت کرد که حق الزحمۀ وی را نمی دهد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endParaRPr lang="en-US" sz="2400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24504" r="72407" b="10754"/>
          <a:stretch/>
        </p:blipFill>
        <p:spPr bwMode="auto">
          <a:xfrm>
            <a:off x="0" y="-1"/>
            <a:ext cx="1957754" cy="5165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83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0"/>
            <a:ext cx="9144000" cy="5159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endParaRPr lang="fa-IR" sz="2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400" dirty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400" dirty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400" dirty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endParaRPr lang="en-US" sz="2400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9" t="20494" r="25980" b="15217"/>
          <a:stretch/>
        </p:blipFill>
        <p:spPr bwMode="auto">
          <a:xfrm>
            <a:off x="7115909" y="35872"/>
            <a:ext cx="2028092" cy="5048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5171" y="33977"/>
            <a:ext cx="7397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استاد مدعی بود که دادگاه یا حق را به جانب وی می دهد که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در این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صورت شاگرد موظف است حق الزحمۀ او را بپردازد، یا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آنکه حق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را به جانب شاگرد خواهد داد، که در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این صورت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بر اساس قراردادی که میان آنها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وجود دارد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، چون شاگرد در اولین دادگاهی که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در آن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شرکت کرده پیروز شده است، موظف است تا حق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الزحمه 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او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را بپردازد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! بنابراین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نتیجه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دادگاه هرچه باشد، شاگرد باید حق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الزحمه او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را فوراً بپردازد.</a:t>
            </a: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این داستان نمونه ای از یک مغالطه است. به نظر شما استدلال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استاد چه اشکالی دارد؟</a:t>
            </a:r>
          </a:p>
        </p:txBody>
      </p:sp>
    </p:spTree>
    <p:extLst>
      <p:ext uri="{BB962C8B-B14F-4D97-AF65-F5344CB8AC3E}">
        <p14:creationId xmlns:p14="http://schemas.microsoft.com/office/powerpoint/2010/main" val="1983114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شاگرد گفت :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2  Titr" pitchFamily="2" charset="-78"/>
              </a:rPr>
              <a:t>نتیجه دادگاه </a:t>
            </a:r>
            <a:r>
              <a:rPr lang="fa-IR" sz="2400" dirty="0">
                <a:cs typeface="2  Titr" pitchFamily="2" charset="-78"/>
              </a:rPr>
              <a:t>هرچه </a:t>
            </a:r>
            <a:r>
              <a:rPr lang="fa-IR" sz="2400" dirty="0" smtClean="0">
                <a:cs typeface="2  Titr" pitchFamily="2" charset="-78"/>
              </a:rPr>
              <a:t>باشد،من </a:t>
            </a:r>
            <a:r>
              <a:rPr lang="fa-IR" sz="2400" dirty="0">
                <a:cs typeface="2  Titr" pitchFamily="2" charset="-78"/>
              </a:rPr>
              <a:t>نباید حق </a:t>
            </a:r>
            <a:r>
              <a:rPr lang="fa-IR" sz="2400" dirty="0" smtClean="0">
                <a:cs typeface="2  Titr" pitchFamily="2" charset="-78"/>
              </a:rPr>
              <a:t>الزحمه استادم </a:t>
            </a:r>
            <a:r>
              <a:rPr lang="fa-IR" sz="2400" dirty="0">
                <a:cs typeface="2  Titr" pitchFamily="2" charset="-78"/>
              </a:rPr>
              <a:t>را پرداخت کنم</a:t>
            </a:r>
            <a:r>
              <a:rPr lang="fa-IR" sz="2400" dirty="0" smtClean="0">
                <a:cs typeface="2  Titr" pitchFamily="2" charset="-78"/>
              </a:rPr>
              <a:t>؛ 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>
                <a:cs typeface="2  Titr" pitchFamily="2" charset="-78"/>
              </a:rPr>
              <a:t>زیرا یا دادگاه مرا تبرئه و حکم می کند که نباید پولی بپردازم یا </a:t>
            </a:r>
            <a:endParaRPr lang="fa-IR" sz="2400" dirty="0" smtClean="0"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2  Titr" pitchFamily="2" charset="-78"/>
              </a:rPr>
              <a:t>مرا </a:t>
            </a:r>
            <a:r>
              <a:rPr lang="fa-IR" sz="2400" dirty="0">
                <a:cs typeface="2  Titr" pitchFamily="2" charset="-78"/>
              </a:rPr>
              <a:t>محکوم خواهد کرد </a:t>
            </a:r>
            <a:r>
              <a:rPr lang="fa-IR" sz="2400" dirty="0" smtClean="0">
                <a:cs typeface="2  Titr" pitchFamily="2" charset="-78"/>
              </a:rPr>
              <a:t>که در </a:t>
            </a:r>
            <a:r>
              <a:rPr lang="fa-IR" sz="2400" dirty="0">
                <a:cs typeface="2  Titr" pitchFamily="2" charset="-78"/>
              </a:rPr>
              <a:t>این صورت براساس قراردادی که </a:t>
            </a:r>
            <a:endParaRPr lang="fa-IR" sz="2400" dirty="0" smtClean="0"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2  Titr" pitchFamily="2" charset="-78"/>
              </a:rPr>
              <a:t>میان </a:t>
            </a:r>
            <a:r>
              <a:rPr lang="fa-IR" sz="2400" dirty="0">
                <a:cs typeface="2  Titr" pitchFamily="2" charset="-78"/>
              </a:rPr>
              <a:t>ما وجود دارد، چون در دادگاه پیروز نشده ام</a:t>
            </a:r>
            <a:r>
              <a:rPr lang="fa-IR" sz="2400" dirty="0" smtClean="0">
                <a:cs typeface="2  Titr" pitchFamily="2" charset="-78"/>
              </a:rPr>
              <a:t>، نباید پولی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2  Titr" pitchFamily="2" charset="-78"/>
              </a:rPr>
              <a:t> </a:t>
            </a:r>
            <a:r>
              <a:rPr lang="fa-IR" sz="2400" dirty="0">
                <a:cs typeface="2  Titr" pitchFamily="2" charset="-78"/>
              </a:rPr>
              <a:t>بپردازم؛ بنابراین </a:t>
            </a:r>
            <a:r>
              <a:rPr lang="fa-IR" sz="2400" dirty="0" smtClean="0">
                <a:cs typeface="2  Titr" pitchFamily="2" charset="-78"/>
              </a:rPr>
              <a:t>نتیجه دادگاه </a:t>
            </a:r>
            <a:r>
              <a:rPr lang="fa-IR" sz="2400" dirty="0">
                <a:cs typeface="2  Titr" pitchFamily="2" charset="-78"/>
              </a:rPr>
              <a:t>هرچه باشد، من نباید پولی بپردازم!</a:t>
            </a: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آیا می توانید اشکال استدلال شاگرد را مشخص کنید؟</a:t>
            </a:r>
            <a:endParaRPr lang="en-US" sz="2400" dirty="0">
              <a:solidFill>
                <a:srgbClr val="FF0000"/>
              </a:solidFill>
              <a:cs typeface="2  Titr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24504" r="72407" b="10754"/>
          <a:stretch/>
        </p:blipFill>
        <p:spPr bwMode="auto">
          <a:xfrm>
            <a:off x="0" y="-1"/>
            <a:ext cx="1957754" cy="5165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49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0"/>
            <a:ext cx="9144000" cy="108029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/>
            <a:endParaRPr lang="fa-IR" sz="2400" i="1" dirty="0" smtClean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>
              <a:solidFill>
                <a:srgbClr val="FFFF00"/>
              </a:solidFill>
              <a:cs typeface="2  Titr" pitchFamily="2" charset="-78"/>
            </a:endParaRPr>
          </a:p>
          <a:p>
            <a:pPr marL="457200" indent="-457200" algn="just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« </a:t>
            </a:r>
            <a:r>
              <a:rPr lang="fa-IR" sz="2400" dirty="0" smtClean="0">
                <a:solidFill>
                  <a:srgbClr val="FF0000"/>
                </a:solidFill>
                <a:cs typeface="2  Titr" pitchFamily="2" charset="-78"/>
              </a:rPr>
              <a:t>مغالطات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 » بیماری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هایی هستند که باید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از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دچار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شدن به آنها برحذر بود.</a:t>
            </a:r>
          </a:p>
          <a:p>
            <a:pPr algn="just" rtl="1">
              <a:lnSpc>
                <a:spcPct val="20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 پس دانستن «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مغالطات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 » </a:t>
            </a:r>
            <a:r>
              <a:rPr lang="fa-IR" sz="2400" dirty="0" smtClean="0">
                <a:solidFill>
                  <a:srgbClr val="002060"/>
                </a:solidFill>
                <a:cs typeface="2  Titr" pitchFamily="2" charset="-78"/>
              </a:rPr>
              <a:t>برای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منطق دان لازم است تا بتواند با آنها مبارزه کند. </a:t>
            </a:r>
            <a:endParaRPr lang="fa-IR" sz="2400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همان گونه که در </a:t>
            </a:r>
            <a:r>
              <a:rPr lang="fa-IR" sz="2400" dirty="0">
                <a:solidFill>
                  <a:srgbClr val="FF0000"/>
                </a:solidFill>
                <a:cs typeface="2  Titr" pitchFamily="2" charset="-78"/>
              </a:rPr>
              <a:t>علم پزشکی </a:t>
            </a:r>
            <a:r>
              <a:rPr lang="fa-IR" sz="2400" dirty="0">
                <a:solidFill>
                  <a:srgbClr val="002060"/>
                </a:solidFill>
                <a:cs typeface="2  Titr" pitchFamily="2" charset="-78"/>
              </a:rPr>
              <a:t>انواع بیماری ها و روش های پیشگیری و درمان آنها را بیان می کنند، درعلم منطق نیز به همراه بیان قوانین حاکم بر ذهن، روش های جلوگیری از مغالطات را بیان می کنند. </a:t>
            </a:r>
          </a:p>
          <a:p>
            <a:pPr algn="just" rtl="1">
              <a:lnSpc>
                <a:spcPct val="200000"/>
              </a:lnSpc>
            </a:pPr>
            <a:endParaRPr lang="fa-IR" sz="2400" dirty="0">
              <a:solidFill>
                <a:srgbClr val="002060"/>
              </a:solidFill>
              <a:cs typeface="2  Titr" pitchFamily="2" charset="-78"/>
            </a:endParaRPr>
          </a:p>
          <a:p>
            <a:pPr algn="just" rtl="1"/>
            <a:endParaRPr lang="fa-IR" sz="2400" i="1" dirty="0">
              <a:solidFill>
                <a:srgbClr val="002060"/>
              </a:solidFill>
              <a:cs typeface="2  Titr" pitchFamily="2" charset="-78"/>
            </a:endParaRPr>
          </a:p>
          <a:p>
            <a:pPr algn="just" rtl="1"/>
            <a:endParaRPr lang="fa-IR" sz="2400" i="1" dirty="0" smtClean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 smtClean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 smtClean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 smtClean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 smtClean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fa-IR" sz="2400" i="1" dirty="0">
              <a:solidFill>
                <a:srgbClr val="FFFF00"/>
              </a:solidFill>
              <a:cs typeface="2  Titr" pitchFamily="2" charset="-78"/>
            </a:endParaRPr>
          </a:p>
          <a:p>
            <a:pPr algn="just" rtl="1"/>
            <a:endParaRPr lang="en-US" sz="2400" i="1" dirty="0">
              <a:solidFill>
                <a:srgbClr val="FFFF00"/>
              </a:solidFill>
              <a:cs typeface="2  Titr" pitchFamily="2" charset="-78"/>
            </a:endParaRPr>
          </a:p>
        </p:txBody>
      </p:sp>
      <p:pic>
        <p:nvPicPr>
          <p:cNvPr id="5" name="Picture 2" descr="Image result for ‫منطق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821723" cy="1847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29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7946</TotalTime>
  <Words>1947</Words>
  <Application>Microsoft Office PowerPoint</Application>
  <PresentationFormat>On-screen Show (16:9)</PresentationFormat>
  <Paragraphs>238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5" baseType="lpstr">
      <vt:lpstr>宋体</vt:lpstr>
      <vt:lpstr>2  Titr</vt:lpstr>
      <vt:lpstr>2  Yagut</vt:lpstr>
      <vt:lpstr>Apocalypse Now</vt:lpstr>
      <vt:lpstr>B Esfehan</vt:lpstr>
      <vt:lpstr>B Sahar</vt:lpstr>
      <vt:lpstr>B Titr</vt:lpstr>
      <vt:lpstr>Bebas Neue</vt:lpstr>
      <vt:lpstr>Bebas Neue Bold</vt:lpstr>
      <vt:lpstr>Calibri</vt:lpstr>
      <vt:lpstr>Constantia</vt:lpstr>
      <vt:lpstr>Gill Sans</vt:lpstr>
      <vt:lpstr>Helvetica Light</vt:lpstr>
      <vt:lpstr>Helvetica Neue</vt:lpstr>
      <vt:lpstr>Majalla UI</vt:lpstr>
      <vt:lpstr>Roboto Black</vt:lpstr>
      <vt:lpstr>Roboto Light</vt:lpstr>
      <vt:lpstr>Roboto Medium</vt:lpstr>
      <vt:lpstr>Roboto Regular</vt:lpstr>
      <vt:lpstr>Tahoma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negar ghadimi</cp:lastModifiedBy>
  <cp:revision>1160</cp:revision>
  <dcterms:modified xsi:type="dcterms:W3CDTF">2021-08-21T07:15:26Z</dcterms:modified>
</cp:coreProperties>
</file>