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6"/>
  </p:notesMasterIdLst>
  <p:sldIdLst>
    <p:sldId id="256" r:id="rId3"/>
    <p:sldId id="314" r:id="rId4"/>
    <p:sldId id="318" r:id="rId5"/>
    <p:sldId id="319" r:id="rId6"/>
    <p:sldId id="320" r:id="rId7"/>
    <p:sldId id="322" r:id="rId8"/>
    <p:sldId id="323" r:id="rId9"/>
    <p:sldId id="321" r:id="rId10"/>
    <p:sldId id="324" r:id="rId11"/>
    <p:sldId id="325" r:id="rId12"/>
    <p:sldId id="326" r:id="rId13"/>
    <p:sldId id="329" r:id="rId14"/>
    <p:sldId id="328" r:id="rId1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EA"/>
    <a:srgbClr val="0099FF"/>
    <a:srgbClr val="2BAB2B"/>
    <a:srgbClr val="31C531"/>
    <a:srgbClr val="D5EEFF"/>
    <a:srgbClr val="C1E6FF"/>
    <a:srgbClr val="C7F1C7"/>
    <a:srgbClr val="33CC33"/>
    <a:srgbClr val="DEA3A2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87277" autoAdjust="0"/>
  </p:normalViewPr>
  <p:slideViewPr>
    <p:cSldViewPr>
      <p:cViewPr varScale="1">
        <p:scale>
          <a:sx n="97" d="100"/>
          <a:sy n="97" d="100"/>
        </p:scale>
        <p:origin x="54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483308-D4DC-41CC-B2F6-57DC10923085}" type="doc">
      <dgm:prSet loTypeId="urn:microsoft.com/office/officeart/2005/8/layout/orgChart1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91E8709-A0C6-4544-A4BA-7C0610989DA2}">
      <dgm:prSet phldrT="[Text]"/>
      <dgm:spPr/>
      <dgm:t>
        <a:bodyPr/>
        <a:lstStyle/>
        <a:p>
          <a:endParaRPr lang="en-US" dirty="0"/>
        </a:p>
      </dgm:t>
    </dgm:pt>
    <dgm:pt modelId="{EC4EA64B-5D1F-4C6F-B8E3-A825E704C51C}" type="parTrans" cxnId="{87276B43-48BB-4FDF-8561-723C162B7A2F}">
      <dgm:prSet/>
      <dgm:spPr/>
      <dgm:t>
        <a:bodyPr/>
        <a:lstStyle/>
        <a:p>
          <a:endParaRPr lang="en-US"/>
        </a:p>
      </dgm:t>
    </dgm:pt>
    <dgm:pt modelId="{25D9306C-78AD-43A6-9C83-625DBC88CBBA}" type="sibTrans" cxnId="{87276B43-48BB-4FDF-8561-723C162B7A2F}">
      <dgm:prSet/>
      <dgm:spPr/>
      <dgm:t>
        <a:bodyPr/>
        <a:lstStyle/>
        <a:p>
          <a:endParaRPr lang="en-US"/>
        </a:p>
      </dgm:t>
    </dgm:pt>
    <dgm:pt modelId="{243E1C4E-6641-49E9-B845-F8FCF3F499E8}">
      <dgm:prSet phldrT="[Text]"/>
      <dgm:spPr/>
      <dgm:t>
        <a:bodyPr/>
        <a:lstStyle/>
        <a:p>
          <a:endParaRPr lang="en-US" dirty="0"/>
        </a:p>
      </dgm:t>
    </dgm:pt>
    <dgm:pt modelId="{5D907BA4-9312-4688-9C00-417DFB1531F9}" type="parTrans" cxnId="{45B057ED-F3EF-49FA-B3A5-8643BBD5B14C}">
      <dgm:prSet/>
      <dgm:spPr/>
      <dgm:t>
        <a:bodyPr/>
        <a:lstStyle/>
        <a:p>
          <a:endParaRPr lang="en-US"/>
        </a:p>
      </dgm:t>
    </dgm:pt>
    <dgm:pt modelId="{2468EAF9-30AB-45D0-BBBB-32309C808F0D}" type="sibTrans" cxnId="{45B057ED-F3EF-49FA-B3A5-8643BBD5B14C}">
      <dgm:prSet/>
      <dgm:spPr/>
      <dgm:t>
        <a:bodyPr/>
        <a:lstStyle/>
        <a:p>
          <a:endParaRPr lang="en-US"/>
        </a:p>
      </dgm:t>
    </dgm:pt>
    <dgm:pt modelId="{FB700090-1B22-45B1-8245-077C8820F2F2}">
      <dgm:prSet phldrT="[Text]"/>
      <dgm:spPr/>
      <dgm:t>
        <a:bodyPr/>
        <a:lstStyle/>
        <a:p>
          <a:endParaRPr lang="en-US" dirty="0"/>
        </a:p>
      </dgm:t>
    </dgm:pt>
    <dgm:pt modelId="{1A6D01E8-61D6-47BC-A5D9-09B2AD606FE3}" type="parTrans" cxnId="{FF058A1F-B64E-4BE3-9E3D-9307774BACDE}">
      <dgm:prSet/>
      <dgm:spPr/>
      <dgm:t>
        <a:bodyPr/>
        <a:lstStyle/>
        <a:p>
          <a:endParaRPr lang="en-US"/>
        </a:p>
      </dgm:t>
    </dgm:pt>
    <dgm:pt modelId="{F821908E-8278-40C3-A52D-1940F5C19E67}" type="sibTrans" cxnId="{FF058A1F-B64E-4BE3-9E3D-9307774BACDE}">
      <dgm:prSet/>
      <dgm:spPr/>
      <dgm:t>
        <a:bodyPr/>
        <a:lstStyle/>
        <a:p>
          <a:endParaRPr lang="en-US"/>
        </a:p>
      </dgm:t>
    </dgm:pt>
    <dgm:pt modelId="{B98FF1C9-3B88-49AA-95C2-41252C5F4BAC}" type="pres">
      <dgm:prSet presAssocID="{C9483308-D4DC-41CC-B2F6-57DC109230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BF0A043-B04F-4A06-A92E-6C912DAD3B6B}" type="pres">
      <dgm:prSet presAssocID="{091E8709-A0C6-4544-A4BA-7C0610989DA2}" presName="hierRoot1" presStyleCnt="0">
        <dgm:presLayoutVars>
          <dgm:hierBranch val="init"/>
        </dgm:presLayoutVars>
      </dgm:prSet>
      <dgm:spPr/>
    </dgm:pt>
    <dgm:pt modelId="{3BD648D2-77A9-4D22-92D2-2B5F5C7094C2}" type="pres">
      <dgm:prSet presAssocID="{091E8709-A0C6-4544-A4BA-7C0610989DA2}" presName="rootComposite1" presStyleCnt="0"/>
      <dgm:spPr/>
    </dgm:pt>
    <dgm:pt modelId="{FBCBC788-9B21-4AAD-B19C-B8F3076002AB}" type="pres">
      <dgm:prSet presAssocID="{091E8709-A0C6-4544-A4BA-7C0610989DA2}" presName="rootText1" presStyleLbl="node0" presStyleIdx="0" presStyleCnt="1" custScaleX="262798" custScaleY="593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40C14C-377A-4191-AB31-7201D7C1FE65}" type="pres">
      <dgm:prSet presAssocID="{091E8709-A0C6-4544-A4BA-7C0610989DA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B9D1BBC-6C3D-4FCC-A35E-4ED6D0FE78EC}" type="pres">
      <dgm:prSet presAssocID="{091E8709-A0C6-4544-A4BA-7C0610989DA2}" presName="hierChild2" presStyleCnt="0"/>
      <dgm:spPr/>
    </dgm:pt>
    <dgm:pt modelId="{57E733F6-1FE5-435E-B104-2AC91286E6E1}" type="pres">
      <dgm:prSet presAssocID="{5D907BA4-9312-4688-9C00-417DFB1531F9}" presName="Name37" presStyleLbl="parChTrans1D2" presStyleIdx="0" presStyleCnt="2"/>
      <dgm:spPr/>
      <dgm:t>
        <a:bodyPr/>
        <a:lstStyle/>
        <a:p>
          <a:endParaRPr lang="en-US"/>
        </a:p>
      </dgm:t>
    </dgm:pt>
    <dgm:pt modelId="{3426C7D0-989B-4362-91CB-E1AB47B7118B}" type="pres">
      <dgm:prSet presAssocID="{243E1C4E-6641-49E9-B845-F8FCF3F499E8}" presName="hierRoot2" presStyleCnt="0">
        <dgm:presLayoutVars>
          <dgm:hierBranch val="init"/>
        </dgm:presLayoutVars>
      </dgm:prSet>
      <dgm:spPr/>
    </dgm:pt>
    <dgm:pt modelId="{9C57DB37-9F8D-455D-9ABB-7A672C13FAD6}" type="pres">
      <dgm:prSet presAssocID="{243E1C4E-6641-49E9-B845-F8FCF3F499E8}" presName="rootComposite" presStyleCnt="0"/>
      <dgm:spPr/>
    </dgm:pt>
    <dgm:pt modelId="{B05A81B1-5419-4311-9D17-3D1438571211}" type="pres">
      <dgm:prSet presAssocID="{243E1C4E-6641-49E9-B845-F8FCF3F499E8}" presName="rootText" presStyleLbl="node2" presStyleIdx="0" presStyleCnt="2" custScaleX="110186" custScaleY="518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4CED3B-718F-42CF-9760-835A62F8B6AA}" type="pres">
      <dgm:prSet presAssocID="{243E1C4E-6641-49E9-B845-F8FCF3F499E8}" presName="rootConnector" presStyleLbl="node2" presStyleIdx="0" presStyleCnt="2"/>
      <dgm:spPr/>
      <dgm:t>
        <a:bodyPr/>
        <a:lstStyle/>
        <a:p>
          <a:endParaRPr lang="en-US"/>
        </a:p>
      </dgm:t>
    </dgm:pt>
    <dgm:pt modelId="{CF20C5B9-7A38-4A29-838C-2589FD463093}" type="pres">
      <dgm:prSet presAssocID="{243E1C4E-6641-49E9-B845-F8FCF3F499E8}" presName="hierChild4" presStyleCnt="0"/>
      <dgm:spPr/>
    </dgm:pt>
    <dgm:pt modelId="{2A1E2527-FEB6-4B48-A29C-BB398044A10C}" type="pres">
      <dgm:prSet presAssocID="{243E1C4E-6641-49E9-B845-F8FCF3F499E8}" presName="hierChild5" presStyleCnt="0"/>
      <dgm:spPr/>
    </dgm:pt>
    <dgm:pt modelId="{8C387B2B-E245-409B-B738-49AFD66928CE}" type="pres">
      <dgm:prSet presAssocID="{1A6D01E8-61D6-47BC-A5D9-09B2AD606FE3}" presName="Name37" presStyleLbl="parChTrans1D2" presStyleIdx="1" presStyleCnt="2"/>
      <dgm:spPr/>
      <dgm:t>
        <a:bodyPr/>
        <a:lstStyle/>
        <a:p>
          <a:endParaRPr lang="en-US"/>
        </a:p>
      </dgm:t>
    </dgm:pt>
    <dgm:pt modelId="{C04F77A1-2479-47F9-9EFF-4990492CEA97}" type="pres">
      <dgm:prSet presAssocID="{FB700090-1B22-45B1-8245-077C8820F2F2}" presName="hierRoot2" presStyleCnt="0">
        <dgm:presLayoutVars>
          <dgm:hierBranch val="init"/>
        </dgm:presLayoutVars>
      </dgm:prSet>
      <dgm:spPr/>
    </dgm:pt>
    <dgm:pt modelId="{C7A47D65-82EC-4D27-940C-1AA30D61EDE9}" type="pres">
      <dgm:prSet presAssocID="{FB700090-1B22-45B1-8245-077C8820F2F2}" presName="rootComposite" presStyleCnt="0"/>
      <dgm:spPr/>
    </dgm:pt>
    <dgm:pt modelId="{ED73AC33-143B-4021-8861-68B1A536C2CF}" type="pres">
      <dgm:prSet presAssocID="{FB700090-1B22-45B1-8245-077C8820F2F2}" presName="rootText" presStyleLbl="node2" presStyleIdx="1" presStyleCnt="2" custScaleX="110186" custScaleY="51882" custLinFactNeighborX="928" custLinFactNeighborY="32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73D306-C6AB-4F07-926F-82BAF0432074}" type="pres">
      <dgm:prSet presAssocID="{FB700090-1B22-45B1-8245-077C8820F2F2}" presName="rootConnector" presStyleLbl="node2" presStyleIdx="1" presStyleCnt="2"/>
      <dgm:spPr/>
      <dgm:t>
        <a:bodyPr/>
        <a:lstStyle/>
        <a:p>
          <a:endParaRPr lang="en-US"/>
        </a:p>
      </dgm:t>
    </dgm:pt>
    <dgm:pt modelId="{492A5369-D52E-4B4E-96AC-15DC233469FC}" type="pres">
      <dgm:prSet presAssocID="{FB700090-1B22-45B1-8245-077C8820F2F2}" presName="hierChild4" presStyleCnt="0"/>
      <dgm:spPr/>
    </dgm:pt>
    <dgm:pt modelId="{385A03EB-4390-4749-A017-3A7E09897B07}" type="pres">
      <dgm:prSet presAssocID="{FB700090-1B22-45B1-8245-077C8820F2F2}" presName="hierChild5" presStyleCnt="0"/>
      <dgm:spPr/>
    </dgm:pt>
    <dgm:pt modelId="{A6D9AD19-3D7C-4DC7-9A82-6E63F9908286}" type="pres">
      <dgm:prSet presAssocID="{091E8709-A0C6-4544-A4BA-7C0610989DA2}" presName="hierChild3" presStyleCnt="0"/>
      <dgm:spPr/>
    </dgm:pt>
  </dgm:ptLst>
  <dgm:cxnLst>
    <dgm:cxn modelId="{45B057ED-F3EF-49FA-B3A5-8643BBD5B14C}" srcId="{091E8709-A0C6-4544-A4BA-7C0610989DA2}" destId="{243E1C4E-6641-49E9-B845-F8FCF3F499E8}" srcOrd="0" destOrd="0" parTransId="{5D907BA4-9312-4688-9C00-417DFB1531F9}" sibTransId="{2468EAF9-30AB-45D0-BBBB-32309C808F0D}"/>
    <dgm:cxn modelId="{87901622-F983-4D83-9C5B-2E361BD6955C}" type="presOf" srcId="{091E8709-A0C6-4544-A4BA-7C0610989DA2}" destId="{D840C14C-377A-4191-AB31-7201D7C1FE65}" srcOrd="1" destOrd="0" presId="urn:microsoft.com/office/officeart/2005/8/layout/orgChart1"/>
    <dgm:cxn modelId="{14867119-0A19-4DE0-97FC-AC8F1238A985}" type="presOf" srcId="{243E1C4E-6641-49E9-B845-F8FCF3F499E8}" destId="{B05A81B1-5419-4311-9D17-3D1438571211}" srcOrd="0" destOrd="0" presId="urn:microsoft.com/office/officeart/2005/8/layout/orgChart1"/>
    <dgm:cxn modelId="{87276B43-48BB-4FDF-8561-723C162B7A2F}" srcId="{C9483308-D4DC-41CC-B2F6-57DC10923085}" destId="{091E8709-A0C6-4544-A4BA-7C0610989DA2}" srcOrd="0" destOrd="0" parTransId="{EC4EA64B-5D1F-4C6F-B8E3-A825E704C51C}" sibTransId="{25D9306C-78AD-43A6-9C83-625DBC88CBBA}"/>
    <dgm:cxn modelId="{D6B1B1F7-FF1E-408C-B459-C44DAEE598DC}" type="presOf" srcId="{FB700090-1B22-45B1-8245-077C8820F2F2}" destId="{9F73D306-C6AB-4F07-926F-82BAF0432074}" srcOrd="1" destOrd="0" presId="urn:microsoft.com/office/officeart/2005/8/layout/orgChart1"/>
    <dgm:cxn modelId="{77162C39-4568-4F28-B574-D7E117FB3408}" type="presOf" srcId="{FB700090-1B22-45B1-8245-077C8820F2F2}" destId="{ED73AC33-143B-4021-8861-68B1A536C2CF}" srcOrd="0" destOrd="0" presId="urn:microsoft.com/office/officeart/2005/8/layout/orgChart1"/>
    <dgm:cxn modelId="{B092B9D5-A3D9-4344-B835-AE40A0334423}" type="presOf" srcId="{243E1C4E-6641-49E9-B845-F8FCF3F499E8}" destId="{4D4CED3B-718F-42CF-9760-835A62F8B6AA}" srcOrd="1" destOrd="0" presId="urn:microsoft.com/office/officeart/2005/8/layout/orgChart1"/>
    <dgm:cxn modelId="{FF058A1F-B64E-4BE3-9E3D-9307774BACDE}" srcId="{091E8709-A0C6-4544-A4BA-7C0610989DA2}" destId="{FB700090-1B22-45B1-8245-077C8820F2F2}" srcOrd="1" destOrd="0" parTransId="{1A6D01E8-61D6-47BC-A5D9-09B2AD606FE3}" sibTransId="{F821908E-8278-40C3-A52D-1940F5C19E67}"/>
    <dgm:cxn modelId="{DB2CCFCD-3D7B-42ED-B7B1-7B71EC2D6DCA}" type="presOf" srcId="{5D907BA4-9312-4688-9C00-417DFB1531F9}" destId="{57E733F6-1FE5-435E-B104-2AC91286E6E1}" srcOrd="0" destOrd="0" presId="urn:microsoft.com/office/officeart/2005/8/layout/orgChart1"/>
    <dgm:cxn modelId="{D05754B2-A931-4EB1-A31C-D2A1370FB916}" type="presOf" srcId="{091E8709-A0C6-4544-A4BA-7C0610989DA2}" destId="{FBCBC788-9B21-4AAD-B19C-B8F3076002AB}" srcOrd="0" destOrd="0" presId="urn:microsoft.com/office/officeart/2005/8/layout/orgChart1"/>
    <dgm:cxn modelId="{F5A80503-5FF8-43A6-9CB0-5EF40EFCE20D}" type="presOf" srcId="{C9483308-D4DC-41CC-B2F6-57DC10923085}" destId="{B98FF1C9-3B88-49AA-95C2-41252C5F4BAC}" srcOrd="0" destOrd="0" presId="urn:microsoft.com/office/officeart/2005/8/layout/orgChart1"/>
    <dgm:cxn modelId="{CABF1A80-37F3-40B8-936E-4C613A904585}" type="presOf" srcId="{1A6D01E8-61D6-47BC-A5D9-09B2AD606FE3}" destId="{8C387B2B-E245-409B-B738-49AFD66928CE}" srcOrd="0" destOrd="0" presId="urn:microsoft.com/office/officeart/2005/8/layout/orgChart1"/>
    <dgm:cxn modelId="{3E632D07-7271-4B33-A725-2D39A2D80C55}" type="presParOf" srcId="{B98FF1C9-3B88-49AA-95C2-41252C5F4BAC}" destId="{2BF0A043-B04F-4A06-A92E-6C912DAD3B6B}" srcOrd="0" destOrd="0" presId="urn:microsoft.com/office/officeart/2005/8/layout/orgChart1"/>
    <dgm:cxn modelId="{4A7D82F2-59CD-4944-B87E-41B003186691}" type="presParOf" srcId="{2BF0A043-B04F-4A06-A92E-6C912DAD3B6B}" destId="{3BD648D2-77A9-4D22-92D2-2B5F5C7094C2}" srcOrd="0" destOrd="0" presId="urn:microsoft.com/office/officeart/2005/8/layout/orgChart1"/>
    <dgm:cxn modelId="{9587FDC4-E807-4D88-ABA9-16D7DF6A248D}" type="presParOf" srcId="{3BD648D2-77A9-4D22-92D2-2B5F5C7094C2}" destId="{FBCBC788-9B21-4AAD-B19C-B8F3076002AB}" srcOrd="0" destOrd="0" presId="urn:microsoft.com/office/officeart/2005/8/layout/orgChart1"/>
    <dgm:cxn modelId="{E6A313FB-6973-478F-9AB5-9227DAB1CE5F}" type="presParOf" srcId="{3BD648D2-77A9-4D22-92D2-2B5F5C7094C2}" destId="{D840C14C-377A-4191-AB31-7201D7C1FE65}" srcOrd="1" destOrd="0" presId="urn:microsoft.com/office/officeart/2005/8/layout/orgChart1"/>
    <dgm:cxn modelId="{9A6CB160-8D14-4F97-9B91-48E11309C5E7}" type="presParOf" srcId="{2BF0A043-B04F-4A06-A92E-6C912DAD3B6B}" destId="{BB9D1BBC-6C3D-4FCC-A35E-4ED6D0FE78EC}" srcOrd="1" destOrd="0" presId="urn:microsoft.com/office/officeart/2005/8/layout/orgChart1"/>
    <dgm:cxn modelId="{7250AEFE-0F50-41A0-B58E-25768D8D5CE6}" type="presParOf" srcId="{BB9D1BBC-6C3D-4FCC-A35E-4ED6D0FE78EC}" destId="{57E733F6-1FE5-435E-B104-2AC91286E6E1}" srcOrd="0" destOrd="0" presId="urn:microsoft.com/office/officeart/2005/8/layout/orgChart1"/>
    <dgm:cxn modelId="{C127A32B-81B4-46B9-9776-CD80ED00DB2B}" type="presParOf" srcId="{BB9D1BBC-6C3D-4FCC-A35E-4ED6D0FE78EC}" destId="{3426C7D0-989B-4362-91CB-E1AB47B7118B}" srcOrd="1" destOrd="0" presId="urn:microsoft.com/office/officeart/2005/8/layout/orgChart1"/>
    <dgm:cxn modelId="{324D8861-39C7-4E4F-9563-DCA01DDD78D8}" type="presParOf" srcId="{3426C7D0-989B-4362-91CB-E1AB47B7118B}" destId="{9C57DB37-9F8D-455D-9ABB-7A672C13FAD6}" srcOrd="0" destOrd="0" presId="urn:microsoft.com/office/officeart/2005/8/layout/orgChart1"/>
    <dgm:cxn modelId="{AA02BE77-91FC-4A2B-8DAE-EBCBEF4F0ACD}" type="presParOf" srcId="{9C57DB37-9F8D-455D-9ABB-7A672C13FAD6}" destId="{B05A81B1-5419-4311-9D17-3D1438571211}" srcOrd="0" destOrd="0" presId="urn:microsoft.com/office/officeart/2005/8/layout/orgChart1"/>
    <dgm:cxn modelId="{5DBCD0C9-63FB-4ADB-84B4-C85BB2D9191A}" type="presParOf" srcId="{9C57DB37-9F8D-455D-9ABB-7A672C13FAD6}" destId="{4D4CED3B-718F-42CF-9760-835A62F8B6AA}" srcOrd="1" destOrd="0" presId="urn:microsoft.com/office/officeart/2005/8/layout/orgChart1"/>
    <dgm:cxn modelId="{DB9BDA3A-3F00-484B-AC53-07A6C70B9492}" type="presParOf" srcId="{3426C7D0-989B-4362-91CB-E1AB47B7118B}" destId="{CF20C5B9-7A38-4A29-838C-2589FD463093}" srcOrd="1" destOrd="0" presId="urn:microsoft.com/office/officeart/2005/8/layout/orgChart1"/>
    <dgm:cxn modelId="{FC31FE27-5548-4EAE-91F1-A31C0CD3584A}" type="presParOf" srcId="{3426C7D0-989B-4362-91CB-E1AB47B7118B}" destId="{2A1E2527-FEB6-4B48-A29C-BB398044A10C}" srcOrd="2" destOrd="0" presId="urn:microsoft.com/office/officeart/2005/8/layout/orgChart1"/>
    <dgm:cxn modelId="{1D1FE743-4329-4BAF-A41F-6A5DC0C97027}" type="presParOf" srcId="{BB9D1BBC-6C3D-4FCC-A35E-4ED6D0FE78EC}" destId="{8C387B2B-E245-409B-B738-49AFD66928CE}" srcOrd="2" destOrd="0" presId="urn:microsoft.com/office/officeart/2005/8/layout/orgChart1"/>
    <dgm:cxn modelId="{67D8FD4F-7408-46F9-B894-4E3B27334EEC}" type="presParOf" srcId="{BB9D1BBC-6C3D-4FCC-A35E-4ED6D0FE78EC}" destId="{C04F77A1-2479-47F9-9EFF-4990492CEA97}" srcOrd="3" destOrd="0" presId="urn:microsoft.com/office/officeart/2005/8/layout/orgChart1"/>
    <dgm:cxn modelId="{3D7F51D5-3414-4EBA-AA7E-41B713C4223A}" type="presParOf" srcId="{C04F77A1-2479-47F9-9EFF-4990492CEA97}" destId="{C7A47D65-82EC-4D27-940C-1AA30D61EDE9}" srcOrd="0" destOrd="0" presId="urn:microsoft.com/office/officeart/2005/8/layout/orgChart1"/>
    <dgm:cxn modelId="{09224B11-7856-49A5-A1ED-64BBDDD289C9}" type="presParOf" srcId="{C7A47D65-82EC-4D27-940C-1AA30D61EDE9}" destId="{ED73AC33-143B-4021-8861-68B1A536C2CF}" srcOrd="0" destOrd="0" presId="urn:microsoft.com/office/officeart/2005/8/layout/orgChart1"/>
    <dgm:cxn modelId="{0C43A3BE-7CC0-40DC-8ADB-E2C1457C5422}" type="presParOf" srcId="{C7A47D65-82EC-4D27-940C-1AA30D61EDE9}" destId="{9F73D306-C6AB-4F07-926F-82BAF0432074}" srcOrd="1" destOrd="0" presId="urn:microsoft.com/office/officeart/2005/8/layout/orgChart1"/>
    <dgm:cxn modelId="{D8203448-B5AD-4A02-9619-70BB2997BE38}" type="presParOf" srcId="{C04F77A1-2479-47F9-9EFF-4990492CEA97}" destId="{492A5369-D52E-4B4E-96AC-15DC233469FC}" srcOrd="1" destOrd="0" presId="urn:microsoft.com/office/officeart/2005/8/layout/orgChart1"/>
    <dgm:cxn modelId="{D910766B-B0F6-493E-BE48-DF98C6739154}" type="presParOf" srcId="{C04F77A1-2479-47F9-9EFF-4990492CEA97}" destId="{385A03EB-4390-4749-A017-3A7E09897B07}" srcOrd="2" destOrd="0" presId="urn:microsoft.com/office/officeart/2005/8/layout/orgChart1"/>
    <dgm:cxn modelId="{9F150701-8875-4BB2-9CC9-02719B104184}" type="presParOf" srcId="{2BF0A043-B04F-4A06-A92E-6C912DAD3B6B}" destId="{A6D9AD19-3D7C-4DC7-9A82-6E63F99082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964F4D-7779-4AA1-8C9B-7F83E4D829D6}" type="doc">
      <dgm:prSet loTypeId="urn:microsoft.com/office/officeart/2005/8/layout/hierarchy6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F5F8112-3BE2-4907-BAB0-AF85FF8763BF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/>
        </a:sp3d>
      </dgm:spPr>
      <dgm:t>
        <a:bodyPr/>
        <a:lstStyle/>
        <a:p>
          <a:endParaRPr lang="en-US" dirty="0"/>
        </a:p>
      </dgm:t>
    </dgm:pt>
    <dgm:pt modelId="{8DD2FB22-1FAE-4406-B395-5536AB3D79E3}" type="parTrans" cxnId="{2EE447AA-43DB-4E8F-A1E4-60AB2E4B5FF0}">
      <dgm:prSet/>
      <dgm:spPr/>
      <dgm:t>
        <a:bodyPr/>
        <a:lstStyle/>
        <a:p>
          <a:endParaRPr lang="en-US"/>
        </a:p>
      </dgm:t>
    </dgm:pt>
    <dgm:pt modelId="{ADB7CF06-95A3-42A7-AD75-C8649E26BF6B}" type="sibTrans" cxnId="{2EE447AA-43DB-4E8F-A1E4-60AB2E4B5FF0}">
      <dgm:prSet/>
      <dgm:spPr/>
      <dgm:t>
        <a:bodyPr/>
        <a:lstStyle/>
        <a:p>
          <a:endParaRPr lang="en-US"/>
        </a:p>
      </dgm:t>
    </dgm:pt>
    <dgm:pt modelId="{1B64B2E5-A561-4AB4-8BCE-280640123BCF}">
      <dgm:prSet phldrT="[Text]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8C6C8924-A964-4B46-A718-C4A7FC5AE6AB}" type="parTrans" cxnId="{9555BE50-8BEE-4DF6-9B9B-3BC449EC6E02}">
      <dgm:prSet/>
      <dgm:spPr/>
      <dgm:t>
        <a:bodyPr/>
        <a:lstStyle/>
        <a:p>
          <a:endParaRPr lang="en-US"/>
        </a:p>
      </dgm:t>
    </dgm:pt>
    <dgm:pt modelId="{D9B89F62-11AF-4B71-8C65-80A485822FCC}" type="sibTrans" cxnId="{9555BE50-8BEE-4DF6-9B9B-3BC449EC6E02}">
      <dgm:prSet/>
      <dgm:spPr/>
      <dgm:t>
        <a:bodyPr/>
        <a:lstStyle/>
        <a:p>
          <a:endParaRPr lang="en-US"/>
        </a:p>
      </dgm:t>
    </dgm:pt>
    <dgm:pt modelId="{3790E9AA-D10A-4544-A578-A5D66274EB04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9E1DB165-405A-4F30-B05E-01AB22BDAEF5}" type="parTrans" cxnId="{42E8B04B-3F52-4683-8CDB-D387F2B2BFBD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F13876CF-486B-434C-987A-D07F0F8544C2}" type="sibTrans" cxnId="{42E8B04B-3F52-4683-8CDB-D387F2B2BFBD}">
      <dgm:prSet/>
      <dgm:spPr/>
      <dgm:t>
        <a:bodyPr/>
        <a:lstStyle/>
        <a:p>
          <a:endParaRPr lang="en-US"/>
        </a:p>
      </dgm:t>
    </dgm:pt>
    <dgm:pt modelId="{5FA738D6-B85E-45BF-8391-E7A8CD4D3C8D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4293AF80-4A81-4915-AFDF-FD7B33465318}" type="parTrans" cxnId="{58A1B244-D341-468A-A50A-47059252AA9F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C3750F6A-1EF2-4D83-9ED1-4A5703F4BCB4}" type="sibTrans" cxnId="{58A1B244-D341-468A-A50A-47059252AA9F}">
      <dgm:prSet/>
      <dgm:spPr/>
      <dgm:t>
        <a:bodyPr/>
        <a:lstStyle/>
        <a:p>
          <a:endParaRPr lang="en-US"/>
        </a:p>
      </dgm:t>
    </dgm:pt>
    <dgm:pt modelId="{D848964E-6F35-4FD2-803E-0911E637F67B}">
      <dgm:prSet phldrT="[Text]"/>
      <dgm:spPr>
        <a:solidFill>
          <a:schemeClr val="accent3">
            <a:lumMod val="75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1F569F22-3DE2-4CB0-B762-750DC5EF32C7}" type="parTrans" cxnId="{C0B7281A-E042-43B3-85CB-97DB6E56C433}">
      <dgm:prSet/>
      <dgm:spPr/>
      <dgm:t>
        <a:bodyPr/>
        <a:lstStyle/>
        <a:p>
          <a:endParaRPr lang="en-US"/>
        </a:p>
      </dgm:t>
    </dgm:pt>
    <dgm:pt modelId="{655C6478-FF7E-424A-94BC-785E4FDE0D22}" type="sibTrans" cxnId="{C0B7281A-E042-43B3-85CB-97DB6E56C433}">
      <dgm:prSet/>
      <dgm:spPr/>
      <dgm:t>
        <a:bodyPr/>
        <a:lstStyle/>
        <a:p>
          <a:endParaRPr lang="en-US"/>
        </a:p>
      </dgm:t>
    </dgm:pt>
    <dgm:pt modelId="{8F70B9B7-592F-4A48-80FE-9EE81EB8732F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1F5E341B-8CFD-48E9-B7DD-CFD2951C07A4}" type="parTrans" cxnId="{32B28261-CFA5-42A8-A21F-B9BC77F38F80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25B3A3DE-6123-4977-8AF1-B0BEFCDB11A2}" type="sibTrans" cxnId="{32B28261-CFA5-42A8-A21F-B9BC77F38F80}">
      <dgm:prSet/>
      <dgm:spPr/>
      <dgm:t>
        <a:bodyPr/>
        <a:lstStyle/>
        <a:p>
          <a:endParaRPr lang="en-US"/>
        </a:p>
      </dgm:t>
    </dgm:pt>
    <dgm:pt modelId="{8897C7A0-B12B-40BA-BB9E-C20CA392CBE8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6696ADE1-FFBB-4E97-B9DF-C21451A31503}" type="parTrans" cxnId="{0086F3EF-B1E9-4DA4-B797-E5A0B04DC552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BECC59E5-9F11-4B6D-865C-46EFA983667F}" type="sibTrans" cxnId="{0086F3EF-B1E9-4DA4-B797-E5A0B04DC552}">
      <dgm:prSet/>
      <dgm:spPr/>
      <dgm:t>
        <a:bodyPr/>
        <a:lstStyle/>
        <a:p>
          <a:endParaRPr lang="en-US"/>
        </a:p>
      </dgm:t>
    </dgm:pt>
    <dgm:pt modelId="{E5E72371-6CEA-459A-864D-A6EF2C959986}" type="pres">
      <dgm:prSet presAssocID="{97964F4D-7779-4AA1-8C9B-7F83E4D829D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BABBFA-CD59-4117-A65B-BE4FD228C094}" type="pres">
      <dgm:prSet presAssocID="{97964F4D-7779-4AA1-8C9B-7F83E4D829D6}" presName="hierFlow" presStyleCnt="0"/>
      <dgm:spPr/>
      <dgm:t>
        <a:bodyPr/>
        <a:lstStyle/>
        <a:p>
          <a:endParaRPr lang="en-US"/>
        </a:p>
      </dgm:t>
    </dgm:pt>
    <dgm:pt modelId="{BA797DA8-2FF6-4475-89D7-0E6FF5F5DB5A}" type="pres">
      <dgm:prSet presAssocID="{97964F4D-7779-4AA1-8C9B-7F83E4D829D6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2AF7DE0-1245-48D7-BC18-8A9777244310}" type="pres">
      <dgm:prSet presAssocID="{8F5F8112-3BE2-4907-BAB0-AF85FF8763BF}" presName="Name14" presStyleCnt="0"/>
      <dgm:spPr/>
      <dgm:t>
        <a:bodyPr/>
        <a:lstStyle/>
        <a:p>
          <a:endParaRPr lang="en-US"/>
        </a:p>
      </dgm:t>
    </dgm:pt>
    <dgm:pt modelId="{FB0F6C55-52C6-4E24-BE86-A12510E51E71}" type="pres">
      <dgm:prSet presAssocID="{8F5F8112-3BE2-4907-BAB0-AF85FF8763BF}" presName="level1Shape" presStyleLbl="node0" presStyleIdx="0" presStyleCnt="1" custScaleX="4044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BF8CFD-8D05-4D9F-86F9-7437E3ACB430}" type="pres">
      <dgm:prSet presAssocID="{8F5F8112-3BE2-4907-BAB0-AF85FF8763BF}" presName="hierChild2" presStyleCnt="0"/>
      <dgm:spPr/>
      <dgm:t>
        <a:bodyPr/>
        <a:lstStyle/>
        <a:p>
          <a:endParaRPr lang="en-US"/>
        </a:p>
      </dgm:t>
    </dgm:pt>
    <dgm:pt modelId="{3A6CE06D-0EE2-4A54-88D8-A335B75C0CAE}" type="pres">
      <dgm:prSet presAssocID="{8C6C8924-A964-4B46-A718-C4A7FC5AE6AB}" presName="Name19" presStyleLbl="parChTrans1D2" presStyleIdx="0" presStyleCnt="2"/>
      <dgm:spPr/>
      <dgm:t>
        <a:bodyPr/>
        <a:lstStyle/>
        <a:p>
          <a:endParaRPr lang="en-US"/>
        </a:p>
      </dgm:t>
    </dgm:pt>
    <dgm:pt modelId="{35C28059-A1D0-40F5-9DF6-5B957667F12E}" type="pres">
      <dgm:prSet presAssocID="{1B64B2E5-A561-4AB4-8BCE-280640123BCF}" presName="Name21" presStyleCnt="0"/>
      <dgm:spPr/>
      <dgm:t>
        <a:bodyPr/>
        <a:lstStyle/>
        <a:p>
          <a:endParaRPr lang="en-US"/>
        </a:p>
      </dgm:t>
    </dgm:pt>
    <dgm:pt modelId="{FA3ABD48-D967-4EA2-B089-73927B62FAA0}" type="pres">
      <dgm:prSet presAssocID="{1B64B2E5-A561-4AB4-8BCE-280640123BCF}" presName="level2Shape" presStyleLbl="node2" presStyleIdx="0" presStyleCnt="2" custScaleX="246179"/>
      <dgm:spPr/>
      <dgm:t>
        <a:bodyPr/>
        <a:lstStyle/>
        <a:p>
          <a:endParaRPr lang="en-US"/>
        </a:p>
      </dgm:t>
    </dgm:pt>
    <dgm:pt modelId="{B1BADC31-3C40-4EEA-86A8-BBBB0554F1BA}" type="pres">
      <dgm:prSet presAssocID="{1B64B2E5-A561-4AB4-8BCE-280640123BCF}" presName="hierChild3" presStyleCnt="0"/>
      <dgm:spPr/>
      <dgm:t>
        <a:bodyPr/>
        <a:lstStyle/>
        <a:p>
          <a:endParaRPr lang="en-US"/>
        </a:p>
      </dgm:t>
    </dgm:pt>
    <dgm:pt modelId="{A172209D-7EAB-40A1-905E-552AD6C438C6}" type="pres">
      <dgm:prSet presAssocID="{9E1DB165-405A-4F30-B05E-01AB22BDAEF5}" presName="Name19" presStyleLbl="parChTrans1D3" presStyleIdx="0" presStyleCnt="4"/>
      <dgm:spPr/>
      <dgm:t>
        <a:bodyPr/>
        <a:lstStyle/>
        <a:p>
          <a:endParaRPr lang="en-US"/>
        </a:p>
      </dgm:t>
    </dgm:pt>
    <dgm:pt modelId="{1E7B2E23-76C5-47A7-AD40-F18DE2EF58B5}" type="pres">
      <dgm:prSet presAssocID="{3790E9AA-D10A-4544-A578-A5D66274EB04}" presName="Name21" presStyleCnt="0"/>
      <dgm:spPr/>
      <dgm:t>
        <a:bodyPr/>
        <a:lstStyle/>
        <a:p>
          <a:endParaRPr lang="en-US"/>
        </a:p>
      </dgm:t>
    </dgm:pt>
    <dgm:pt modelId="{B7395EAF-8F71-46B0-AD99-9E4812D13396}" type="pres">
      <dgm:prSet presAssocID="{3790E9AA-D10A-4544-A578-A5D66274EB04}" presName="level2Shape" presStyleLbl="node3" presStyleIdx="0" presStyleCnt="4" custScaleX="246179"/>
      <dgm:spPr/>
      <dgm:t>
        <a:bodyPr/>
        <a:lstStyle/>
        <a:p>
          <a:endParaRPr lang="en-US"/>
        </a:p>
      </dgm:t>
    </dgm:pt>
    <dgm:pt modelId="{83D10185-8DAE-4E4C-A090-EADA1D4942E7}" type="pres">
      <dgm:prSet presAssocID="{3790E9AA-D10A-4544-A578-A5D66274EB04}" presName="hierChild3" presStyleCnt="0"/>
      <dgm:spPr/>
      <dgm:t>
        <a:bodyPr/>
        <a:lstStyle/>
        <a:p>
          <a:endParaRPr lang="en-US"/>
        </a:p>
      </dgm:t>
    </dgm:pt>
    <dgm:pt modelId="{E74A31B7-1051-4BA4-BF51-634F8F8372F6}" type="pres">
      <dgm:prSet presAssocID="{4293AF80-4A81-4915-AFDF-FD7B33465318}" presName="Name19" presStyleLbl="parChTrans1D3" presStyleIdx="1" presStyleCnt="4"/>
      <dgm:spPr/>
      <dgm:t>
        <a:bodyPr/>
        <a:lstStyle/>
        <a:p>
          <a:endParaRPr lang="en-US"/>
        </a:p>
      </dgm:t>
    </dgm:pt>
    <dgm:pt modelId="{9FB96875-8C74-45B5-9277-53EB92639857}" type="pres">
      <dgm:prSet presAssocID="{5FA738D6-B85E-45BF-8391-E7A8CD4D3C8D}" presName="Name21" presStyleCnt="0"/>
      <dgm:spPr/>
      <dgm:t>
        <a:bodyPr/>
        <a:lstStyle/>
        <a:p>
          <a:endParaRPr lang="en-US"/>
        </a:p>
      </dgm:t>
    </dgm:pt>
    <dgm:pt modelId="{93629ED0-149A-4FD0-A0B8-C1C3D3F91366}" type="pres">
      <dgm:prSet presAssocID="{5FA738D6-B85E-45BF-8391-E7A8CD4D3C8D}" presName="level2Shape" presStyleLbl="node3" presStyleIdx="1" presStyleCnt="4" custScaleX="246179"/>
      <dgm:spPr/>
      <dgm:t>
        <a:bodyPr/>
        <a:lstStyle/>
        <a:p>
          <a:endParaRPr lang="en-US"/>
        </a:p>
      </dgm:t>
    </dgm:pt>
    <dgm:pt modelId="{39B7D0A2-28D6-4570-9E47-2E7C45D53611}" type="pres">
      <dgm:prSet presAssocID="{5FA738D6-B85E-45BF-8391-E7A8CD4D3C8D}" presName="hierChild3" presStyleCnt="0"/>
      <dgm:spPr/>
      <dgm:t>
        <a:bodyPr/>
        <a:lstStyle/>
        <a:p>
          <a:endParaRPr lang="en-US"/>
        </a:p>
      </dgm:t>
    </dgm:pt>
    <dgm:pt modelId="{4BB6B571-85BC-4E06-880A-F7A1E259F08F}" type="pres">
      <dgm:prSet presAssocID="{1F569F22-3DE2-4CB0-B762-750DC5EF32C7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05BFA4A-9C73-4F9D-AEEF-7F1ECA10A417}" type="pres">
      <dgm:prSet presAssocID="{D848964E-6F35-4FD2-803E-0911E637F67B}" presName="Name21" presStyleCnt="0"/>
      <dgm:spPr/>
      <dgm:t>
        <a:bodyPr/>
        <a:lstStyle/>
        <a:p>
          <a:endParaRPr lang="en-US"/>
        </a:p>
      </dgm:t>
    </dgm:pt>
    <dgm:pt modelId="{6D5193BE-E532-4461-B029-97F29AF140E9}" type="pres">
      <dgm:prSet presAssocID="{D848964E-6F35-4FD2-803E-0911E637F67B}" presName="level2Shape" presStyleLbl="node2" presStyleIdx="1" presStyleCnt="2" custScaleX="246179"/>
      <dgm:spPr/>
      <dgm:t>
        <a:bodyPr/>
        <a:lstStyle/>
        <a:p>
          <a:endParaRPr lang="en-US"/>
        </a:p>
      </dgm:t>
    </dgm:pt>
    <dgm:pt modelId="{FB284EC8-11CC-49FE-BFEC-670B91A81434}" type="pres">
      <dgm:prSet presAssocID="{D848964E-6F35-4FD2-803E-0911E637F67B}" presName="hierChild3" presStyleCnt="0"/>
      <dgm:spPr/>
      <dgm:t>
        <a:bodyPr/>
        <a:lstStyle/>
        <a:p>
          <a:endParaRPr lang="en-US"/>
        </a:p>
      </dgm:t>
    </dgm:pt>
    <dgm:pt modelId="{46088E4B-49E1-41D0-BCB7-339C7D075A28}" type="pres">
      <dgm:prSet presAssocID="{1F5E341B-8CFD-48E9-B7DD-CFD2951C07A4}" presName="Name19" presStyleLbl="parChTrans1D3" presStyleIdx="2" presStyleCnt="4"/>
      <dgm:spPr/>
      <dgm:t>
        <a:bodyPr/>
        <a:lstStyle/>
        <a:p>
          <a:endParaRPr lang="en-US"/>
        </a:p>
      </dgm:t>
    </dgm:pt>
    <dgm:pt modelId="{4F52AF13-452F-44F4-AE37-35149D8809C5}" type="pres">
      <dgm:prSet presAssocID="{8F70B9B7-592F-4A48-80FE-9EE81EB8732F}" presName="Name21" presStyleCnt="0"/>
      <dgm:spPr/>
      <dgm:t>
        <a:bodyPr/>
        <a:lstStyle/>
        <a:p>
          <a:endParaRPr lang="en-US"/>
        </a:p>
      </dgm:t>
    </dgm:pt>
    <dgm:pt modelId="{D553873F-8CAB-49B5-92C5-7B838B65AD6C}" type="pres">
      <dgm:prSet presAssocID="{8F70B9B7-592F-4A48-80FE-9EE81EB8732F}" presName="level2Shape" presStyleLbl="node3" presStyleIdx="2" presStyleCnt="4" custScaleX="246179"/>
      <dgm:spPr/>
      <dgm:t>
        <a:bodyPr/>
        <a:lstStyle/>
        <a:p>
          <a:endParaRPr lang="en-US"/>
        </a:p>
      </dgm:t>
    </dgm:pt>
    <dgm:pt modelId="{5779B9FA-A2C0-44E1-ADFE-CBE00F1563DC}" type="pres">
      <dgm:prSet presAssocID="{8F70B9B7-592F-4A48-80FE-9EE81EB8732F}" presName="hierChild3" presStyleCnt="0"/>
      <dgm:spPr/>
      <dgm:t>
        <a:bodyPr/>
        <a:lstStyle/>
        <a:p>
          <a:endParaRPr lang="en-US"/>
        </a:p>
      </dgm:t>
    </dgm:pt>
    <dgm:pt modelId="{25ADAB2E-6C10-485D-8511-2E553EBE3DD8}" type="pres">
      <dgm:prSet presAssocID="{6696ADE1-FFBB-4E97-B9DF-C21451A31503}" presName="Name19" presStyleLbl="parChTrans1D3" presStyleIdx="3" presStyleCnt="4"/>
      <dgm:spPr/>
      <dgm:t>
        <a:bodyPr/>
        <a:lstStyle/>
        <a:p>
          <a:endParaRPr lang="en-US"/>
        </a:p>
      </dgm:t>
    </dgm:pt>
    <dgm:pt modelId="{C75805A8-7923-4A66-9EA7-0F429A4BF54A}" type="pres">
      <dgm:prSet presAssocID="{8897C7A0-B12B-40BA-BB9E-C20CA392CBE8}" presName="Name21" presStyleCnt="0"/>
      <dgm:spPr/>
      <dgm:t>
        <a:bodyPr/>
        <a:lstStyle/>
        <a:p>
          <a:endParaRPr lang="en-US"/>
        </a:p>
      </dgm:t>
    </dgm:pt>
    <dgm:pt modelId="{76949B1F-3181-4BD0-8D5A-362110C2DF4E}" type="pres">
      <dgm:prSet presAssocID="{8897C7A0-B12B-40BA-BB9E-C20CA392CBE8}" presName="level2Shape" presStyleLbl="node3" presStyleIdx="3" presStyleCnt="4" custScaleX="246179"/>
      <dgm:spPr/>
      <dgm:t>
        <a:bodyPr/>
        <a:lstStyle/>
        <a:p>
          <a:endParaRPr lang="en-US"/>
        </a:p>
      </dgm:t>
    </dgm:pt>
    <dgm:pt modelId="{3D0AF6AD-D1FD-4307-AC84-3754423E2B98}" type="pres">
      <dgm:prSet presAssocID="{8897C7A0-B12B-40BA-BB9E-C20CA392CBE8}" presName="hierChild3" presStyleCnt="0"/>
      <dgm:spPr/>
      <dgm:t>
        <a:bodyPr/>
        <a:lstStyle/>
        <a:p>
          <a:endParaRPr lang="en-US"/>
        </a:p>
      </dgm:t>
    </dgm:pt>
    <dgm:pt modelId="{2BA2289E-99DD-4A5E-AEE9-5599CE40654F}" type="pres">
      <dgm:prSet presAssocID="{97964F4D-7779-4AA1-8C9B-7F83E4D829D6}" presName="bgShapesFlow" presStyleCnt="0"/>
      <dgm:spPr/>
      <dgm:t>
        <a:bodyPr/>
        <a:lstStyle/>
        <a:p>
          <a:endParaRPr lang="en-US"/>
        </a:p>
      </dgm:t>
    </dgm:pt>
  </dgm:ptLst>
  <dgm:cxnLst>
    <dgm:cxn modelId="{32B28261-CFA5-42A8-A21F-B9BC77F38F80}" srcId="{D848964E-6F35-4FD2-803E-0911E637F67B}" destId="{8F70B9B7-592F-4A48-80FE-9EE81EB8732F}" srcOrd="0" destOrd="0" parTransId="{1F5E341B-8CFD-48E9-B7DD-CFD2951C07A4}" sibTransId="{25B3A3DE-6123-4977-8AF1-B0BEFCDB11A2}"/>
    <dgm:cxn modelId="{42ECFB50-DA13-4C15-9C73-4D1A8F7E4C46}" type="presOf" srcId="{8F70B9B7-592F-4A48-80FE-9EE81EB8732F}" destId="{D553873F-8CAB-49B5-92C5-7B838B65AD6C}" srcOrd="0" destOrd="0" presId="urn:microsoft.com/office/officeart/2005/8/layout/hierarchy6"/>
    <dgm:cxn modelId="{6AF8B7CF-FBAB-4642-8CED-3CFBDE948E56}" type="presOf" srcId="{9E1DB165-405A-4F30-B05E-01AB22BDAEF5}" destId="{A172209D-7EAB-40A1-905E-552AD6C438C6}" srcOrd="0" destOrd="0" presId="urn:microsoft.com/office/officeart/2005/8/layout/hierarchy6"/>
    <dgm:cxn modelId="{C0B7281A-E042-43B3-85CB-97DB6E56C433}" srcId="{8F5F8112-3BE2-4907-BAB0-AF85FF8763BF}" destId="{D848964E-6F35-4FD2-803E-0911E637F67B}" srcOrd="1" destOrd="0" parTransId="{1F569F22-3DE2-4CB0-B762-750DC5EF32C7}" sibTransId="{655C6478-FF7E-424A-94BC-785E4FDE0D22}"/>
    <dgm:cxn modelId="{14B8FCBC-A3FD-4866-BFA3-3BA9C12E9B46}" type="presOf" srcId="{8C6C8924-A964-4B46-A718-C4A7FC5AE6AB}" destId="{3A6CE06D-0EE2-4A54-88D8-A335B75C0CAE}" srcOrd="0" destOrd="0" presId="urn:microsoft.com/office/officeart/2005/8/layout/hierarchy6"/>
    <dgm:cxn modelId="{D20B7A45-48B1-4CFF-9AE8-C43A9C0C5C37}" type="presOf" srcId="{6696ADE1-FFBB-4E97-B9DF-C21451A31503}" destId="{25ADAB2E-6C10-485D-8511-2E553EBE3DD8}" srcOrd="0" destOrd="0" presId="urn:microsoft.com/office/officeart/2005/8/layout/hierarchy6"/>
    <dgm:cxn modelId="{C8F1FE6C-44CB-4D00-B9FA-E6FD016EE6BF}" type="presOf" srcId="{5FA738D6-B85E-45BF-8391-E7A8CD4D3C8D}" destId="{93629ED0-149A-4FD0-A0B8-C1C3D3F91366}" srcOrd="0" destOrd="0" presId="urn:microsoft.com/office/officeart/2005/8/layout/hierarchy6"/>
    <dgm:cxn modelId="{2EEA6371-DB04-456C-8CED-770CC6B0D9EB}" type="presOf" srcId="{1F5E341B-8CFD-48E9-B7DD-CFD2951C07A4}" destId="{46088E4B-49E1-41D0-BCB7-339C7D075A28}" srcOrd="0" destOrd="0" presId="urn:microsoft.com/office/officeart/2005/8/layout/hierarchy6"/>
    <dgm:cxn modelId="{77A4307E-E12F-4C07-888F-C484D4D410CC}" type="presOf" srcId="{D848964E-6F35-4FD2-803E-0911E637F67B}" destId="{6D5193BE-E532-4461-B029-97F29AF140E9}" srcOrd="0" destOrd="0" presId="urn:microsoft.com/office/officeart/2005/8/layout/hierarchy6"/>
    <dgm:cxn modelId="{6A033A33-17DE-4556-84BC-BAA34F56B2AF}" type="presOf" srcId="{1F569F22-3DE2-4CB0-B762-750DC5EF32C7}" destId="{4BB6B571-85BC-4E06-880A-F7A1E259F08F}" srcOrd="0" destOrd="0" presId="urn:microsoft.com/office/officeart/2005/8/layout/hierarchy6"/>
    <dgm:cxn modelId="{20F34512-E04E-4C9A-95C7-EDCEB246E1AC}" type="presOf" srcId="{3790E9AA-D10A-4544-A578-A5D66274EB04}" destId="{B7395EAF-8F71-46B0-AD99-9E4812D13396}" srcOrd="0" destOrd="0" presId="urn:microsoft.com/office/officeart/2005/8/layout/hierarchy6"/>
    <dgm:cxn modelId="{BD8B9102-C504-4CD5-9224-D3F81B82662D}" type="presOf" srcId="{8F5F8112-3BE2-4907-BAB0-AF85FF8763BF}" destId="{FB0F6C55-52C6-4E24-BE86-A12510E51E71}" srcOrd="0" destOrd="0" presId="urn:microsoft.com/office/officeart/2005/8/layout/hierarchy6"/>
    <dgm:cxn modelId="{C0752F86-5A05-4542-BFD9-D98A63EA2995}" type="presOf" srcId="{4293AF80-4A81-4915-AFDF-FD7B33465318}" destId="{E74A31B7-1051-4BA4-BF51-634F8F8372F6}" srcOrd="0" destOrd="0" presId="urn:microsoft.com/office/officeart/2005/8/layout/hierarchy6"/>
    <dgm:cxn modelId="{0F3E4924-C3A7-402E-B685-57E5019BB4DC}" type="presOf" srcId="{97964F4D-7779-4AA1-8C9B-7F83E4D829D6}" destId="{E5E72371-6CEA-459A-864D-A6EF2C959986}" srcOrd="0" destOrd="0" presId="urn:microsoft.com/office/officeart/2005/8/layout/hierarchy6"/>
    <dgm:cxn modelId="{9555BE50-8BEE-4DF6-9B9B-3BC449EC6E02}" srcId="{8F5F8112-3BE2-4907-BAB0-AF85FF8763BF}" destId="{1B64B2E5-A561-4AB4-8BCE-280640123BCF}" srcOrd="0" destOrd="0" parTransId="{8C6C8924-A964-4B46-A718-C4A7FC5AE6AB}" sibTransId="{D9B89F62-11AF-4B71-8C65-80A485822FCC}"/>
    <dgm:cxn modelId="{42E8B04B-3F52-4683-8CDB-D387F2B2BFBD}" srcId="{1B64B2E5-A561-4AB4-8BCE-280640123BCF}" destId="{3790E9AA-D10A-4544-A578-A5D66274EB04}" srcOrd="0" destOrd="0" parTransId="{9E1DB165-405A-4F30-B05E-01AB22BDAEF5}" sibTransId="{F13876CF-486B-434C-987A-D07F0F8544C2}"/>
    <dgm:cxn modelId="{44847DC9-17AB-41E6-87FF-CA8E8FF58888}" type="presOf" srcId="{8897C7A0-B12B-40BA-BB9E-C20CA392CBE8}" destId="{76949B1F-3181-4BD0-8D5A-362110C2DF4E}" srcOrd="0" destOrd="0" presId="urn:microsoft.com/office/officeart/2005/8/layout/hierarchy6"/>
    <dgm:cxn modelId="{42886135-CF7E-4939-9E6F-7F88FFBCBAE4}" type="presOf" srcId="{1B64B2E5-A561-4AB4-8BCE-280640123BCF}" destId="{FA3ABD48-D967-4EA2-B089-73927B62FAA0}" srcOrd="0" destOrd="0" presId="urn:microsoft.com/office/officeart/2005/8/layout/hierarchy6"/>
    <dgm:cxn modelId="{58A1B244-D341-468A-A50A-47059252AA9F}" srcId="{1B64B2E5-A561-4AB4-8BCE-280640123BCF}" destId="{5FA738D6-B85E-45BF-8391-E7A8CD4D3C8D}" srcOrd="1" destOrd="0" parTransId="{4293AF80-4A81-4915-AFDF-FD7B33465318}" sibTransId="{C3750F6A-1EF2-4D83-9ED1-4A5703F4BCB4}"/>
    <dgm:cxn modelId="{0086F3EF-B1E9-4DA4-B797-E5A0B04DC552}" srcId="{D848964E-6F35-4FD2-803E-0911E637F67B}" destId="{8897C7A0-B12B-40BA-BB9E-C20CA392CBE8}" srcOrd="1" destOrd="0" parTransId="{6696ADE1-FFBB-4E97-B9DF-C21451A31503}" sibTransId="{BECC59E5-9F11-4B6D-865C-46EFA983667F}"/>
    <dgm:cxn modelId="{2EE447AA-43DB-4E8F-A1E4-60AB2E4B5FF0}" srcId="{97964F4D-7779-4AA1-8C9B-7F83E4D829D6}" destId="{8F5F8112-3BE2-4907-BAB0-AF85FF8763BF}" srcOrd="0" destOrd="0" parTransId="{8DD2FB22-1FAE-4406-B395-5536AB3D79E3}" sibTransId="{ADB7CF06-95A3-42A7-AD75-C8649E26BF6B}"/>
    <dgm:cxn modelId="{847B4FFD-5008-4EC4-9A06-277B3C2ED13D}" type="presParOf" srcId="{E5E72371-6CEA-459A-864D-A6EF2C959986}" destId="{62BABBFA-CD59-4117-A65B-BE4FD228C094}" srcOrd="0" destOrd="0" presId="urn:microsoft.com/office/officeart/2005/8/layout/hierarchy6"/>
    <dgm:cxn modelId="{2D04AF7D-BEB7-4E73-9BA9-B085FFC70D77}" type="presParOf" srcId="{62BABBFA-CD59-4117-A65B-BE4FD228C094}" destId="{BA797DA8-2FF6-4475-89D7-0E6FF5F5DB5A}" srcOrd="0" destOrd="0" presId="urn:microsoft.com/office/officeart/2005/8/layout/hierarchy6"/>
    <dgm:cxn modelId="{FD5E27F2-1785-4DDF-B9AF-26A1DA589C2A}" type="presParOf" srcId="{BA797DA8-2FF6-4475-89D7-0E6FF5F5DB5A}" destId="{92AF7DE0-1245-48D7-BC18-8A9777244310}" srcOrd="0" destOrd="0" presId="urn:microsoft.com/office/officeart/2005/8/layout/hierarchy6"/>
    <dgm:cxn modelId="{2753D00A-87F0-43C9-AD6E-F3A6D8D72094}" type="presParOf" srcId="{92AF7DE0-1245-48D7-BC18-8A9777244310}" destId="{FB0F6C55-52C6-4E24-BE86-A12510E51E71}" srcOrd="0" destOrd="0" presId="urn:microsoft.com/office/officeart/2005/8/layout/hierarchy6"/>
    <dgm:cxn modelId="{4E57251E-C2F0-4046-BCFA-1BD58A006B44}" type="presParOf" srcId="{92AF7DE0-1245-48D7-BC18-8A9777244310}" destId="{73BF8CFD-8D05-4D9F-86F9-7437E3ACB430}" srcOrd="1" destOrd="0" presId="urn:microsoft.com/office/officeart/2005/8/layout/hierarchy6"/>
    <dgm:cxn modelId="{D9150EEE-CCC1-466B-9DC1-5A74A0FF20EA}" type="presParOf" srcId="{73BF8CFD-8D05-4D9F-86F9-7437E3ACB430}" destId="{3A6CE06D-0EE2-4A54-88D8-A335B75C0CAE}" srcOrd="0" destOrd="0" presId="urn:microsoft.com/office/officeart/2005/8/layout/hierarchy6"/>
    <dgm:cxn modelId="{DCBEB975-1299-4662-BC51-19A7199D7AC9}" type="presParOf" srcId="{73BF8CFD-8D05-4D9F-86F9-7437E3ACB430}" destId="{35C28059-A1D0-40F5-9DF6-5B957667F12E}" srcOrd="1" destOrd="0" presId="urn:microsoft.com/office/officeart/2005/8/layout/hierarchy6"/>
    <dgm:cxn modelId="{A9F5CA74-BCC5-4CB0-A011-FF8BAA9BD8AF}" type="presParOf" srcId="{35C28059-A1D0-40F5-9DF6-5B957667F12E}" destId="{FA3ABD48-D967-4EA2-B089-73927B62FAA0}" srcOrd="0" destOrd="0" presId="urn:microsoft.com/office/officeart/2005/8/layout/hierarchy6"/>
    <dgm:cxn modelId="{19EE8984-87FC-44AD-A029-E19FFE727352}" type="presParOf" srcId="{35C28059-A1D0-40F5-9DF6-5B957667F12E}" destId="{B1BADC31-3C40-4EEA-86A8-BBBB0554F1BA}" srcOrd="1" destOrd="0" presId="urn:microsoft.com/office/officeart/2005/8/layout/hierarchy6"/>
    <dgm:cxn modelId="{888B024A-90BA-48B1-AB96-826DC4B30C1F}" type="presParOf" srcId="{B1BADC31-3C40-4EEA-86A8-BBBB0554F1BA}" destId="{A172209D-7EAB-40A1-905E-552AD6C438C6}" srcOrd="0" destOrd="0" presId="urn:microsoft.com/office/officeart/2005/8/layout/hierarchy6"/>
    <dgm:cxn modelId="{84178E3C-EF8C-4050-92D6-09DAC03F76F7}" type="presParOf" srcId="{B1BADC31-3C40-4EEA-86A8-BBBB0554F1BA}" destId="{1E7B2E23-76C5-47A7-AD40-F18DE2EF58B5}" srcOrd="1" destOrd="0" presId="urn:microsoft.com/office/officeart/2005/8/layout/hierarchy6"/>
    <dgm:cxn modelId="{D21B4BFD-F0AE-4931-8B1E-B0D3C85A1D29}" type="presParOf" srcId="{1E7B2E23-76C5-47A7-AD40-F18DE2EF58B5}" destId="{B7395EAF-8F71-46B0-AD99-9E4812D13396}" srcOrd="0" destOrd="0" presId="urn:microsoft.com/office/officeart/2005/8/layout/hierarchy6"/>
    <dgm:cxn modelId="{CC385FA2-45DC-41CB-8A41-6054B1946548}" type="presParOf" srcId="{1E7B2E23-76C5-47A7-AD40-F18DE2EF58B5}" destId="{83D10185-8DAE-4E4C-A090-EADA1D4942E7}" srcOrd="1" destOrd="0" presId="urn:microsoft.com/office/officeart/2005/8/layout/hierarchy6"/>
    <dgm:cxn modelId="{B5254A94-E6D4-4697-850D-878A0724A78F}" type="presParOf" srcId="{B1BADC31-3C40-4EEA-86A8-BBBB0554F1BA}" destId="{E74A31B7-1051-4BA4-BF51-634F8F8372F6}" srcOrd="2" destOrd="0" presId="urn:microsoft.com/office/officeart/2005/8/layout/hierarchy6"/>
    <dgm:cxn modelId="{0F953A7B-3B1D-41EC-925A-2B7FD2448968}" type="presParOf" srcId="{B1BADC31-3C40-4EEA-86A8-BBBB0554F1BA}" destId="{9FB96875-8C74-45B5-9277-53EB92639857}" srcOrd="3" destOrd="0" presId="urn:microsoft.com/office/officeart/2005/8/layout/hierarchy6"/>
    <dgm:cxn modelId="{75FF8C88-771E-46F4-B50A-B9F10F4BBEE3}" type="presParOf" srcId="{9FB96875-8C74-45B5-9277-53EB92639857}" destId="{93629ED0-149A-4FD0-A0B8-C1C3D3F91366}" srcOrd="0" destOrd="0" presId="urn:microsoft.com/office/officeart/2005/8/layout/hierarchy6"/>
    <dgm:cxn modelId="{B8B04E55-D402-4E8D-A94E-6BA4403B5891}" type="presParOf" srcId="{9FB96875-8C74-45B5-9277-53EB92639857}" destId="{39B7D0A2-28D6-4570-9E47-2E7C45D53611}" srcOrd="1" destOrd="0" presId="urn:microsoft.com/office/officeart/2005/8/layout/hierarchy6"/>
    <dgm:cxn modelId="{4838ECC3-600F-4D52-B56B-5F9DE669DC6B}" type="presParOf" srcId="{73BF8CFD-8D05-4D9F-86F9-7437E3ACB430}" destId="{4BB6B571-85BC-4E06-880A-F7A1E259F08F}" srcOrd="2" destOrd="0" presId="urn:microsoft.com/office/officeart/2005/8/layout/hierarchy6"/>
    <dgm:cxn modelId="{1B60E1AB-BA32-4265-84FE-45470902829D}" type="presParOf" srcId="{73BF8CFD-8D05-4D9F-86F9-7437E3ACB430}" destId="{305BFA4A-9C73-4F9D-AEEF-7F1ECA10A417}" srcOrd="3" destOrd="0" presId="urn:microsoft.com/office/officeart/2005/8/layout/hierarchy6"/>
    <dgm:cxn modelId="{775A9C97-47C3-41C1-AF02-249E79C2C214}" type="presParOf" srcId="{305BFA4A-9C73-4F9D-AEEF-7F1ECA10A417}" destId="{6D5193BE-E532-4461-B029-97F29AF140E9}" srcOrd="0" destOrd="0" presId="urn:microsoft.com/office/officeart/2005/8/layout/hierarchy6"/>
    <dgm:cxn modelId="{69DD06BE-1BA7-49D4-A389-C23F726302BE}" type="presParOf" srcId="{305BFA4A-9C73-4F9D-AEEF-7F1ECA10A417}" destId="{FB284EC8-11CC-49FE-BFEC-670B91A81434}" srcOrd="1" destOrd="0" presId="urn:microsoft.com/office/officeart/2005/8/layout/hierarchy6"/>
    <dgm:cxn modelId="{75DA62AA-2B7A-40A3-91F5-0702725B92A0}" type="presParOf" srcId="{FB284EC8-11CC-49FE-BFEC-670B91A81434}" destId="{46088E4B-49E1-41D0-BCB7-339C7D075A28}" srcOrd="0" destOrd="0" presId="urn:microsoft.com/office/officeart/2005/8/layout/hierarchy6"/>
    <dgm:cxn modelId="{F66D0A03-D21C-4524-BF59-83689179F2E8}" type="presParOf" srcId="{FB284EC8-11CC-49FE-BFEC-670B91A81434}" destId="{4F52AF13-452F-44F4-AE37-35149D8809C5}" srcOrd="1" destOrd="0" presId="urn:microsoft.com/office/officeart/2005/8/layout/hierarchy6"/>
    <dgm:cxn modelId="{3F81701A-BE55-41D0-A993-AAF000A3DD77}" type="presParOf" srcId="{4F52AF13-452F-44F4-AE37-35149D8809C5}" destId="{D553873F-8CAB-49B5-92C5-7B838B65AD6C}" srcOrd="0" destOrd="0" presId="urn:microsoft.com/office/officeart/2005/8/layout/hierarchy6"/>
    <dgm:cxn modelId="{72CA424F-C482-4B28-A78E-8A1FB7D62F72}" type="presParOf" srcId="{4F52AF13-452F-44F4-AE37-35149D8809C5}" destId="{5779B9FA-A2C0-44E1-ADFE-CBE00F1563DC}" srcOrd="1" destOrd="0" presId="urn:microsoft.com/office/officeart/2005/8/layout/hierarchy6"/>
    <dgm:cxn modelId="{55873CE4-0915-4FE3-B35C-FD34A5BD7695}" type="presParOf" srcId="{FB284EC8-11CC-49FE-BFEC-670B91A81434}" destId="{25ADAB2E-6C10-485D-8511-2E553EBE3DD8}" srcOrd="2" destOrd="0" presId="urn:microsoft.com/office/officeart/2005/8/layout/hierarchy6"/>
    <dgm:cxn modelId="{53C98510-922F-4B6F-9F44-9B260CA4B998}" type="presParOf" srcId="{FB284EC8-11CC-49FE-BFEC-670B91A81434}" destId="{C75805A8-7923-4A66-9EA7-0F429A4BF54A}" srcOrd="3" destOrd="0" presId="urn:microsoft.com/office/officeart/2005/8/layout/hierarchy6"/>
    <dgm:cxn modelId="{51F982FD-FCAA-4147-9B06-915DD2827E2D}" type="presParOf" srcId="{C75805A8-7923-4A66-9EA7-0F429A4BF54A}" destId="{76949B1F-3181-4BD0-8D5A-362110C2DF4E}" srcOrd="0" destOrd="0" presId="urn:microsoft.com/office/officeart/2005/8/layout/hierarchy6"/>
    <dgm:cxn modelId="{B73AFD0A-CE17-4896-9A4E-49C9EE351CA4}" type="presParOf" srcId="{C75805A8-7923-4A66-9EA7-0F429A4BF54A}" destId="{3D0AF6AD-D1FD-4307-AC84-3754423E2B98}" srcOrd="1" destOrd="0" presId="urn:microsoft.com/office/officeart/2005/8/layout/hierarchy6"/>
    <dgm:cxn modelId="{A18F03C6-AAA4-470B-AA73-1B701979B7A5}" type="presParOf" srcId="{E5E72371-6CEA-459A-864D-A6EF2C959986}" destId="{2BA2289E-99DD-4A5E-AEE9-5599CE40654F}" srcOrd="1" destOrd="0" presId="urn:microsoft.com/office/officeart/2005/8/layout/hierarchy6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87B2B-E245-409B-B738-49AFD66928CE}">
      <dsp:nvSpPr>
        <dsp:cNvPr id="0" name=""/>
        <dsp:cNvSpPr/>
      </dsp:nvSpPr>
      <dsp:spPr>
        <a:xfrm>
          <a:off x="4331825" y="697360"/>
          <a:ext cx="1561790" cy="493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272"/>
              </a:lnTo>
              <a:lnTo>
                <a:pt x="1561790" y="247272"/>
              </a:lnTo>
              <a:lnTo>
                <a:pt x="1561790" y="49379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E733F6-1FE5-435E-B104-2AC91286E6E1}">
      <dsp:nvSpPr>
        <dsp:cNvPr id="0" name=""/>
        <dsp:cNvSpPr/>
      </dsp:nvSpPr>
      <dsp:spPr>
        <a:xfrm>
          <a:off x="2791822" y="697360"/>
          <a:ext cx="1540002" cy="493041"/>
        </a:xfrm>
        <a:custGeom>
          <a:avLst/>
          <a:gdLst/>
          <a:ahLst/>
          <a:cxnLst/>
          <a:rect l="0" t="0" r="0" b="0"/>
          <a:pathLst>
            <a:path>
              <a:moveTo>
                <a:pt x="1540002" y="0"/>
              </a:moveTo>
              <a:lnTo>
                <a:pt x="1540002" y="246520"/>
              </a:lnTo>
              <a:lnTo>
                <a:pt x="0" y="246520"/>
              </a:lnTo>
              <a:lnTo>
                <a:pt x="0" y="49304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BC788-9B21-4AAD-B19C-B8F3076002AB}">
      <dsp:nvSpPr>
        <dsp:cNvPr id="0" name=""/>
        <dsp:cNvSpPr/>
      </dsp:nvSpPr>
      <dsp:spPr>
        <a:xfrm>
          <a:off x="1246819" y="751"/>
          <a:ext cx="6170011" cy="6966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1246819" y="751"/>
        <a:ext cx="6170011" cy="696608"/>
      </dsp:txXfrm>
    </dsp:sp>
    <dsp:sp modelId="{B05A81B1-5419-4311-9D17-3D1438571211}">
      <dsp:nvSpPr>
        <dsp:cNvPr id="0" name=""/>
        <dsp:cNvSpPr/>
      </dsp:nvSpPr>
      <dsp:spPr>
        <a:xfrm>
          <a:off x="1498340" y="1190401"/>
          <a:ext cx="2586963" cy="6090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1498340" y="1190401"/>
        <a:ext cx="2586963" cy="609046"/>
      </dsp:txXfrm>
    </dsp:sp>
    <dsp:sp modelId="{ED73AC33-143B-4021-8861-68B1A536C2CF}">
      <dsp:nvSpPr>
        <dsp:cNvPr id="0" name=""/>
        <dsp:cNvSpPr/>
      </dsp:nvSpPr>
      <dsp:spPr>
        <a:xfrm>
          <a:off x="4600133" y="1191153"/>
          <a:ext cx="2586963" cy="6090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4600133" y="1191153"/>
        <a:ext cx="2586963" cy="6090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0F6C55-52C6-4E24-BE86-A12510E51E71}">
      <dsp:nvSpPr>
        <dsp:cNvPr id="0" name=""/>
        <dsp:cNvSpPr/>
      </dsp:nvSpPr>
      <dsp:spPr>
        <a:xfrm>
          <a:off x="2611311" y="338"/>
          <a:ext cx="3058297" cy="504079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/>
        </a:sp3d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2626075" y="15102"/>
        <a:ext cx="3028769" cy="474551"/>
      </dsp:txXfrm>
    </dsp:sp>
    <dsp:sp modelId="{3A6CE06D-0EE2-4A54-88D8-A335B75C0CAE}">
      <dsp:nvSpPr>
        <dsp:cNvPr id="0" name=""/>
        <dsp:cNvSpPr/>
      </dsp:nvSpPr>
      <dsp:spPr>
        <a:xfrm>
          <a:off x="2052217" y="504418"/>
          <a:ext cx="2088242" cy="201631"/>
        </a:xfrm>
        <a:custGeom>
          <a:avLst/>
          <a:gdLst/>
          <a:ahLst/>
          <a:cxnLst/>
          <a:rect l="0" t="0" r="0" b="0"/>
          <a:pathLst>
            <a:path>
              <a:moveTo>
                <a:pt x="2088242" y="0"/>
              </a:moveTo>
              <a:lnTo>
                <a:pt x="2088242" y="100815"/>
              </a:lnTo>
              <a:lnTo>
                <a:pt x="0" y="100815"/>
              </a:lnTo>
              <a:lnTo>
                <a:pt x="0" y="20163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3ABD48-D967-4EA2-B089-73927B62FAA0}">
      <dsp:nvSpPr>
        <dsp:cNvPr id="0" name=""/>
        <dsp:cNvSpPr/>
      </dsp:nvSpPr>
      <dsp:spPr>
        <a:xfrm>
          <a:off x="1121514" y="706049"/>
          <a:ext cx="1861406" cy="504079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1136278" y="720813"/>
        <a:ext cx="1831878" cy="474551"/>
      </dsp:txXfrm>
    </dsp:sp>
    <dsp:sp modelId="{A172209D-7EAB-40A1-905E-552AD6C438C6}">
      <dsp:nvSpPr>
        <dsp:cNvPr id="0" name=""/>
        <dsp:cNvSpPr/>
      </dsp:nvSpPr>
      <dsp:spPr>
        <a:xfrm>
          <a:off x="1008096" y="1210129"/>
          <a:ext cx="1044121" cy="201631"/>
        </a:xfrm>
        <a:custGeom>
          <a:avLst/>
          <a:gdLst/>
          <a:ahLst/>
          <a:cxnLst/>
          <a:rect l="0" t="0" r="0" b="0"/>
          <a:pathLst>
            <a:path>
              <a:moveTo>
                <a:pt x="1044121" y="0"/>
              </a:moveTo>
              <a:lnTo>
                <a:pt x="1044121" y="100815"/>
              </a:lnTo>
              <a:lnTo>
                <a:pt x="0" y="100815"/>
              </a:lnTo>
              <a:lnTo>
                <a:pt x="0" y="201631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B7395EAF-8F71-46B0-AD99-9E4812D13396}">
      <dsp:nvSpPr>
        <dsp:cNvPr id="0" name=""/>
        <dsp:cNvSpPr/>
      </dsp:nvSpPr>
      <dsp:spPr>
        <a:xfrm>
          <a:off x="77393" y="1411760"/>
          <a:ext cx="1861406" cy="50407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92157" y="1426524"/>
        <a:ext cx="1831878" cy="474551"/>
      </dsp:txXfrm>
    </dsp:sp>
    <dsp:sp modelId="{E74A31B7-1051-4BA4-BF51-634F8F8372F6}">
      <dsp:nvSpPr>
        <dsp:cNvPr id="0" name=""/>
        <dsp:cNvSpPr/>
      </dsp:nvSpPr>
      <dsp:spPr>
        <a:xfrm>
          <a:off x="2052217" y="1210129"/>
          <a:ext cx="1044121" cy="201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815"/>
              </a:lnTo>
              <a:lnTo>
                <a:pt x="1044121" y="100815"/>
              </a:lnTo>
              <a:lnTo>
                <a:pt x="1044121" y="201631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93629ED0-149A-4FD0-A0B8-C1C3D3F91366}">
      <dsp:nvSpPr>
        <dsp:cNvPr id="0" name=""/>
        <dsp:cNvSpPr/>
      </dsp:nvSpPr>
      <dsp:spPr>
        <a:xfrm>
          <a:off x="2165635" y="1411760"/>
          <a:ext cx="1861406" cy="50407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2180399" y="1426524"/>
        <a:ext cx="1831878" cy="474551"/>
      </dsp:txXfrm>
    </dsp:sp>
    <dsp:sp modelId="{4BB6B571-85BC-4E06-880A-F7A1E259F08F}">
      <dsp:nvSpPr>
        <dsp:cNvPr id="0" name=""/>
        <dsp:cNvSpPr/>
      </dsp:nvSpPr>
      <dsp:spPr>
        <a:xfrm>
          <a:off x="4140460" y="504418"/>
          <a:ext cx="2088242" cy="201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815"/>
              </a:lnTo>
              <a:lnTo>
                <a:pt x="2088242" y="100815"/>
              </a:lnTo>
              <a:lnTo>
                <a:pt x="2088242" y="20163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193BE-E532-4461-B029-97F29AF140E9}">
      <dsp:nvSpPr>
        <dsp:cNvPr id="0" name=""/>
        <dsp:cNvSpPr/>
      </dsp:nvSpPr>
      <dsp:spPr>
        <a:xfrm>
          <a:off x="5297999" y="706049"/>
          <a:ext cx="1861406" cy="504079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solidFill>
            <a:schemeClr val="accent3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5312763" y="720813"/>
        <a:ext cx="1831878" cy="474551"/>
      </dsp:txXfrm>
    </dsp:sp>
    <dsp:sp modelId="{46088E4B-49E1-41D0-BCB7-339C7D075A28}">
      <dsp:nvSpPr>
        <dsp:cNvPr id="0" name=""/>
        <dsp:cNvSpPr/>
      </dsp:nvSpPr>
      <dsp:spPr>
        <a:xfrm>
          <a:off x="5184581" y="1210129"/>
          <a:ext cx="1044121" cy="201631"/>
        </a:xfrm>
        <a:custGeom>
          <a:avLst/>
          <a:gdLst/>
          <a:ahLst/>
          <a:cxnLst/>
          <a:rect l="0" t="0" r="0" b="0"/>
          <a:pathLst>
            <a:path>
              <a:moveTo>
                <a:pt x="1044121" y="0"/>
              </a:moveTo>
              <a:lnTo>
                <a:pt x="1044121" y="100815"/>
              </a:lnTo>
              <a:lnTo>
                <a:pt x="0" y="100815"/>
              </a:lnTo>
              <a:lnTo>
                <a:pt x="0" y="201631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</dsp:sp>
    <dsp:sp modelId="{D553873F-8CAB-49B5-92C5-7B838B65AD6C}">
      <dsp:nvSpPr>
        <dsp:cNvPr id="0" name=""/>
        <dsp:cNvSpPr/>
      </dsp:nvSpPr>
      <dsp:spPr>
        <a:xfrm>
          <a:off x="4253877" y="1411760"/>
          <a:ext cx="1861406" cy="50407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268641" y="1426524"/>
        <a:ext cx="1831878" cy="474551"/>
      </dsp:txXfrm>
    </dsp:sp>
    <dsp:sp modelId="{25ADAB2E-6C10-485D-8511-2E553EBE3DD8}">
      <dsp:nvSpPr>
        <dsp:cNvPr id="0" name=""/>
        <dsp:cNvSpPr/>
      </dsp:nvSpPr>
      <dsp:spPr>
        <a:xfrm>
          <a:off x="6228702" y="1210129"/>
          <a:ext cx="1044121" cy="201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815"/>
              </a:lnTo>
              <a:lnTo>
                <a:pt x="1044121" y="100815"/>
              </a:lnTo>
              <a:lnTo>
                <a:pt x="1044121" y="201631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</dsp:sp>
    <dsp:sp modelId="{76949B1F-3181-4BD0-8D5A-362110C2DF4E}">
      <dsp:nvSpPr>
        <dsp:cNvPr id="0" name=""/>
        <dsp:cNvSpPr/>
      </dsp:nvSpPr>
      <dsp:spPr>
        <a:xfrm>
          <a:off x="6342120" y="1411760"/>
          <a:ext cx="1861406" cy="50407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6356884" y="1426524"/>
        <a:ext cx="1831878" cy="474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DFFC158-463B-453E-9654-316B0F98A1AD}" type="datetimeFigureOut">
              <a:rPr lang="fa-IR" smtClean="0"/>
              <a:t>05/01/1443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C77D93-3F8F-4DA4-B085-BBFC074D7EC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84804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7D93-3F8F-4DA4-B085-BBFC074D7ECA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80870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7D93-3F8F-4DA4-B085-BBFC074D7ECA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796211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7D93-3F8F-4DA4-B085-BBFC074D7ECA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089366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7D93-3F8F-4DA4-B085-BBFC074D7ECA}" type="slidenum">
              <a:rPr lang="fa-IR" smtClean="0"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83526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7D93-3F8F-4DA4-B085-BBFC074D7ECA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39066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7D93-3F8F-4DA4-B085-BBFC074D7ECA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7455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7D93-3F8F-4DA4-B085-BBFC074D7ECA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06914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7D93-3F8F-4DA4-B085-BBFC074D7ECA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43885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7D93-3F8F-4DA4-B085-BBFC074D7ECA}" type="slidenum">
              <a:rPr lang="fa-IR" smtClean="0"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3321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7D93-3F8F-4DA4-B085-BBFC074D7ECA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38957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7D93-3F8F-4DA4-B085-BBFC074D7ECA}" type="slidenum">
              <a:rPr lang="fa-IR" smtClean="0"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67696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7D93-3F8F-4DA4-B085-BBFC074D7ECA}" type="slidenum">
              <a:rPr lang="fa-IR" smtClean="0"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0743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42825" y="2952661"/>
            <a:ext cx="322511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altLang="ko-KR" sz="1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B Koodak" panose="00000700000000000000" pitchFamily="2" charset="-78"/>
              </a:rPr>
              <a:t>نام دبیر: مریم یابنده جهرمی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fa-IR" altLang="ko-KR" sz="1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B Koodak" panose="00000700000000000000" pitchFamily="2" charset="-78"/>
              </a:rPr>
              <a:t>استان فارس: شهرستان مرودشت</a:t>
            </a:r>
            <a:endParaRPr kumimoji="0" lang="en-US" altLang="ko-KR" sz="10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B Koodak" panose="00000700000000000000" pitchFamily="2" charset="-78"/>
            </a:endParaRP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842822" y="1910466"/>
            <a:ext cx="3225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a-IR" altLang="ko-KR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B Arshia" panose="00000400000000000000" pitchFamily="2" charset="-78"/>
              </a:rPr>
              <a:t>جامعه شناسی یک</a:t>
            </a:r>
            <a:endParaRPr lang="en-US" altLang="ko-KR" sz="24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맑은 고딕" pitchFamily="50" charset="-127"/>
              <a:cs typeface="B Arshia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9550" y="2498001"/>
            <a:ext cx="931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altLang="ko-KR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B Cheshmeh" panose="00000400000000000000" pitchFamily="2" charset="-78"/>
              </a:rPr>
              <a:t>پایه </a:t>
            </a:r>
            <a:r>
              <a:rPr lang="fa-IR" altLang="ko-KR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B Cheshmeh" panose="00000400000000000000" pitchFamily="2" charset="-78"/>
              </a:rPr>
              <a:t>دهم</a:t>
            </a:r>
            <a:endParaRPr lang="en-US" altLang="ko-KR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B Cheshmeh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6994141" y="797681"/>
            <a:ext cx="792087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amran" panose="00000400000000000000" pitchFamily="2" charset="-78"/>
              </a:rPr>
              <a:t>درس </a:t>
            </a:r>
            <a:r>
              <a:rPr lang="fa-I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amran" panose="00000400000000000000" pitchFamily="2" charset="-78"/>
              </a:rPr>
              <a:t>چهارم</a:t>
            </a:r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amran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32440" y="195486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rgbClr val="FF0000"/>
                </a:solidFill>
                <a:cs typeface="B Fantezy" panose="00000400000000000000" pitchFamily="2" charset="-78"/>
              </a:rPr>
              <a:t>1</a:t>
            </a:r>
            <a:endParaRPr lang="fa-IR" sz="3200" dirty="0">
              <a:solidFill>
                <a:srgbClr val="FF0000"/>
              </a:solidFill>
              <a:cs typeface="B Fantezy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7544" y="507068"/>
            <a:ext cx="971731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0"/>
              </a:spcAft>
              <a:tabLst>
                <a:tab pos="5941060" algn="r"/>
              </a:tabLst>
            </a:pPr>
            <a:r>
              <a:rPr lang="fa-IR" b="1" dirty="0" smtClean="0">
                <a:ln w="0">
                  <a:solidFill>
                    <a:srgbClr val="C00000"/>
                  </a:solidFill>
                </a:ln>
                <a:solidFill>
                  <a:srgbClr val="CB3253"/>
                </a:solidFill>
                <a:effectLst>
                  <a:reflection blurRad="6350" stA="53000" endA="300" endPos="35500" dir="5400000" sy="-90000" algn="bl" rotWithShape="0"/>
                </a:effectLst>
                <a:latin typeface="Adobe Arabic"/>
                <a:ea typeface="Calibri" panose="020F0502020204030204" pitchFamily="34" charset="0"/>
                <a:cs typeface="B Kamran" panose="00000400000000000000" pitchFamily="2" charset="-78"/>
              </a:rPr>
              <a:t>تشریح </a:t>
            </a:r>
          </a:p>
          <a:p>
            <a:pPr algn="ctr" rtl="1">
              <a:lnSpc>
                <a:spcPct val="107000"/>
              </a:lnSpc>
              <a:spcAft>
                <a:spcPts val="0"/>
              </a:spcAft>
              <a:tabLst>
                <a:tab pos="5941060" algn="r"/>
              </a:tabLst>
            </a:pPr>
            <a:r>
              <a:rPr lang="fa-IR" b="1" dirty="0" smtClean="0">
                <a:ln w="0">
                  <a:solidFill>
                    <a:srgbClr val="C00000"/>
                  </a:solidFill>
                </a:ln>
                <a:solidFill>
                  <a:srgbClr val="CB3253"/>
                </a:solidFill>
                <a:effectLst>
                  <a:reflection blurRad="6350" stA="53000" endA="300" endPos="35500" dir="5400000" sy="-90000" algn="bl" rotWithShape="0"/>
                </a:effectLst>
                <a:latin typeface="Adobe Arabic"/>
                <a:ea typeface="Calibri" panose="020F0502020204030204" pitchFamily="34" charset="0"/>
                <a:cs typeface="B Kamran" panose="00000400000000000000" pitchFamily="2" charset="-78"/>
              </a:rPr>
              <a:t>جهان</a:t>
            </a:r>
            <a:r>
              <a:rPr lang="fa-IR" sz="1400" b="1" dirty="0" smtClean="0">
                <a:ln w="0">
                  <a:solidFill>
                    <a:srgbClr val="C00000"/>
                  </a:solidFill>
                </a:ln>
                <a:solidFill>
                  <a:srgbClr val="CB3253"/>
                </a:solidFill>
                <a:effectLst>
                  <a:reflection blurRad="6350" stA="53000" endA="300" endPos="35500" dir="5400000" sy="-90000" algn="bl" rotWithShape="0"/>
                </a:effectLst>
                <a:latin typeface="Adobe Arabic"/>
                <a:ea typeface="Calibri" panose="020F0502020204030204" pitchFamily="34" charset="0"/>
                <a:cs typeface="B Kamran" panose="00000400000000000000" pitchFamily="2" charset="-78"/>
              </a:rPr>
              <a:t>اجتماعی</a:t>
            </a:r>
            <a:endParaRPr lang="en-US" sz="1400" b="1" dirty="0">
              <a:ln w="0">
                <a:solidFill>
                  <a:srgbClr val="C00000"/>
                </a:solidFill>
              </a:ln>
              <a:solidFill>
                <a:srgbClr val="CB3253"/>
              </a:solidFill>
              <a:effectLst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  <a:ea typeface="Calibri" panose="020F0502020204030204" pitchFamily="34" charset="0"/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170716" y="509646"/>
            <a:ext cx="701423" cy="272483"/>
            <a:chOff x="7812360" y="771550"/>
            <a:chExt cx="826221" cy="360041"/>
          </a:xfrm>
        </p:grpSpPr>
        <p:sp>
          <p:nvSpPr>
            <p:cNvPr id="7" name="Rounded Rectangle 6"/>
            <p:cNvSpPr/>
            <p:nvPr/>
          </p:nvSpPr>
          <p:spPr>
            <a:xfrm>
              <a:off x="7812360" y="771550"/>
              <a:ext cx="792088" cy="36004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812360" y="785917"/>
              <a:ext cx="826221" cy="34567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100" b="1" dirty="0" smtClean="0">
                  <a:latin typeface="Agency FB" panose="020B0503020202020204" pitchFamily="34" charset="0"/>
                </a:rPr>
                <a:t>YABAN</a:t>
              </a:r>
              <a:r>
                <a:rPr lang="en-US" sz="1100" b="1" dirty="0" smtClean="0">
                  <a:solidFill>
                    <a:srgbClr val="FF0000"/>
                  </a:solidFill>
                  <a:latin typeface="Agency FB" panose="020B0503020202020204" pitchFamily="34" charset="0"/>
                </a:rPr>
                <a:t>D</a:t>
              </a:r>
              <a:r>
                <a:rPr lang="en-US" sz="1100" b="1" dirty="0" smtClean="0">
                  <a:latin typeface="Agency FB" panose="020B0503020202020204" pitchFamily="34" charset="0"/>
                </a:rPr>
                <a:t>EH</a:t>
              </a:r>
              <a:endParaRPr lang="fa-IR" sz="1100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 rot="16200000">
            <a:off x="7502780" y="429685"/>
            <a:ext cx="81952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amran" panose="00000400000000000000" pitchFamily="2" charset="-78"/>
              </a:rPr>
              <a:t>درس چهارم</a:t>
            </a:r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amran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48464" y="-20538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rgbClr val="FF0000"/>
                </a:solidFill>
                <a:cs typeface="B Fantezy" panose="00000400000000000000" pitchFamily="2" charset="-78"/>
              </a:rPr>
              <a:t>1</a:t>
            </a:r>
            <a:endParaRPr lang="fa-IR" sz="3200" dirty="0">
              <a:solidFill>
                <a:srgbClr val="FF0000"/>
              </a:solidFill>
              <a:cs typeface="B Fantezy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24127" y="-20538"/>
            <a:ext cx="2173927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0"/>
              </a:spcAft>
              <a:tabLst>
                <a:tab pos="5941060" algn="r"/>
              </a:tabLst>
            </a:pPr>
            <a:r>
              <a:rPr lang="fa-IR" b="1" dirty="0" smtClean="0">
                <a:ln w="0">
                  <a:solidFill>
                    <a:srgbClr val="C00000"/>
                  </a:solidFill>
                </a:ln>
                <a:solidFill>
                  <a:srgbClr val="CB32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Adobe Arabic"/>
                <a:ea typeface="Calibri" panose="020F0502020204030204" pitchFamily="34" charset="0"/>
                <a:cs typeface="B Kamran" panose="00000400000000000000" pitchFamily="2" charset="-78"/>
              </a:rPr>
              <a:t>لایه های جهان اجتماعی کدامند ؟</a:t>
            </a:r>
            <a:endParaRPr lang="en-US" sz="1400" b="1" dirty="0">
              <a:ln w="0">
                <a:solidFill>
                  <a:srgbClr val="C00000"/>
                </a:solidFill>
              </a:ln>
              <a:solidFill>
                <a:srgbClr val="CB325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  <a:ea typeface="Calibri" panose="020F0502020204030204" pitchFamily="34" charset="0"/>
              <a:cs typeface="B Kamra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56176" y="2701292"/>
            <a:ext cx="2410184" cy="338554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latin typeface="BNazanin"/>
                <a:cs typeface="B Nazanin" panose="00000400000000000000" pitchFamily="2" charset="-78"/>
              </a:rPr>
              <a:t>نکاتی در مورد هنجارها و نمادها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" name="Notched Right Arrow 1"/>
          <p:cNvSpPr/>
          <p:nvPr/>
        </p:nvSpPr>
        <p:spPr>
          <a:xfrm rot="5400000">
            <a:off x="7286829" y="2912971"/>
            <a:ext cx="396209" cy="635104"/>
          </a:xfrm>
          <a:prstGeom prst="notchedRightArrow">
            <a:avLst/>
          </a:prstGeom>
          <a:solidFill>
            <a:srgbClr val="009900"/>
          </a:solidFill>
          <a:ln>
            <a:solidFill>
              <a:srgbClr val="0099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247675" y="3485808"/>
            <a:ext cx="4752527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همه جوامع به هنجارها و نمادها نیازمند </a:t>
            </a: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هستند. 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47675" y="3914556"/>
            <a:ext cx="4752527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a-IR" sz="1600" b="1" dirty="0">
                <a:cs typeface="B Nazanin" panose="00000400000000000000" pitchFamily="2" charset="-78"/>
              </a:rPr>
              <a:t>نهادها و هنجارها بر حسب شرایط قابل </a:t>
            </a:r>
            <a:r>
              <a:rPr lang="fa-IR" sz="1600" b="1" dirty="0" smtClean="0">
                <a:cs typeface="B Nazanin" panose="00000400000000000000" pitchFamily="2" charset="-78"/>
              </a:rPr>
              <a:t>تغییرند.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587" y="4343304"/>
            <a:ext cx="8930615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تغییر نمادها و هنجارها </a:t>
            </a: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تا زمانی که باعث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تغییر در </a:t>
            </a: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لایه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های عمیق </a:t>
            </a: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نشود ،موجب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تحول و تغییر بنیادین جهان اجتماعی </a:t>
            </a: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نمی گردد.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004" y="530179"/>
            <a:ext cx="2295525" cy="19907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977" y="1092064"/>
            <a:ext cx="2209800" cy="20764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6" y="2468133"/>
            <a:ext cx="3744416" cy="15811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26" y="-20538"/>
            <a:ext cx="2719283" cy="18500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5310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170716" y="509646"/>
            <a:ext cx="701423" cy="272483"/>
            <a:chOff x="7812360" y="771550"/>
            <a:chExt cx="826221" cy="360041"/>
          </a:xfrm>
        </p:grpSpPr>
        <p:sp>
          <p:nvSpPr>
            <p:cNvPr id="7" name="Rounded Rectangle 6"/>
            <p:cNvSpPr/>
            <p:nvPr/>
          </p:nvSpPr>
          <p:spPr>
            <a:xfrm>
              <a:off x="7812360" y="771550"/>
              <a:ext cx="792088" cy="36004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812360" y="785917"/>
              <a:ext cx="826221" cy="34567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100" b="1" dirty="0" smtClean="0">
                  <a:latin typeface="Agency FB" panose="020B0503020202020204" pitchFamily="34" charset="0"/>
                </a:rPr>
                <a:t>YABAN</a:t>
              </a:r>
              <a:r>
                <a:rPr lang="en-US" sz="1100" b="1" dirty="0" smtClean="0">
                  <a:solidFill>
                    <a:srgbClr val="FF0000"/>
                  </a:solidFill>
                  <a:latin typeface="Agency FB" panose="020B0503020202020204" pitchFamily="34" charset="0"/>
                </a:rPr>
                <a:t>D</a:t>
              </a:r>
              <a:r>
                <a:rPr lang="en-US" sz="1100" b="1" dirty="0" smtClean="0">
                  <a:latin typeface="Agency FB" panose="020B0503020202020204" pitchFamily="34" charset="0"/>
                </a:rPr>
                <a:t>EH</a:t>
              </a:r>
              <a:endParaRPr lang="fa-IR" sz="1100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 rot="16200000">
            <a:off x="7502780" y="429685"/>
            <a:ext cx="81952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amran" panose="00000400000000000000" pitchFamily="2" charset="-78"/>
              </a:rPr>
              <a:t>درس چهارم</a:t>
            </a:r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amran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48464" y="-20538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rgbClr val="FF0000"/>
                </a:solidFill>
                <a:cs typeface="B Fantezy" panose="00000400000000000000" pitchFamily="2" charset="-78"/>
              </a:rPr>
              <a:t>1</a:t>
            </a:r>
            <a:endParaRPr lang="fa-IR" sz="3200" dirty="0">
              <a:solidFill>
                <a:srgbClr val="FF0000"/>
              </a:solidFill>
              <a:cs typeface="B Fantezy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24127" y="-20538"/>
            <a:ext cx="2173927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0"/>
              </a:spcAft>
              <a:tabLst>
                <a:tab pos="5941060" algn="r"/>
              </a:tabLst>
            </a:pPr>
            <a:r>
              <a:rPr lang="fa-IR" b="1" dirty="0" smtClean="0">
                <a:ln w="0">
                  <a:solidFill>
                    <a:srgbClr val="C00000"/>
                  </a:solidFill>
                </a:ln>
                <a:solidFill>
                  <a:srgbClr val="CB32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Adobe Arabic"/>
                <a:ea typeface="Calibri" panose="020F0502020204030204" pitchFamily="34" charset="0"/>
                <a:cs typeface="B Kamran" panose="00000400000000000000" pitchFamily="2" charset="-78"/>
              </a:rPr>
              <a:t>لایه های جهان اجتماعی کدامند ؟</a:t>
            </a:r>
            <a:endParaRPr lang="en-US" sz="1400" b="1" dirty="0">
              <a:ln w="0">
                <a:solidFill>
                  <a:srgbClr val="C00000"/>
                </a:solidFill>
              </a:ln>
              <a:solidFill>
                <a:srgbClr val="CB325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  <a:ea typeface="Calibri" panose="020F0502020204030204" pitchFamily="34" charset="0"/>
              <a:cs typeface="B Kamran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1269" y="1218189"/>
            <a:ext cx="8557492" cy="1008112"/>
          </a:xfrm>
          <a:prstGeom prst="rect">
            <a:avLst/>
          </a:prstGeom>
          <a:solidFill>
            <a:srgbClr val="FFFFE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Wave 11"/>
          <p:cNvSpPr/>
          <p:nvPr/>
        </p:nvSpPr>
        <p:spPr>
          <a:xfrm>
            <a:off x="4341575" y="720339"/>
            <a:ext cx="3119034" cy="769909"/>
          </a:xfrm>
          <a:prstGeom prst="wav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774" y="1497836"/>
            <a:ext cx="8158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1600" b="1" dirty="0">
                <a:cs typeface="B Nazanin" panose="00000400000000000000" pitchFamily="2" charset="-78"/>
              </a:rPr>
              <a:t>عقاید کلانی که </a:t>
            </a:r>
            <a:r>
              <a:rPr lang="fa-IR" sz="1600" b="1" dirty="0">
                <a:solidFill>
                  <a:srgbClr val="FF0000"/>
                </a:solidFill>
                <a:cs typeface="B Nazanin" panose="00000400000000000000" pitchFamily="2" charset="-78"/>
              </a:rPr>
              <a:t>بر ارزش های اجتماعی تاثیر می گذارند</a:t>
            </a:r>
            <a:r>
              <a:rPr lang="fa-IR" sz="1600" b="1" dirty="0" smtClean="0">
                <a:cs typeface="B Nazanin" panose="00000400000000000000" pitchFamily="2" charset="-78"/>
              </a:rPr>
              <a:t>.</a:t>
            </a:r>
            <a:endParaRPr lang="en-US" sz="1600" b="1" dirty="0" smtClean="0">
              <a:cs typeface="B Nazanin" panose="00000400000000000000" pitchFamily="2" charset="-78"/>
            </a:endParaRPr>
          </a:p>
          <a:p>
            <a:pPr lvl="0" algn="r" rtl="1"/>
            <a:r>
              <a:rPr lang="fa-IR" sz="1600" b="1" dirty="0" smtClean="0">
                <a:cs typeface="B Nazanin" panose="00000400000000000000" pitchFamily="2" charset="-78"/>
              </a:rPr>
              <a:t>یعنی</a:t>
            </a:r>
            <a:r>
              <a:rPr lang="en-US" sz="1600" b="1" dirty="0" smtClean="0">
                <a:cs typeface="B Nazanin" panose="00000400000000000000" pitchFamily="2" charset="-78"/>
              </a:rPr>
              <a:t> </a:t>
            </a:r>
            <a:r>
              <a:rPr lang="fa-IR" sz="1600" b="1" dirty="0" smtClean="0">
                <a:cs typeface="B Nazanin" panose="00000400000000000000" pitchFamily="2" charset="-78"/>
              </a:rPr>
              <a:t>: باور </a:t>
            </a:r>
            <a:r>
              <a:rPr lang="fa-IR" sz="1600" b="1" dirty="0">
                <a:cs typeface="B Nazanin" panose="00000400000000000000" pitchFamily="2" charset="-78"/>
              </a:rPr>
              <a:t>و اعتقاد انسان نسبت به اصل جهان ، جایگاه انسان در جهان و تفسیر انسان از زندگی و مرگ </a:t>
            </a:r>
            <a:r>
              <a:rPr lang="fa-IR" sz="1600" b="1" dirty="0" smtClean="0">
                <a:cs typeface="B Nazanin" panose="00000400000000000000" pitchFamily="2" charset="-78"/>
              </a:rPr>
              <a:t>خود .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44605" y="918213"/>
            <a:ext cx="32932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b="1" dirty="0">
                <a:cs typeface="B Nazanin" panose="00000400000000000000" pitchFamily="2" charset="-78"/>
              </a:rPr>
              <a:t> </a:t>
            </a:r>
            <a:r>
              <a:rPr lang="fa-IR" sz="1600" b="1" dirty="0" smtClean="0">
                <a:cs typeface="B Nazanin" panose="00000400000000000000" pitchFamily="2" charset="-78"/>
              </a:rPr>
              <a:t>عمیق </a:t>
            </a:r>
            <a:r>
              <a:rPr lang="fa-IR" sz="1600" b="1" dirty="0">
                <a:cs typeface="B Nazanin" panose="00000400000000000000" pitchFamily="2" charset="-78"/>
              </a:rPr>
              <a:t>ترین لایه </a:t>
            </a:r>
            <a:r>
              <a:rPr lang="fa-IR" sz="1600" b="1" dirty="0" smtClean="0">
                <a:cs typeface="B Nazanin" panose="00000400000000000000" pitchFamily="2" charset="-78"/>
              </a:rPr>
              <a:t>جهان </a:t>
            </a:r>
            <a:r>
              <a:rPr lang="fa-IR" sz="1600" b="1" dirty="0">
                <a:cs typeface="B Nazanin" panose="00000400000000000000" pitchFamily="2" charset="-78"/>
              </a:rPr>
              <a:t>اجتماعی </a:t>
            </a:r>
            <a:r>
              <a:rPr lang="fa-IR" sz="1600" b="1" dirty="0" smtClean="0">
                <a:cs typeface="B Nazanin" panose="00000400000000000000" pitchFamily="2" charset="-78"/>
              </a:rPr>
              <a:t>چیست ؟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70716" y="2362258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مثال :</a:t>
            </a:r>
            <a:endParaRPr lang="en-US" dirty="0"/>
          </a:p>
        </p:txBody>
      </p:sp>
      <p:sp>
        <p:nvSpPr>
          <p:cNvPr id="4" name="Up Arrow Callout 3"/>
          <p:cNvSpPr/>
          <p:nvPr/>
        </p:nvSpPr>
        <p:spPr>
          <a:xfrm rot="16200000">
            <a:off x="5092818" y="328720"/>
            <a:ext cx="645855" cy="6141080"/>
          </a:xfrm>
          <a:prstGeom prst="upArrowCallout">
            <a:avLst>
              <a:gd name="adj1" fmla="val 28946"/>
              <a:gd name="adj2" fmla="val 50000"/>
              <a:gd name="adj3" fmla="val 60566"/>
              <a:gd name="adj4" fmla="val 88292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37293" y="3076333"/>
            <a:ext cx="53489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b="1" dirty="0" smtClean="0">
                <a:solidFill>
                  <a:schemeClr val="bg1"/>
                </a:solidFill>
                <a:latin typeface="BNazanin"/>
                <a:cs typeface="B Nazanin" panose="00000400000000000000" pitchFamily="2" charset="-78"/>
              </a:rPr>
              <a:t>جامعه ای که </a:t>
            </a:r>
            <a:r>
              <a:rPr lang="fa-IR" sz="1600" b="1" dirty="0">
                <a:solidFill>
                  <a:schemeClr val="bg1"/>
                </a:solidFill>
                <a:latin typeface="BNazanin"/>
                <a:cs typeface="B Nazanin" panose="00000400000000000000" pitchFamily="2" charset="-78"/>
              </a:rPr>
              <a:t>جهان را به زندگی دنیا محدود </a:t>
            </a:r>
            <a:r>
              <a:rPr lang="fa-IR" sz="1600" b="1" dirty="0" smtClean="0">
                <a:solidFill>
                  <a:schemeClr val="bg1"/>
                </a:solidFill>
                <a:latin typeface="BNazanin"/>
                <a:cs typeface="B Nazanin" panose="00000400000000000000" pitchFamily="2" charset="-78"/>
              </a:rPr>
              <a:t>می کند و </a:t>
            </a:r>
            <a:r>
              <a:rPr lang="fa-IR" sz="1600" b="1" dirty="0">
                <a:solidFill>
                  <a:schemeClr val="bg1"/>
                </a:solidFill>
                <a:latin typeface="BNazanin"/>
                <a:cs typeface="B Nazanin" panose="00000400000000000000" pitchFamily="2" charset="-78"/>
              </a:rPr>
              <a:t>دل به آن می </a:t>
            </a:r>
            <a:r>
              <a:rPr lang="fa-IR" sz="1600" b="1" dirty="0" smtClean="0">
                <a:solidFill>
                  <a:schemeClr val="bg1"/>
                </a:solidFill>
                <a:latin typeface="BNazanin"/>
                <a:cs typeface="B Nazanin" panose="00000400000000000000" pitchFamily="2" charset="-78"/>
              </a:rPr>
              <a:t>سپارد،</a:t>
            </a:r>
            <a:endParaRPr lang="fa-IR" sz="1600" b="1" dirty="0">
              <a:solidFill>
                <a:schemeClr val="bg1"/>
              </a:solidFill>
              <a:latin typeface="BNazanin"/>
              <a:cs typeface="B Nazanin" panose="00000400000000000000" pitchFamily="2" charset="-78"/>
            </a:endParaRPr>
          </a:p>
          <a:p>
            <a:pPr algn="r" rtl="1"/>
            <a:r>
              <a:rPr lang="fa-IR" sz="1600" b="1" dirty="0">
                <a:solidFill>
                  <a:schemeClr val="bg1"/>
                </a:solidFill>
                <a:latin typeface="BNazanin"/>
                <a:cs typeface="B Nazanin" panose="00000400000000000000" pitchFamily="2" charset="-78"/>
              </a:rPr>
              <a:t>ارزش ها، </a:t>
            </a:r>
            <a:r>
              <a:rPr lang="fa-IR" sz="1600" b="1" dirty="0" smtClean="0">
                <a:solidFill>
                  <a:schemeClr val="bg1"/>
                </a:solidFill>
                <a:latin typeface="BNazanin"/>
                <a:cs typeface="B Nazanin" panose="00000400000000000000" pitchFamily="2" charset="-78"/>
              </a:rPr>
              <a:t>هنجارها و </a:t>
            </a:r>
            <a:r>
              <a:rPr lang="fa-IR" sz="1600" b="1" dirty="0">
                <a:solidFill>
                  <a:schemeClr val="bg1"/>
                </a:solidFill>
                <a:latin typeface="BNazanin"/>
                <a:cs typeface="B Nazanin" panose="00000400000000000000" pitchFamily="2" charset="-78"/>
              </a:rPr>
              <a:t>نمادهای خود را متناسب با </a:t>
            </a:r>
            <a:r>
              <a:rPr lang="fa-IR" sz="1600" b="1" dirty="0" smtClean="0">
                <a:solidFill>
                  <a:schemeClr val="bg1"/>
                </a:solidFill>
                <a:latin typeface="BNazanin"/>
                <a:cs typeface="B Nazanin" panose="00000400000000000000" pitchFamily="2" charset="-78"/>
              </a:rPr>
              <a:t>همین عقیده شکل می دهد.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8" name="Up Arrow Callout 17"/>
          <p:cNvSpPr/>
          <p:nvPr/>
        </p:nvSpPr>
        <p:spPr>
          <a:xfrm rot="16200000">
            <a:off x="5092818" y="1436252"/>
            <a:ext cx="645855" cy="6141080"/>
          </a:xfrm>
          <a:prstGeom prst="upArrowCallout">
            <a:avLst>
              <a:gd name="adj1" fmla="val 28946"/>
              <a:gd name="adj2" fmla="val 50000"/>
              <a:gd name="adj3" fmla="val 60566"/>
              <a:gd name="adj4" fmla="val 88292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37293" y="4183865"/>
            <a:ext cx="53489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b="1" dirty="0" smtClean="0">
                <a:solidFill>
                  <a:schemeClr val="bg1"/>
                </a:solidFill>
                <a:latin typeface="BNazanin"/>
                <a:cs typeface="B Nazanin" panose="00000400000000000000" pitchFamily="2" charset="-78"/>
              </a:rPr>
              <a:t>جامعه ای که هستی فراتر از زندگی </a:t>
            </a:r>
            <a:r>
              <a:rPr lang="fa-IR" sz="1600" b="1" dirty="0">
                <a:solidFill>
                  <a:schemeClr val="bg1"/>
                </a:solidFill>
                <a:latin typeface="BNazanin"/>
                <a:cs typeface="B Nazanin" panose="00000400000000000000" pitchFamily="2" charset="-78"/>
              </a:rPr>
              <a:t>دنیا </a:t>
            </a:r>
            <a:r>
              <a:rPr lang="fa-IR" sz="1600" b="1" dirty="0" smtClean="0">
                <a:solidFill>
                  <a:schemeClr val="bg1"/>
                </a:solidFill>
                <a:latin typeface="BNazanin"/>
                <a:cs typeface="B Nazanin" panose="00000400000000000000" pitchFamily="2" charset="-78"/>
              </a:rPr>
              <a:t>می بیند ، </a:t>
            </a:r>
            <a:endParaRPr lang="fa-IR" sz="1600" b="1" dirty="0">
              <a:solidFill>
                <a:schemeClr val="bg1"/>
              </a:solidFill>
              <a:latin typeface="BNazanin"/>
              <a:cs typeface="B Nazanin" panose="00000400000000000000" pitchFamily="2" charset="-78"/>
            </a:endParaRPr>
          </a:p>
          <a:p>
            <a:pPr algn="r" rtl="1"/>
            <a:r>
              <a:rPr lang="fa-IR" sz="1600" b="1" dirty="0">
                <a:solidFill>
                  <a:schemeClr val="bg1"/>
                </a:solidFill>
                <a:latin typeface="BNazanin"/>
                <a:cs typeface="B Nazanin" panose="00000400000000000000" pitchFamily="2" charset="-78"/>
              </a:rPr>
              <a:t>ارزش ها، </a:t>
            </a:r>
            <a:r>
              <a:rPr lang="fa-IR" sz="1600" b="1" dirty="0" smtClean="0">
                <a:solidFill>
                  <a:schemeClr val="bg1"/>
                </a:solidFill>
                <a:latin typeface="BNazanin"/>
                <a:cs typeface="B Nazanin" panose="00000400000000000000" pitchFamily="2" charset="-78"/>
              </a:rPr>
              <a:t>هنجارها و </a:t>
            </a:r>
            <a:r>
              <a:rPr lang="fa-IR" sz="1600" b="1" dirty="0">
                <a:solidFill>
                  <a:schemeClr val="bg1"/>
                </a:solidFill>
                <a:latin typeface="BNazanin"/>
                <a:cs typeface="B Nazanin" panose="00000400000000000000" pitchFamily="2" charset="-78"/>
              </a:rPr>
              <a:t>نمادهای خود را متناسب با </a:t>
            </a:r>
            <a:r>
              <a:rPr lang="fa-IR" sz="1600" b="1" dirty="0" smtClean="0">
                <a:solidFill>
                  <a:schemeClr val="bg1"/>
                </a:solidFill>
                <a:latin typeface="BNazanin"/>
                <a:cs typeface="B Nazanin" panose="00000400000000000000" pitchFamily="2" charset="-78"/>
              </a:rPr>
              <a:t>همین عقیده شکل می دهد.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327774" y="2716752"/>
            <a:ext cx="1939970" cy="557461"/>
          </a:xfrm>
          <a:prstGeom prst="wedgeEllipseCallout">
            <a:avLst>
              <a:gd name="adj1" fmla="val 53236"/>
              <a:gd name="adj2" fmla="val 7069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04487" y="2835750"/>
            <a:ext cx="1186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latin typeface="BNazanin"/>
                <a:cs typeface="B Nazanin" panose="00000400000000000000" pitchFamily="2" charset="-78"/>
              </a:rPr>
              <a:t>جامعه دنیوی</a:t>
            </a:r>
            <a:endParaRPr lang="en-US" dirty="0"/>
          </a:p>
        </p:txBody>
      </p:sp>
      <p:sp>
        <p:nvSpPr>
          <p:cNvPr id="23" name="Oval Callout 22"/>
          <p:cNvSpPr/>
          <p:nvPr/>
        </p:nvSpPr>
        <p:spPr>
          <a:xfrm>
            <a:off x="327774" y="3823103"/>
            <a:ext cx="1939970" cy="557461"/>
          </a:xfrm>
          <a:prstGeom prst="wedgeEllipseCallout">
            <a:avLst>
              <a:gd name="adj1" fmla="val 53236"/>
              <a:gd name="adj2" fmla="val 70699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92464" y="3917167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latin typeface="BNazanin"/>
                <a:cs typeface="B Nazanin" panose="00000400000000000000" pitchFamily="2" charset="-78"/>
              </a:rPr>
              <a:t>جامعه معنوی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96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5" grpId="0"/>
      <p:bldP spid="19" grpId="0"/>
      <p:bldP spid="22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273723" y="4177187"/>
            <a:ext cx="504056" cy="4253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2421712"/>
            <a:ext cx="504056" cy="45220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257115" y="3256396"/>
            <a:ext cx="504056" cy="45353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8170716" y="509646"/>
            <a:ext cx="701423" cy="272483"/>
            <a:chOff x="7812360" y="771550"/>
            <a:chExt cx="826221" cy="360041"/>
          </a:xfrm>
        </p:grpSpPr>
        <p:sp>
          <p:nvSpPr>
            <p:cNvPr id="7" name="Rounded Rectangle 6"/>
            <p:cNvSpPr/>
            <p:nvPr/>
          </p:nvSpPr>
          <p:spPr>
            <a:xfrm>
              <a:off x="7812360" y="771550"/>
              <a:ext cx="792088" cy="36004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812360" y="785917"/>
              <a:ext cx="826221" cy="34567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100" b="1" dirty="0" smtClean="0">
                  <a:latin typeface="Agency FB" panose="020B0503020202020204" pitchFamily="34" charset="0"/>
                </a:rPr>
                <a:t>YABAN</a:t>
              </a:r>
              <a:r>
                <a:rPr lang="en-US" sz="1100" b="1" dirty="0" smtClean="0">
                  <a:solidFill>
                    <a:srgbClr val="FF0000"/>
                  </a:solidFill>
                  <a:latin typeface="Agency FB" panose="020B0503020202020204" pitchFamily="34" charset="0"/>
                </a:rPr>
                <a:t>D</a:t>
              </a:r>
              <a:r>
                <a:rPr lang="en-US" sz="1100" b="1" dirty="0" smtClean="0">
                  <a:latin typeface="Agency FB" panose="020B0503020202020204" pitchFamily="34" charset="0"/>
                </a:rPr>
                <a:t>EH</a:t>
              </a:r>
              <a:endParaRPr lang="fa-IR" sz="1100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 rot="16200000">
            <a:off x="7502780" y="429685"/>
            <a:ext cx="81952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amran" panose="00000400000000000000" pitchFamily="2" charset="-78"/>
              </a:rPr>
              <a:t>درس چهارم</a:t>
            </a:r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amran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48464" y="-20538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rgbClr val="FF0000"/>
                </a:solidFill>
                <a:cs typeface="B Fantezy" panose="00000400000000000000" pitchFamily="2" charset="-78"/>
              </a:rPr>
              <a:t>1</a:t>
            </a:r>
            <a:endParaRPr lang="fa-IR" sz="3200" dirty="0">
              <a:solidFill>
                <a:srgbClr val="FF0000"/>
              </a:solidFill>
              <a:cs typeface="B Fantezy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08304" y="-20538"/>
            <a:ext cx="58975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0"/>
              </a:spcAft>
              <a:tabLst>
                <a:tab pos="5941060" algn="r"/>
              </a:tabLst>
            </a:pPr>
            <a:r>
              <a:rPr lang="fa-IR" b="1" dirty="0" smtClean="0">
                <a:ln w="0">
                  <a:solidFill>
                    <a:srgbClr val="C00000"/>
                  </a:solidFill>
                </a:ln>
                <a:solidFill>
                  <a:srgbClr val="CB32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Adobe Arabic"/>
                <a:ea typeface="Calibri" panose="020F0502020204030204" pitchFamily="34" charset="0"/>
                <a:cs typeface="B Kamran" panose="00000400000000000000" pitchFamily="2" charset="-78"/>
              </a:rPr>
              <a:t>نهادها</a:t>
            </a:r>
            <a:endParaRPr lang="en-US" sz="1400" b="1" dirty="0">
              <a:ln w="0">
                <a:solidFill>
                  <a:srgbClr val="C00000"/>
                </a:solidFill>
              </a:ln>
              <a:solidFill>
                <a:srgbClr val="CB325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  <a:ea typeface="Calibri" panose="020F0502020204030204" pitchFamily="34" charset="0"/>
              <a:cs typeface="B Kamra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27684" y="1994020"/>
            <a:ext cx="5400600" cy="427693"/>
          </a:xfrm>
          <a:prstGeom prst="rect">
            <a:avLst/>
          </a:prstGeom>
          <a:solidFill>
            <a:srgbClr val="FBC69B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722918" y="2863542"/>
            <a:ext cx="5400600" cy="427693"/>
          </a:xfrm>
          <a:prstGeom prst="rect">
            <a:avLst/>
          </a:prstGeom>
          <a:solidFill>
            <a:srgbClr val="9CD1E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50695" y="2038590"/>
            <a:ext cx="49545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جهان اجتماعی و انسانها </a:t>
            </a: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برای بقا خود نیازهای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متنوع و فراوانی دارند </a:t>
            </a: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1600" b="1" dirty="0"/>
          </a:p>
        </p:txBody>
      </p:sp>
      <p:sp>
        <p:nvSpPr>
          <p:cNvPr id="22" name="Rectangle 21"/>
          <p:cNvSpPr/>
          <p:nvPr/>
        </p:nvSpPr>
        <p:spPr>
          <a:xfrm>
            <a:off x="1971579" y="2890344"/>
            <a:ext cx="46042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برای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تامین این نیازها راه </a:t>
            </a: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 و روش های متفاوتی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وجود </a:t>
            </a: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دارد.</a:t>
            </a:r>
            <a:endParaRPr lang="en-US" sz="1600" b="1" dirty="0"/>
          </a:p>
        </p:txBody>
      </p:sp>
      <p:sp>
        <p:nvSpPr>
          <p:cNvPr id="23" name="Rectangle 22"/>
          <p:cNvSpPr/>
          <p:nvPr/>
        </p:nvSpPr>
        <p:spPr>
          <a:xfrm>
            <a:off x="494590" y="3733064"/>
            <a:ext cx="7857256" cy="427693"/>
          </a:xfrm>
          <a:prstGeom prst="rect">
            <a:avLst/>
          </a:prstGeom>
          <a:solidFill>
            <a:srgbClr val="C9DAA6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564" y="3777634"/>
            <a:ext cx="74078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معمولا در هر جهان اجتماعی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نوع </a:t>
            </a: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خاصی از راه و روش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 </a:t>
            </a: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برای رفع نیاز پذیرفته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شده و قابل قبول است </a:t>
            </a: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1367644" y="4580832"/>
            <a:ext cx="6282998" cy="427693"/>
          </a:xfrm>
          <a:prstGeom prst="rect">
            <a:avLst/>
          </a:prstGeom>
          <a:solidFill>
            <a:srgbClr val="DEA3A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475656" y="4627090"/>
            <a:ext cx="5646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رفع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نیازها در هر جهان اجتماعی</a:t>
            </a: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توسط نهادهای اجتماعی صورت می گیرد .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4349149" y="2357308"/>
            <a:ext cx="301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4206789" y="3261386"/>
            <a:ext cx="570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ولی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4374908" y="4102503"/>
            <a:ext cx="301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</a:t>
            </a:r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520575" y="1076322"/>
            <a:ext cx="7545857" cy="338554"/>
          </a:xfrm>
          <a:prstGeom prst="rect">
            <a:avLst/>
          </a:prstGeom>
          <a:effectLst>
            <a:glow rad="101600">
              <a:schemeClr val="tx1">
                <a:lumMod val="75000"/>
                <a:lumOff val="25000"/>
                <a:alpha val="60000"/>
              </a:schemeClr>
            </a:glow>
          </a:effectLst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lvl="0" algn="r" rtl="1"/>
            <a:r>
              <a:rPr lang="fa-IR" sz="1600" b="1" dirty="0">
                <a:cs typeface="B Nazanin" panose="00000400000000000000" pitchFamily="2" charset="-78"/>
              </a:rPr>
              <a:t>وقتی </a:t>
            </a:r>
            <a:r>
              <a:rPr lang="fa-IR" sz="1600" b="1" dirty="0">
                <a:solidFill>
                  <a:srgbClr val="FF0000"/>
                </a:solidFill>
                <a:cs typeface="B Nazanin" panose="00000400000000000000" pitchFamily="2" charset="-78"/>
              </a:rPr>
              <a:t>لایه ها و اجزاء جهان اجتماعی را درارتباط با یکدیگر </a:t>
            </a:r>
            <a:r>
              <a:rPr lang="fa-IR" sz="1600" b="1" dirty="0">
                <a:cs typeface="B Nazanin" panose="00000400000000000000" pitchFamily="2" charset="-78"/>
              </a:rPr>
              <a:t>در </a:t>
            </a:r>
            <a:r>
              <a:rPr lang="fa-IR" sz="1600" b="1" dirty="0" smtClean="0">
                <a:cs typeface="B Nazanin" panose="00000400000000000000" pitchFamily="2" charset="-78"/>
              </a:rPr>
              <a:t>نظربگیریم </a:t>
            </a:r>
            <a:r>
              <a:rPr lang="fa-IR" sz="1600" b="1" dirty="0">
                <a:solidFill>
                  <a:srgbClr val="FF0000"/>
                </a:solidFill>
                <a:cs typeface="B Nazanin" panose="00000400000000000000" pitchFamily="2" charset="-78"/>
              </a:rPr>
              <a:t>نهادهای اجتماعی </a:t>
            </a:r>
            <a:r>
              <a:rPr lang="fa-IR" sz="1600" b="1" dirty="0" smtClean="0">
                <a:cs typeface="B Nazanin" panose="00000400000000000000" pitchFamily="2" charset="-78"/>
              </a:rPr>
              <a:t>آشکار می شود .</a:t>
            </a:r>
            <a:endParaRPr lang="en-US" sz="16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626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7" grpId="0"/>
      <p:bldP spid="30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170716" y="509646"/>
            <a:ext cx="701423" cy="272483"/>
            <a:chOff x="7812360" y="771550"/>
            <a:chExt cx="826221" cy="360041"/>
          </a:xfrm>
        </p:grpSpPr>
        <p:sp>
          <p:nvSpPr>
            <p:cNvPr id="7" name="Rounded Rectangle 6"/>
            <p:cNvSpPr/>
            <p:nvPr/>
          </p:nvSpPr>
          <p:spPr>
            <a:xfrm>
              <a:off x="7812360" y="771550"/>
              <a:ext cx="792088" cy="36004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812360" y="785917"/>
              <a:ext cx="826221" cy="34567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100" b="1" dirty="0" smtClean="0">
                  <a:latin typeface="Agency FB" panose="020B0503020202020204" pitchFamily="34" charset="0"/>
                </a:rPr>
                <a:t>YABAN</a:t>
              </a:r>
              <a:r>
                <a:rPr lang="en-US" sz="1100" b="1" dirty="0" smtClean="0">
                  <a:solidFill>
                    <a:srgbClr val="FF0000"/>
                  </a:solidFill>
                  <a:latin typeface="Agency FB" panose="020B0503020202020204" pitchFamily="34" charset="0"/>
                </a:rPr>
                <a:t>D</a:t>
              </a:r>
              <a:r>
                <a:rPr lang="en-US" sz="1100" b="1" dirty="0" smtClean="0">
                  <a:latin typeface="Agency FB" panose="020B0503020202020204" pitchFamily="34" charset="0"/>
                </a:rPr>
                <a:t>EH</a:t>
              </a:r>
              <a:endParaRPr lang="fa-IR" sz="1100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 rot="16200000">
            <a:off x="7502780" y="429685"/>
            <a:ext cx="81952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amran" panose="00000400000000000000" pitchFamily="2" charset="-78"/>
              </a:rPr>
              <a:t>درس چهارم</a:t>
            </a:r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amran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48464" y="-20538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rgbClr val="FF0000"/>
                </a:solidFill>
                <a:cs typeface="B Fantezy" panose="00000400000000000000" pitchFamily="2" charset="-78"/>
              </a:rPr>
              <a:t>1</a:t>
            </a:r>
            <a:endParaRPr lang="fa-IR" sz="3200" dirty="0">
              <a:solidFill>
                <a:srgbClr val="FF0000"/>
              </a:solidFill>
              <a:cs typeface="B Fantezy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72709" y="-45991"/>
            <a:ext cx="563322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0"/>
              </a:spcAft>
              <a:tabLst>
                <a:tab pos="5941060" algn="r"/>
              </a:tabLst>
            </a:pPr>
            <a:r>
              <a:rPr lang="fa-IR" b="1" dirty="0" smtClean="0">
                <a:ln w="0">
                  <a:solidFill>
                    <a:srgbClr val="C00000"/>
                  </a:solidFill>
                </a:ln>
                <a:solidFill>
                  <a:srgbClr val="CB32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Adobe Arabic"/>
                <a:ea typeface="Calibri" panose="020F0502020204030204" pitchFamily="34" charset="0"/>
                <a:cs typeface="B Kamran" panose="00000400000000000000" pitchFamily="2" charset="-78"/>
              </a:rPr>
              <a:t>نهادها</a:t>
            </a:r>
            <a:endParaRPr lang="en-US" sz="1400" b="1" dirty="0">
              <a:ln w="0">
                <a:solidFill>
                  <a:srgbClr val="C00000"/>
                </a:solidFill>
              </a:ln>
              <a:solidFill>
                <a:srgbClr val="CB325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  <a:ea typeface="Calibri" panose="020F0502020204030204" pitchFamily="34" charset="0"/>
              <a:cs typeface="B Kamra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 rot="5400000">
            <a:off x="3138623" y="-2353396"/>
            <a:ext cx="792088" cy="6753947"/>
          </a:xfrm>
          <a:prstGeom prst="roundRect">
            <a:avLst/>
          </a:prstGeom>
          <a:solidFill>
            <a:srgbClr val="D5EEFF"/>
          </a:solidFill>
          <a:ln>
            <a:solidFill>
              <a:srgbClr val="0099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Wave 10"/>
          <p:cNvSpPr/>
          <p:nvPr/>
        </p:nvSpPr>
        <p:spPr>
          <a:xfrm>
            <a:off x="5048539" y="393245"/>
            <a:ext cx="1512168" cy="398630"/>
          </a:xfrm>
          <a:prstGeom prst="wave">
            <a:avLst>
              <a:gd name="adj1" fmla="val 0"/>
              <a:gd name="adj2" fmla="val 0"/>
            </a:avLst>
          </a:prstGeom>
          <a:solidFill>
            <a:srgbClr val="008BEA"/>
          </a:solidFill>
          <a:ln>
            <a:solidFill>
              <a:srgbClr val="0099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20812" y="423706"/>
            <a:ext cx="11144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1600" b="1" dirty="0" smtClean="0">
                <a:ln w="0"/>
                <a:solidFill>
                  <a:schemeClr val="bg1"/>
                </a:solidFill>
                <a:latin typeface="BNazaninBold"/>
                <a:cs typeface="B Nazanin" panose="00000400000000000000" pitchFamily="2" charset="-78"/>
              </a:rPr>
              <a:t>نهاد اجتماعی</a:t>
            </a:r>
            <a:endParaRPr lang="en-US" sz="1600" b="1" dirty="0">
              <a:ln w="0"/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5787" y="806869"/>
            <a:ext cx="67539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مجموعه ای از </a:t>
            </a:r>
            <a:r>
              <a:rPr lang="fa-IR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عقاید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، </a:t>
            </a:r>
            <a:r>
              <a:rPr lang="fa-IR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ارزش ها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fa-IR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هنجارها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و </a:t>
            </a:r>
            <a:r>
              <a:rPr lang="fa-IR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نمادهایی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است که برای </a:t>
            </a:r>
            <a:r>
              <a:rPr lang="fa-IR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رفع نیازهای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معینی از افراد و جهان </a:t>
            </a: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اجتماعی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اختصاص پیدا می کند .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 rot="5400000">
            <a:off x="6561081" y="95562"/>
            <a:ext cx="670245" cy="4228131"/>
          </a:xfrm>
          <a:prstGeom prst="roundRect">
            <a:avLst/>
          </a:prstGeom>
          <a:solidFill>
            <a:srgbClr val="FFEFFF"/>
          </a:solidFill>
          <a:ln>
            <a:solidFill>
              <a:srgbClr val="D600D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Wave 17"/>
          <p:cNvSpPr/>
          <p:nvPr/>
        </p:nvSpPr>
        <p:spPr>
          <a:xfrm>
            <a:off x="5342023" y="1639423"/>
            <a:ext cx="3238676" cy="384207"/>
          </a:xfrm>
          <a:prstGeom prst="wave">
            <a:avLst>
              <a:gd name="adj1" fmla="val 0"/>
              <a:gd name="adj2" fmla="val 0"/>
            </a:avLst>
          </a:prstGeom>
          <a:solidFill>
            <a:srgbClr val="DA04DA"/>
          </a:solidFill>
          <a:ln>
            <a:solidFill>
              <a:srgbClr val="D600D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31696" y="1645276"/>
            <a:ext cx="26949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1600" b="1" dirty="0" smtClean="0">
                <a:ln w="0"/>
                <a:solidFill>
                  <a:schemeClr val="bg1"/>
                </a:solidFill>
                <a:latin typeface="BNazaninBold"/>
                <a:cs typeface="B Nazanin" panose="00000400000000000000" pitchFamily="2" charset="-78"/>
              </a:rPr>
              <a:t> مهم ترین نهاد اجتماعی عبارتند از :</a:t>
            </a:r>
            <a:endParaRPr lang="en-US" sz="1600" b="1" dirty="0">
              <a:ln w="0"/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95670" y="2111978"/>
            <a:ext cx="34547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b="1" dirty="0">
                <a:cs typeface="B Nazanin" panose="00000400000000000000" pitchFamily="2" charset="-78"/>
              </a:rPr>
              <a:t>خانواده </a:t>
            </a:r>
            <a:r>
              <a:rPr lang="fa-IR" sz="1600" b="1" dirty="0" smtClean="0">
                <a:cs typeface="B Nazanin" panose="00000400000000000000" pitchFamily="2" charset="-78"/>
              </a:rPr>
              <a:t>- </a:t>
            </a:r>
            <a:r>
              <a:rPr lang="fa-IR" sz="1600" b="1" dirty="0">
                <a:cs typeface="B Nazanin" panose="00000400000000000000" pitchFamily="2" charset="-78"/>
              </a:rPr>
              <a:t>تعلیم و تربیت </a:t>
            </a:r>
            <a:r>
              <a:rPr lang="fa-IR" sz="1600" b="1" dirty="0" smtClean="0">
                <a:cs typeface="B Nazanin" panose="00000400000000000000" pitchFamily="2" charset="-78"/>
              </a:rPr>
              <a:t>- </a:t>
            </a:r>
            <a:r>
              <a:rPr lang="fa-IR" sz="1600" b="1" dirty="0">
                <a:cs typeface="B Nazanin" panose="00000400000000000000" pitchFamily="2" charset="-78"/>
              </a:rPr>
              <a:t>سیاست </a:t>
            </a:r>
            <a:r>
              <a:rPr lang="fa-IR" sz="1600" b="1" dirty="0" smtClean="0">
                <a:cs typeface="B Nazanin" panose="00000400000000000000" pitchFamily="2" charset="-78"/>
              </a:rPr>
              <a:t>- </a:t>
            </a:r>
            <a:r>
              <a:rPr lang="fa-IR" sz="1600" b="1" dirty="0">
                <a:cs typeface="B Nazanin" panose="00000400000000000000" pitchFamily="2" charset="-78"/>
              </a:rPr>
              <a:t>اقتصاد 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146" y="2739420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نهاد های اجتماعی </a:t>
            </a:r>
            <a:r>
              <a:rPr lang="fa-IR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شیوه قابل قبول تامین  نیازهای انسان را معین می کند 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</a:t>
            </a:r>
            <a:r>
              <a:rPr lang="fa-IR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شیوه های غیر قابل قبول را طرد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می نماید . </a:t>
            </a:r>
            <a:endParaRPr lang="fa-IR" sz="16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/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مثلا 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نهاد  اقتصاد راه درست و نادرست به دست آوردن ثروت را در جهان اجتماعی تعیین  </a:t>
            </a: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می کند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1600" b="1" dirty="0"/>
          </a:p>
        </p:txBody>
      </p:sp>
      <p:sp>
        <p:nvSpPr>
          <p:cNvPr id="3" name="Rectangle 2"/>
          <p:cNvSpPr/>
          <p:nvPr/>
        </p:nvSpPr>
        <p:spPr>
          <a:xfrm>
            <a:off x="2610339" y="3416520"/>
            <a:ext cx="63353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نهادها </a:t>
            </a:r>
            <a:r>
              <a:rPr lang="fa-IR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تمامی جهان های اجتماعی </a:t>
            </a:r>
            <a:r>
              <a:rPr lang="fa-I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وجود </a:t>
            </a:r>
            <a:r>
              <a:rPr lang="fa-IR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دارند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ولی </a:t>
            </a:r>
            <a:r>
              <a:rPr lang="fa-IR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شکل و نوع </a:t>
            </a:r>
            <a:r>
              <a:rPr lang="fa-I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آنها </a:t>
            </a:r>
            <a:r>
              <a:rPr lang="fa-IR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متفاوت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 </a:t>
            </a: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1600" dirty="0"/>
          </a:p>
        </p:txBody>
      </p:sp>
      <p:sp>
        <p:nvSpPr>
          <p:cNvPr id="27" name="Rounded Rectangle 26"/>
          <p:cNvSpPr/>
          <p:nvPr/>
        </p:nvSpPr>
        <p:spPr>
          <a:xfrm rot="5400000">
            <a:off x="5092267" y="1061635"/>
            <a:ext cx="792088" cy="7017199"/>
          </a:xfrm>
          <a:prstGeom prst="roundRect">
            <a:avLst/>
          </a:prstGeom>
          <a:solidFill>
            <a:srgbClr val="C7F1C7"/>
          </a:solidFill>
          <a:ln>
            <a:solidFill>
              <a:srgbClr val="33CC3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Wave 27"/>
          <p:cNvSpPr/>
          <p:nvPr/>
        </p:nvSpPr>
        <p:spPr>
          <a:xfrm>
            <a:off x="2650725" y="3974875"/>
            <a:ext cx="5808954" cy="398630"/>
          </a:xfrm>
          <a:prstGeom prst="wave">
            <a:avLst>
              <a:gd name="adj1" fmla="val 0"/>
              <a:gd name="adj2" fmla="val 0"/>
            </a:avLst>
          </a:prstGeom>
          <a:solidFill>
            <a:srgbClr val="2BAB2B"/>
          </a:solidFill>
          <a:ln>
            <a:solidFill>
              <a:srgbClr val="33CC3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616769" y="4004913"/>
            <a:ext cx="63353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a-I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چرا شکل </a:t>
            </a:r>
            <a:r>
              <a:rPr lang="fa-IR" sz="1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</a:t>
            </a:r>
            <a:r>
              <a:rPr lang="fa-IR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نوع نهادهای اجتماعی در جهان های اجتماعی مختلف یکسان نیست ؟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50725" y="4502694"/>
            <a:ext cx="57759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زیرا عقاید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ارزش ها ، هنجارها و </a:t>
            </a: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نمادهای جوامع مختلف با یکدیگر تفاوت دارند . 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239730" y="4700571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ln w="0">
                  <a:solidFill>
                    <a:srgbClr val="C00000"/>
                  </a:solidFill>
                </a:ln>
                <a:solidFill>
                  <a:srgbClr val="CB32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Adobe Arabic"/>
                <a:ea typeface="Calibri" panose="020F0502020204030204" pitchFamily="34" charset="0"/>
                <a:cs typeface="B Kamran" panose="00000400000000000000" pitchFamily="2" charset="-78"/>
              </a:rPr>
              <a:t>پایان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0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9" grpId="0"/>
      <p:bldP spid="21" grpId="0"/>
      <p:bldP spid="2" grpId="0"/>
      <p:bldP spid="3" grpId="0"/>
      <p:bldP spid="29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170716" y="509646"/>
            <a:ext cx="701423" cy="272483"/>
            <a:chOff x="7812360" y="771550"/>
            <a:chExt cx="826221" cy="360041"/>
          </a:xfrm>
        </p:grpSpPr>
        <p:sp>
          <p:nvSpPr>
            <p:cNvPr id="7" name="Rounded Rectangle 6"/>
            <p:cNvSpPr/>
            <p:nvPr/>
          </p:nvSpPr>
          <p:spPr>
            <a:xfrm>
              <a:off x="7812360" y="771550"/>
              <a:ext cx="792088" cy="36004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812360" y="785917"/>
              <a:ext cx="826221" cy="34567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100" b="1" dirty="0" smtClean="0">
                  <a:latin typeface="Agency FB" panose="020B0503020202020204" pitchFamily="34" charset="0"/>
                </a:rPr>
                <a:t>YABAN</a:t>
              </a:r>
              <a:r>
                <a:rPr lang="en-US" sz="1100" b="1" dirty="0" smtClean="0">
                  <a:solidFill>
                    <a:srgbClr val="FF0000"/>
                  </a:solidFill>
                  <a:latin typeface="Agency FB" panose="020B0503020202020204" pitchFamily="34" charset="0"/>
                </a:rPr>
                <a:t>D</a:t>
              </a:r>
              <a:r>
                <a:rPr lang="en-US" sz="1100" b="1" dirty="0" smtClean="0">
                  <a:latin typeface="Agency FB" panose="020B0503020202020204" pitchFamily="34" charset="0"/>
                </a:rPr>
                <a:t>EH</a:t>
              </a:r>
              <a:endParaRPr lang="fa-IR" sz="1100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 rot="16200000">
            <a:off x="7502780" y="429685"/>
            <a:ext cx="81952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amran" panose="00000400000000000000" pitchFamily="2" charset="-78"/>
              </a:rPr>
              <a:t>درس چهارم</a:t>
            </a:r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amran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48464" y="-20538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rgbClr val="FF0000"/>
                </a:solidFill>
                <a:cs typeface="B Fantezy" panose="00000400000000000000" pitchFamily="2" charset="-78"/>
              </a:rPr>
              <a:t>1</a:t>
            </a:r>
            <a:endParaRPr lang="fa-IR" sz="3200" dirty="0">
              <a:solidFill>
                <a:srgbClr val="FF0000"/>
              </a:solidFill>
              <a:cs typeface="B Fantezy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88025" y="-20538"/>
            <a:ext cx="311003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0"/>
              </a:spcAft>
              <a:tabLst>
                <a:tab pos="5941060" algn="r"/>
              </a:tabLst>
            </a:pPr>
            <a:r>
              <a:rPr lang="fa-IR" b="1" dirty="0" smtClean="0">
                <a:ln w="0">
                  <a:solidFill>
                    <a:srgbClr val="C00000"/>
                  </a:solidFill>
                </a:ln>
                <a:solidFill>
                  <a:srgbClr val="CB32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Adobe Arabic"/>
                <a:ea typeface="Calibri" panose="020F0502020204030204" pitchFamily="34" charset="0"/>
                <a:cs typeface="B Kamran" panose="00000400000000000000" pitchFamily="2" charset="-78"/>
              </a:rPr>
              <a:t>جهان اجتماعی از چه اجزایی تشکیل شده است ؟</a:t>
            </a:r>
            <a:endParaRPr lang="en-US" sz="1400" b="1" dirty="0">
              <a:ln w="0">
                <a:solidFill>
                  <a:srgbClr val="C00000"/>
                </a:solidFill>
              </a:ln>
              <a:solidFill>
                <a:srgbClr val="CB325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  <a:ea typeface="Calibri" panose="020F0502020204030204" pitchFamily="34" charset="0"/>
              <a:cs typeface="B Kamra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66908" y="1252839"/>
            <a:ext cx="4320480" cy="28931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/>
            <a:r>
              <a:rPr lang="fa-IR" sz="1400" b="1" dirty="0" smtClean="0">
                <a:cs typeface="B Nazanin" panose="00000400000000000000" pitchFamily="2" charset="-78"/>
              </a:rPr>
              <a:t>در دروس گذشته بیان کردیم که </a:t>
            </a:r>
            <a:r>
              <a:rPr lang="fa-IR" sz="1400" b="1" dirty="0" smtClean="0">
                <a:solidFill>
                  <a:srgbClr val="4D4D4D"/>
                </a:solidFill>
                <a:latin typeface="BNazaninBold"/>
                <a:cs typeface="B Nazanin" panose="00000400000000000000" pitchFamily="2" charset="-78"/>
              </a:rPr>
              <a:t>بعضی </a:t>
            </a:r>
            <a:r>
              <a:rPr lang="fa-IR" sz="1400" b="1" dirty="0">
                <a:solidFill>
                  <a:srgbClr val="4D4D4D"/>
                </a:solidFill>
                <a:latin typeface="BNazaninBold"/>
                <a:cs typeface="B Nazanin" panose="00000400000000000000" pitchFamily="2" charset="-78"/>
              </a:rPr>
              <a:t>اوقات انسان ها برای اینکه </a:t>
            </a:r>
            <a:endParaRPr lang="fa-IR" sz="1400" b="1" dirty="0" smtClean="0">
              <a:solidFill>
                <a:srgbClr val="4D4D4D"/>
              </a:solidFill>
              <a:latin typeface="BNazaninBold"/>
              <a:cs typeface="B Nazanin" panose="00000400000000000000" pitchFamily="2" charset="-78"/>
            </a:endParaRPr>
          </a:p>
          <a:p>
            <a:pPr algn="just" rtl="1"/>
            <a:r>
              <a:rPr lang="fa-IR" sz="1400" b="1" dirty="0" smtClean="0">
                <a:solidFill>
                  <a:srgbClr val="4D4D4D"/>
                </a:solidFill>
                <a:latin typeface="BNazaninBold"/>
                <a:cs typeface="B Nazanin" panose="00000400000000000000" pitchFamily="2" charset="-78"/>
              </a:rPr>
              <a:t>پدیده </a:t>
            </a:r>
            <a:r>
              <a:rPr lang="fa-IR" sz="1400" b="1" dirty="0">
                <a:solidFill>
                  <a:srgbClr val="4D4D4D"/>
                </a:solidFill>
                <a:latin typeface="BNazaninBold"/>
                <a:cs typeface="B Nazanin" panose="00000400000000000000" pitchFamily="2" charset="-78"/>
              </a:rPr>
              <a:t>های ناشناخته را بشناسند، آنها را با </a:t>
            </a:r>
            <a:r>
              <a:rPr lang="fa-IR" sz="1400" b="1" dirty="0">
                <a:solidFill>
                  <a:srgbClr val="FF0000"/>
                </a:solidFill>
                <a:latin typeface="BNazaninBold"/>
                <a:cs typeface="B Nazanin" panose="00000400000000000000" pitchFamily="2" charset="-78"/>
              </a:rPr>
              <a:t>پدیده های آشنا مقایسه </a:t>
            </a:r>
            <a:endParaRPr lang="fa-IR" sz="1400" b="1" dirty="0" smtClean="0">
              <a:solidFill>
                <a:srgbClr val="FF0000"/>
              </a:solidFill>
              <a:latin typeface="BNazaninBold"/>
              <a:cs typeface="B Nazanin" panose="00000400000000000000" pitchFamily="2" charset="-78"/>
            </a:endParaRPr>
          </a:p>
          <a:p>
            <a:pPr algn="just" rtl="1"/>
            <a:r>
              <a:rPr lang="fa-IR" sz="1400" b="1" dirty="0" smtClean="0">
                <a:solidFill>
                  <a:srgbClr val="4D4D4D"/>
                </a:solidFill>
                <a:latin typeface="BNazaninBold"/>
                <a:cs typeface="B Nazanin" panose="00000400000000000000" pitchFamily="2" charset="-78"/>
              </a:rPr>
              <a:t>می </a:t>
            </a:r>
            <a:r>
              <a:rPr lang="fa-IR" sz="1400" b="1" dirty="0">
                <a:solidFill>
                  <a:srgbClr val="4D4D4D"/>
                </a:solidFill>
                <a:latin typeface="BNazaninBold"/>
                <a:cs typeface="B Nazanin" panose="00000400000000000000" pitchFamily="2" charset="-78"/>
              </a:rPr>
              <a:t>کنند.</a:t>
            </a:r>
          </a:p>
          <a:p>
            <a:pPr algn="just" rtl="1"/>
            <a:r>
              <a:rPr lang="fa-IR" sz="1400" b="1" dirty="0" smtClean="0">
                <a:cs typeface="B Nazanin" panose="00000400000000000000" pitchFamily="2" charset="-78"/>
              </a:rPr>
              <a:t> در این باره لازم است به یک نکتۀ بسیار مهم توجه کنیم که </a:t>
            </a:r>
            <a:r>
              <a:rPr lang="fa-IR" sz="1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استفادۀ نادرست از مقایسه،آسیب های جبران ناپذیری دارد</a:t>
            </a:r>
            <a:r>
              <a:rPr lang="fa-IR" sz="1400" b="1" dirty="0">
                <a:cs typeface="B Nazanin" panose="00000400000000000000" pitchFamily="2" charset="-78"/>
              </a:rPr>
              <a:t>. </a:t>
            </a:r>
            <a:endParaRPr lang="fa-IR" sz="1400" b="1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1400" b="1" dirty="0" smtClean="0">
                <a:cs typeface="B Nazanin" panose="00000400000000000000" pitchFamily="2" charset="-78"/>
              </a:rPr>
              <a:t>یکی </a:t>
            </a:r>
            <a:r>
              <a:rPr lang="fa-IR" sz="1400" b="1" dirty="0">
                <a:cs typeface="B Nazanin" panose="00000400000000000000" pitchFamily="2" charset="-78"/>
              </a:rPr>
              <a:t>از </a:t>
            </a:r>
            <a:r>
              <a:rPr lang="fa-IR" sz="1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استفادههای نادرست</a:t>
            </a:r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، این </a:t>
            </a:r>
            <a:r>
              <a:rPr lang="fa-IR" sz="1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است که </a:t>
            </a:r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صرفاً بر شباهت </a:t>
            </a:r>
            <a:r>
              <a:rPr lang="fa-IR" sz="1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های </a:t>
            </a:r>
          </a:p>
          <a:p>
            <a:pPr algn="just" rtl="1"/>
            <a:r>
              <a:rPr lang="fa-IR" sz="1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پدیده های مورد </a:t>
            </a:r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مقایسه تأکید کنیم </a:t>
            </a:r>
            <a:r>
              <a:rPr lang="fa-IR" sz="1400" b="1" dirty="0">
                <a:cs typeface="B Nazanin" panose="00000400000000000000" pitchFamily="2" charset="-78"/>
              </a:rPr>
              <a:t>و تفاوت </a:t>
            </a:r>
            <a:r>
              <a:rPr lang="fa-IR" sz="1400" b="1" dirty="0" smtClean="0">
                <a:cs typeface="B Nazanin" panose="00000400000000000000" pitchFamily="2" charset="-78"/>
              </a:rPr>
              <a:t>هایآنها </a:t>
            </a:r>
            <a:r>
              <a:rPr lang="fa-IR" sz="1400" b="1" dirty="0">
                <a:cs typeface="B Nazanin" panose="00000400000000000000" pitchFamily="2" charset="-78"/>
              </a:rPr>
              <a:t>را نادیده بگیریم.</a:t>
            </a:r>
          </a:p>
          <a:p>
            <a:pPr algn="just" rtl="1"/>
            <a:r>
              <a:rPr lang="fa-IR" sz="1400" b="1" dirty="0" smtClean="0">
                <a:cs typeface="B Nazanin" panose="00000400000000000000" pitchFamily="2" charset="-78"/>
              </a:rPr>
              <a:t>به همین دلیل ما در درس گدشته برای </a:t>
            </a:r>
            <a:r>
              <a:rPr lang="fa-IR" sz="1400" b="1" dirty="0">
                <a:cs typeface="B Nazanin" panose="00000400000000000000" pitchFamily="2" charset="-78"/>
              </a:rPr>
              <a:t>مقایسۀ جهان اجتماعی و </a:t>
            </a:r>
            <a:endParaRPr lang="fa-IR" sz="1400" b="1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1400" b="1" dirty="0" smtClean="0">
                <a:cs typeface="B Nazanin" panose="00000400000000000000" pitchFamily="2" charset="-78"/>
              </a:rPr>
              <a:t>موجود </a:t>
            </a:r>
            <a:r>
              <a:rPr lang="fa-IR" sz="1400" b="1" dirty="0">
                <a:cs typeface="B Nazanin" panose="00000400000000000000" pitchFamily="2" charset="-78"/>
              </a:rPr>
              <a:t>زنده، هم به تفاوت ها و هم به شباهت </a:t>
            </a:r>
            <a:r>
              <a:rPr lang="fa-IR" sz="1400" b="1" dirty="0" smtClean="0">
                <a:cs typeface="B Nazanin" panose="00000400000000000000" pitchFamily="2" charset="-78"/>
              </a:rPr>
              <a:t>های آنهاتوجه کردیم .</a:t>
            </a:r>
          </a:p>
          <a:p>
            <a:pPr algn="just" rtl="1"/>
            <a:r>
              <a:rPr lang="fa-IR" sz="1400" b="1" dirty="0" smtClean="0">
                <a:cs typeface="B Nazanin" panose="00000400000000000000" pitchFamily="2" charset="-78"/>
              </a:rPr>
              <a:t> </a:t>
            </a:r>
            <a:r>
              <a:rPr lang="fa-IR" sz="1400" b="1" dirty="0">
                <a:cs typeface="B Nazanin" panose="00000400000000000000" pitchFamily="2" charset="-78"/>
              </a:rPr>
              <a:t>بنابراین باید </a:t>
            </a:r>
            <a:r>
              <a:rPr lang="fa-IR" sz="1400" b="1" dirty="0" smtClean="0">
                <a:cs typeface="B Nazanin" panose="00000400000000000000" pitchFamily="2" charset="-78"/>
              </a:rPr>
              <a:t>متوجه باشیم که </a:t>
            </a:r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جهان اجتماعی و موجود زنده </a:t>
            </a:r>
            <a:r>
              <a:rPr lang="fa-IR" sz="1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کاملا </a:t>
            </a:r>
          </a:p>
          <a:p>
            <a:pPr algn="just" rtl="1"/>
            <a:r>
              <a:rPr lang="fa-IR" sz="1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یکسان نیستند و تفاوتهای</a:t>
            </a:r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1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آنها </a:t>
            </a:r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بسیار </a:t>
            </a:r>
            <a:r>
              <a:rPr lang="fa-IR" sz="1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عمیق است</a:t>
            </a:r>
            <a:r>
              <a:rPr lang="fa-IR" sz="1400" b="1" dirty="0">
                <a:cs typeface="B Nazanin" panose="00000400000000000000" pitchFamily="2" charset="-78"/>
              </a:rPr>
              <a:t>. </a:t>
            </a:r>
            <a:endParaRPr lang="fa-IR" sz="1400" b="1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1400" b="1" dirty="0" smtClean="0">
                <a:cs typeface="B Nazanin" panose="00000400000000000000" pitchFamily="2" charset="-78"/>
              </a:rPr>
              <a:t>مثلاً </a:t>
            </a:r>
            <a:r>
              <a:rPr lang="fa-IR" sz="1400" b="1" dirty="0">
                <a:cs typeface="B Nazanin" panose="00000400000000000000" pitchFamily="2" charset="-78"/>
              </a:rPr>
              <a:t>نباید گمان کنیم </a:t>
            </a:r>
            <a:r>
              <a:rPr lang="fa-IR" sz="1400" b="1" dirty="0" smtClean="0">
                <a:cs typeface="B Nazanin" panose="00000400000000000000" pitchFamily="2" charset="-78"/>
              </a:rPr>
              <a:t>دانش تشریح یا کالبد شکافی </a:t>
            </a:r>
            <a:r>
              <a:rPr lang="fa-IR" sz="1400" b="1" dirty="0">
                <a:cs typeface="B Nazanin" panose="00000400000000000000" pitchFamily="2" charset="-78"/>
              </a:rPr>
              <a:t>که در پزشکی </a:t>
            </a:r>
            <a:endParaRPr lang="fa-IR" sz="1400" b="1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1400" b="1" dirty="0" smtClean="0">
                <a:cs typeface="B Nazanin" panose="00000400000000000000" pitchFamily="2" charset="-78"/>
              </a:rPr>
              <a:t>انجام می </a:t>
            </a:r>
            <a:r>
              <a:rPr lang="fa-IR" sz="1400" b="1" dirty="0">
                <a:cs typeface="B Nazanin" panose="00000400000000000000" pitchFamily="2" charset="-78"/>
              </a:rPr>
              <a:t>گیرد، در جهان اجتماعی نیز ممکن است.</a:t>
            </a:r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939" y="353029"/>
            <a:ext cx="4252518" cy="17996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0954" y="617367"/>
            <a:ext cx="403328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1400" b="1" dirty="0" smtClean="0">
                <a:cs typeface="B Nazanin" panose="00000400000000000000" pitchFamily="2" charset="-78"/>
              </a:rPr>
              <a:t>علمی است درباره اعضای بدن ، محل قرارگرفتن و چگونگی ترکیب آن ها بحث می کند .</a:t>
            </a:r>
          </a:p>
          <a:p>
            <a:pPr algn="r"/>
            <a:r>
              <a:rPr lang="fa-IR" sz="1400" b="1" dirty="0" smtClean="0">
                <a:cs typeface="B Nazanin" panose="00000400000000000000" pitchFamily="2" charset="-78"/>
              </a:rPr>
              <a:t>برخی از </a:t>
            </a:r>
            <a:r>
              <a:rPr lang="fa-IR" sz="1400" b="1" dirty="0">
                <a:cs typeface="B Nazanin" panose="00000400000000000000" pitchFamily="2" charset="-78"/>
              </a:rPr>
              <a:t>اهدافی </a:t>
            </a:r>
            <a:r>
              <a:rPr lang="fa-IR" sz="1400" b="1" dirty="0" smtClean="0">
                <a:cs typeface="B Nazanin" panose="00000400000000000000" pitchFamily="2" charset="-78"/>
              </a:rPr>
              <a:t>این علم عبارتند از :</a:t>
            </a:r>
            <a:endParaRPr lang="fa-IR" sz="1400" b="1" dirty="0">
              <a:cs typeface="B Nazanin" panose="00000400000000000000" pitchFamily="2" charset="-78"/>
            </a:endParaRP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fa-IR" sz="1400" b="1" dirty="0" smtClean="0">
                <a:cs typeface="B Nazanin" panose="00000400000000000000" pitchFamily="2" charset="-78"/>
              </a:rPr>
              <a:t>معرفت به کمال صنع الهی </a:t>
            </a: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fa-IR" sz="1400" b="1" dirty="0" smtClean="0">
                <a:cs typeface="B Nazanin" panose="00000400000000000000" pitchFamily="2" charset="-78"/>
              </a:rPr>
              <a:t>دست یافتن به علل امراض و درمان آنها.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889930" y="132649"/>
            <a:ext cx="2398982" cy="44075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826378" y="176637"/>
            <a:ext cx="24625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4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علم </a:t>
            </a:r>
            <a:r>
              <a:rPr lang="fa-IR" sz="1400" b="1" dirty="0">
                <a:solidFill>
                  <a:schemeClr val="bg1"/>
                </a:solidFill>
                <a:cs typeface="B Nazanin" panose="00000400000000000000" pitchFamily="2" charset="-78"/>
              </a:rPr>
              <a:t>تشریح یا کالبد </a:t>
            </a:r>
            <a:r>
              <a:rPr lang="fa-IR" sz="14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شکافی چیست ؟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71600" y="4411845"/>
            <a:ext cx="7344816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fa-IR" sz="1600" b="1" dirty="0">
                <a:cs typeface="B Nazanin" panose="00000400000000000000" pitchFamily="2" charset="-78"/>
              </a:rPr>
              <a:t>تشریح </a:t>
            </a:r>
            <a:r>
              <a:rPr lang="fa-IR" sz="1600" b="1" dirty="0">
                <a:solidFill>
                  <a:srgbClr val="FF0000"/>
                </a:solidFill>
                <a:cs typeface="B Nazanin" panose="00000400000000000000" pitchFamily="2" charset="-78"/>
              </a:rPr>
              <a:t>اساس پزشکی </a:t>
            </a:r>
            <a:r>
              <a:rPr lang="fa-IR" sz="1600" b="1" dirty="0">
                <a:cs typeface="B Nazanin" panose="00000400000000000000" pitchFamily="2" charset="-78"/>
              </a:rPr>
              <a:t>است. </a:t>
            </a:r>
            <a:endParaRPr lang="fa-IR" sz="1600" b="1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1600" b="1" dirty="0" smtClean="0">
                <a:cs typeface="B Nazanin" panose="00000400000000000000" pitchFamily="2" charset="-78"/>
              </a:rPr>
              <a:t>ازاین </a:t>
            </a:r>
            <a:r>
              <a:rPr lang="fa-IR" sz="1600" b="1" dirty="0">
                <a:cs typeface="B Nazanin" panose="00000400000000000000" pitchFamily="2" charset="-78"/>
              </a:rPr>
              <a:t>رو </a:t>
            </a:r>
            <a:r>
              <a:rPr lang="fa-IR" sz="1600" b="1" dirty="0" smtClean="0">
                <a:cs typeface="B Nazanin" panose="00000400000000000000" pitchFamily="2" charset="-78"/>
              </a:rPr>
              <a:t>گفته اند: طبیب </a:t>
            </a:r>
            <a:r>
              <a:rPr lang="fa-IR" sz="1600" b="1" dirty="0">
                <a:cs typeface="B Nazanin" panose="00000400000000000000" pitchFamily="2" charset="-78"/>
              </a:rPr>
              <a:t>بی </a:t>
            </a:r>
            <a:r>
              <a:rPr lang="fa-IR" sz="1600" b="1" dirty="0" smtClean="0">
                <a:cs typeface="B Nazanin" panose="00000400000000000000" pitchFamily="2" charset="-78"/>
              </a:rPr>
              <a:t>بهره از </a:t>
            </a:r>
            <a:r>
              <a:rPr lang="fa-IR" sz="1600" b="1" dirty="0">
                <a:cs typeface="B Nazanin" panose="00000400000000000000" pitchFamily="2" charset="-78"/>
              </a:rPr>
              <a:t>تشریح، به ندانستن علم طب شهره </a:t>
            </a:r>
            <a:r>
              <a:rPr lang="fa-IR" sz="1600" b="1" dirty="0" smtClean="0">
                <a:cs typeface="B Nazanin" panose="00000400000000000000" pitchFamily="2" charset="-78"/>
              </a:rPr>
              <a:t>است !</a:t>
            </a:r>
            <a:endParaRPr lang="en-US" sz="1600" dirty="0">
              <a:cs typeface="B Nazanin" panose="00000400000000000000" pitchFamily="2" charset="-78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40" y="2205781"/>
            <a:ext cx="4252518" cy="21661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5755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170716" y="509646"/>
            <a:ext cx="701423" cy="272483"/>
            <a:chOff x="7812360" y="771550"/>
            <a:chExt cx="826221" cy="360041"/>
          </a:xfrm>
        </p:grpSpPr>
        <p:sp>
          <p:nvSpPr>
            <p:cNvPr id="7" name="Rounded Rectangle 6"/>
            <p:cNvSpPr/>
            <p:nvPr/>
          </p:nvSpPr>
          <p:spPr>
            <a:xfrm>
              <a:off x="7812360" y="771550"/>
              <a:ext cx="792088" cy="36004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812360" y="785917"/>
              <a:ext cx="826221" cy="34567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100" b="1" dirty="0" smtClean="0">
                  <a:latin typeface="Agency FB" panose="020B0503020202020204" pitchFamily="34" charset="0"/>
                </a:rPr>
                <a:t>YABAN</a:t>
              </a:r>
              <a:r>
                <a:rPr lang="en-US" sz="1100" b="1" dirty="0" smtClean="0">
                  <a:solidFill>
                    <a:srgbClr val="FF0000"/>
                  </a:solidFill>
                  <a:latin typeface="Agency FB" panose="020B0503020202020204" pitchFamily="34" charset="0"/>
                </a:rPr>
                <a:t>D</a:t>
              </a:r>
              <a:r>
                <a:rPr lang="en-US" sz="1100" b="1" dirty="0" smtClean="0">
                  <a:latin typeface="Agency FB" panose="020B0503020202020204" pitchFamily="34" charset="0"/>
                </a:rPr>
                <a:t>EH</a:t>
              </a:r>
              <a:endParaRPr lang="fa-IR" sz="1100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 rot="16200000">
            <a:off x="7502780" y="429685"/>
            <a:ext cx="81952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amran" panose="00000400000000000000" pitchFamily="2" charset="-78"/>
              </a:rPr>
              <a:t>درس چهارم</a:t>
            </a:r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amran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48464" y="-20538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rgbClr val="FF0000"/>
                </a:solidFill>
                <a:cs typeface="B Fantezy" panose="00000400000000000000" pitchFamily="2" charset="-78"/>
              </a:rPr>
              <a:t>1</a:t>
            </a:r>
            <a:endParaRPr lang="fa-IR" sz="3200" dirty="0">
              <a:solidFill>
                <a:srgbClr val="FF0000"/>
              </a:solidFill>
              <a:cs typeface="B Fantezy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88025" y="-20538"/>
            <a:ext cx="311003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0"/>
              </a:spcAft>
              <a:tabLst>
                <a:tab pos="5941060" algn="r"/>
              </a:tabLst>
            </a:pPr>
            <a:r>
              <a:rPr lang="fa-IR" b="1" dirty="0" smtClean="0">
                <a:ln w="0">
                  <a:solidFill>
                    <a:srgbClr val="C00000"/>
                  </a:solidFill>
                </a:ln>
                <a:solidFill>
                  <a:srgbClr val="CB32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Adobe Arabic"/>
                <a:ea typeface="Calibri" panose="020F0502020204030204" pitchFamily="34" charset="0"/>
                <a:cs typeface="B Kamran" panose="00000400000000000000" pitchFamily="2" charset="-78"/>
              </a:rPr>
              <a:t>جهان اجتماعی از چه اجزایی تشکیل شده است ؟</a:t>
            </a:r>
            <a:endParaRPr lang="en-US" sz="1400" b="1" dirty="0">
              <a:ln w="0">
                <a:solidFill>
                  <a:srgbClr val="C00000"/>
                </a:solidFill>
              </a:ln>
              <a:solidFill>
                <a:srgbClr val="CB325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  <a:ea typeface="Calibri" panose="020F0502020204030204" pitchFamily="34" charset="0"/>
              <a:cs typeface="B Kamra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599098"/>
            <a:ext cx="6161672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fa-IR" sz="1600" b="1" dirty="0">
                <a:latin typeface="BNazanin"/>
                <a:cs typeface="B Nazanin" panose="00000400000000000000" pitchFamily="2" charset="-78"/>
              </a:rPr>
              <a:t>جهان اجتماعی همانند بدن انسان از اجزای مختلفی </a:t>
            </a:r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تشیکل </a:t>
            </a:r>
            <a:r>
              <a:rPr lang="fa-IR" sz="1600" b="1" dirty="0">
                <a:latin typeface="BNazanin"/>
                <a:cs typeface="B Nazanin" panose="00000400000000000000" pitchFamily="2" charset="-78"/>
              </a:rPr>
              <a:t>شده است</a:t>
            </a:r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.</a:t>
            </a:r>
          </a:p>
          <a:p>
            <a:pPr algn="r" rtl="1"/>
            <a:endParaRPr lang="fa-IR" sz="1600" b="1" dirty="0" smtClean="0">
              <a:latin typeface="BNazanin"/>
              <a:cs typeface="B Nazanin" panose="00000400000000000000" pitchFamily="2" charset="-78"/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به نظر شما اجزای جهان اجتماعی را چگونه می توان شناخت ؟</a:t>
            </a:r>
          </a:p>
          <a:p>
            <a:pPr algn="r" rtl="1"/>
            <a:endParaRPr lang="fa-IR" sz="1600" b="1" dirty="0" smtClean="0">
              <a:latin typeface="BNazanin"/>
              <a:cs typeface="B Nazanin" panose="00000400000000000000" pitchFamily="2" charset="-78"/>
            </a:endParaRPr>
          </a:p>
          <a:p>
            <a:pPr algn="r" rtl="1"/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27784" y="1419622"/>
            <a:ext cx="46570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FF0000"/>
                </a:solidFill>
                <a:latin typeface="BNazanin"/>
                <a:cs typeface="B Nazanin" panose="00000400000000000000" pitchFamily="2" charset="-78"/>
              </a:rPr>
              <a:t>پدیده های اجتماعی</a:t>
            </a:r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، اجزای </a:t>
            </a:r>
            <a:r>
              <a:rPr lang="fa-IR" sz="1600" b="1" dirty="0">
                <a:latin typeface="BNazanin"/>
                <a:cs typeface="B Nazanin" panose="00000400000000000000" pitchFamily="2" charset="-78"/>
              </a:rPr>
              <a:t>جهان اجتماعی </a:t>
            </a:r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را تشکیل می دهند .</a:t>
            </a:r>
            <a:endParaRPr lang="en-US" sz="1600" dirty="0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703182614"/>
              </p:ext>
            </p:extLst>
          </p:nvPr>
        </p:nvGraphicFramePr>
        <p:xfrm>
          <a:off x="179512" y="2355726"/>
          <a:ext cx="866365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Rectangle 16"/>
          <p:cNvSpPr/>
          <p:nvPr/>
        </p:nvSpPr>
        <p:spPr>
          <a:xfrm>
            <a:off x="1907704" y="2450673"/>
            <a:ext cx="50690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latin typeface="BNazanin"/>
                <a:cs typeface="B Nazanin" panose="00000400000000000000" pitchFamily="2" charset="-78"/>
              </a:rPr>
              <a:t>دانشمندان جهان اجتماعی را بر اساس معیارهای زیر تقسیم بندی کرده</a:t>
            </a:r>
          </a:p>
          <a:p>
            <a:pPr algn="ctr"/>
            <a:r>
              <a:rPr lang="fa-IR" sz="1600" b="1" dirty="0" smtClean="0">
                <a:solidFill>
                  <a:schemeClr val="bg1"/>
                </a:solidFill>
                <a:latin typeface="BNazanin"/>
                <a:cs typeface="B Nazanin" panose="00000400000000000000" pitchFamily="2" charset="-78"/>
              </a:rPr>
              <a:t> و اجزای آن را شناسایی می کنند 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32212" y="3651870"/>
            <a:ext cx="1221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bg1"/>
                </a:solidFill>
                <a:latin typeface="BNazanin"/>
                <a:cs typeface="B Nazanin" panose="00000400000000000000" pitchFamily="2" charset="-78"/>
              </a:rPr>
              <a:t>اندازه و دامنه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40575" y="3651870"/>
            <a:ext cx="1630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chemeClr val="bg1"/>
                </a:solidFill>
                <a:latin typeface="BNazanin"/>
                <a:cs typeface="B Nazanin" panose="00000400000000000000" pitchFamily="2" charset="-78"/>
              </a:rPr>
              <a:t>ابعاد ذهنی و عینی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64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170716" y="509646"/>
            <a:ext cx="701423" cy="272483"/>
            <a:chOff x="7812360" y="771550"/>
            <a:chExt cx="826221" cy="360041"/>
          </a:xfrm>
        </p:grpSpPr>
        <p:sp>
          <p:nvSpPr>
            <p:cNvPr id="7" name="Rounded Rectangle 6"/>
            <p:cNvSpPr/>
            <p:nvPr/>
          </p:nvSpPr>
          <p:spPr>
            <a:xfrm>
              <a:off x="7812360" y="771550"/>
              <a:ext cx="792088" cy="36004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812360" y="785917"/>
              <a:ext cx="826221" cy="34567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100" b="1" dirty="0" smtClean="0">
                  <a:latin typeface="Agency FB" panose="020B0503020202020204" pitchFamily="34" charset="0"/>
                </a:rPr>
                <a:t>YABAN</a:t>
              </a:r>
              <a:r>
                <a:rPr lang="en-US" sz="1100" b="1" dirty="0" smtClean="0">
                  <a:solidFill>
                    <a:srgbClr val="FF0000"/>
                  </a:solidFill>
                  <a:latin typeface="Agency FB" panose="020B0503020202020204" pitchFamily="34" charset="0"/>
                </a:rPr>
                <a:t>D</a:t>
              </a:r>
              <a:r>
                <a:rPr lang="en-US" sz="1100" b="1" dirty="0" smtClean="0">
                  <a:latin typeface="Agency FB" panose="020B0503020202020204" pitchFamily="34" charset="0"/>
                </a:rPr>
                <a:t>EH</a:t>
              </a:r>
              <a:endParaRPr lang="fa-IR" sz="1100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 rot="16200000">
            <a:off x="7502780" y="429685"/>
            <a:ext cx="81952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amran" panose="00000400000000000000" pitchFamily="2" charset="-78"/>
              </a:rPr>
              <a:t>درس چهارم</a:t>
            </a:r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amran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48464" y="-20538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rgbClr val="FF0000"/>
                </a:solidFill>
                <a:cs typeface="B Fantezy" panose="00000400000000000000" pitchFamily="2" charset="-78"/>
              </a:rPr>
              <a:t>1</a:t>
            </a:r>
            <a:endParaRPr lang="fa-IR" sz="3200" dirty="0">
              <a:solidFill>
                <a:srgbClr val="FF0000"/>
              </a:solidFill>
              <a:cs typeface="B Fantezy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88025" y="-20538"/>
            <a:ext cx="311003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0"/>
              </a:spcAft>
              <a:tabLst>
                <a:tab pos="5941060" algn="r"/>
              </a:tabLst>
            </a:pPr>
            <a:r>
              <a:rPr lang="fa-IR" b="1" dirty="0" smtClean="0">
                <a:ln w="0">
                  <a:solidFill>
                    <a:srgbClr val="C00000"/>
                  </a:solidFill>
                </a:ln>
                <a:solidFill>
                  <a:srgbClr val="CB32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Adobe Arabic"/>
                <a:ea typeface="Calibri" panose="020F0502020204030204" pitchFamily="34" charset="0"/>
                <a:cs typeface="B Kamran" panose="00000400000000000000" pitchFamily="2" charset="-78"/>
              </a:rPr>
              <a:t>اندازه و دامنه</a:t>
            </a:r>
            <a:endParaRPr lang="en-US" sz="1400" b="1" dirty="0">
              <a:ln w="0">
                <a:solidFill>
                  <a:srgbClr val="C00000"/>
                </a:solidFill>
              </a:ln>
              <a:solidFill>
                <a:srgbClr val="CB325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  <a:ea typeface="Calibri" panose="020F0502020204030204" pitchFamily="34" charset="0"/>
              <a:cs typeface="B Kamran" panose="00000400000000000000" pitchFamily="2" charset="-78"/>
            </a:endParaRPr>
          </a:p>
        </p:txBody>
      </p:sp>
      <p:sp>
        <p:nvSpPr>
          <p:cNvPr id="2" name="Cloud 1"/>
          <p:cNvSpPr/>
          <p:nvPr/>
        </p:nvSpPr>
        <p:spPr>
          <a:xfrm>
            <a:off x="154916" y="583573"/>
            <a:ext cx="7779323" cy="1241601"/>
          </a:xfrm>
          <a:prstGeom prst="cloud">
            <a:avLst/>
          </a:prstGeom>
          <a:solidFill>
            <a:srgbClr val="F2FEE2"/>
          </a:solidFill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1592" y="788874"/>
            <a:ext cx="72859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600" b="1" dirty="0" smtClean="0">
                <a:solidFill>
                  <a:srgbClr val="FF0000"/>
                </a:solidFill>
                <a:latin typeface="BNazanin"/>
                <a:cs typeface="B Nazanin" panose="00000400000000000000" pitchFamily="2" charset="-78"/>
              </a:rPr>
              <a:t>پدیده های اجتماعی</a:t>
            </a:r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، اجزای </a:t>
            </a:r>
            <a:r>
              <a:rPr lang="fa-IR" sz="1600" b="1" dirty="0">
                <a:latin typeface="BNazanin"/>
                <a:cs typeface="B Nazanin" panose="00000400000000000000" pitchFamily="2" charset="-78"/>
              </a:rPr>
              <a:t>جهان اجتماعی </a:t>
            </a:r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هستند و</a:t>
            </a:r>
          </a:p>
          <a:p>
            <a:pPr algn="ctr"/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می توان آن ها را بر اساس </a:t>
            </a:r>
            <a:r>
              <a:rPr lang="fa-IR" sz="1600" b="1" dirty="0" smtClean="0">
                <a:solidFill>
                  <a:srgbClr val="FF0000"/>
                </a:solidFill>
                <a:latin typeface="BNazanin"/>
                <a:cs typeface="B Nazanin" panose="00000400000000000000" pitchFamily="2" charset="-78"/>
              </a:rPr>
              <a:t>اندازه و دامنه </a:t>
            </a:r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بر روی یک طیف یا پیوستار از </a:t>
            </a:r>
            <a:r>
              <a:rPr lang="fa-IR" sz="1600" b="1" dirty="0" smtClean="0">
                <a:solidFill>
                  <a:srgbClr val="FF0000"/>
                </a:solidFill>
                <a:latin typeface="BNazanin"/>
                <a:cs typeface="B Nazanin" panose="00000400000000000000" pitchFamily="2" charset="-78"/>
              </a:rPr>
              <a:t>خرد تا کلان </a:t>
            </a:r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تقسیم بندی کرد . </a:t>
            </a:r>
          </a:p>
          <a:p>
            <a:pPr algn="ctr"/>
            <a:endParaRPr lang="en-US" sz="1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27584" y="2333457"/>
            <a:ext cx="752688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758654" y="1999500"/>
            <a:ext cx="5693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>
                <a:latin typeface="BNazanin"/>
                <a:cs typeface="B Nazanin" panose="00000400000000000000" pitchFamily="2" charset="-78"/>
              </a:rPr>
              <a:t> </a:t>
            </a:r>
            <a:r>
              <a:rPr lang="fa-IR" sz="1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Nazanin"/>
                <a:cs typeface="B Nazanin" panose="00000400000000000000" pitchFamily="2" charset="-78"/>
              </a:rPr>
              <a:t>خرد</a:t>
            </a:r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 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755576" y="1957348"/>
            <a:ext cx="6062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>
                <a:latin typeface="BNazanin"/>
                <a:cs typeface="B Nazanin" panose="00000400000000000000" pitchFamily="2" charset="-78"/>
              </a:rPr>
              <a:t> </a:t>
            </a:r>
            <a:r>
              <a:rPr lang="fa-IR" sz="1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Nazanin"/>
                <a:cs typeface="B Nazanin" panose="00000400000000000000" pitchFamily="2" charset="-78"/>
              </a:rPr>
              <a:t>کلان</a:t>
            </a:r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 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4211140" y="1999500"/>
            <a:ext cx="6094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>
                <a:latin typeface="BNazanin"/>
                <a:cs typeface="B Nazanin" panose="00000400000000000000" pitchFamily="2" charset="-78"/>
              </a:rPr>
              <a:t> </a:t>
            </a:r>
            <a:r>
              <a:rPr lang="fa-IR" sz="1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Nazanin"/>
                <a:cs typeface="B Nazanin" panose="00000400000000000000" pitchFamily="2" charset="-78"/>
              </a:rPr>
              <a:t>میانه</a:t>
            </a:r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 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 rot="16200000">
            <a:off x="7785906" y="2942857"/>
            <a:ext cx="6222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FF0000"/>
                </a:solidFill>
                <a:latin typeface="BNazanin"/>
                <a:cs typeface="B Nazanin" panose="00000400000000000000" pitchFamily="2" charset="-78"/>
              </a:rPr>
              <a:t>مانند: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rot="16200000">
            <a:off x="4153658" y="2964222"/>
            <a:ext cx="6222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FF0000"/>
                </a:solidFill>
                <a:latin typeface="BNazanin"/>
                <a:cs typeface="B Nazanin" panose="00000400000000000000" pitchFamily="2" charset="-78"/>
              </a:rPr>
              <a:t>مانند: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rot="16200000">
            <a:off x="516441" y="2964222"/>
            <a:ext cx="622286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FF0000"/>
                </a:solidFill>
                <a:latin typeface="BNazanin"/>
                <a:cs typeface="B Nazanin" panose="00000400000000000000" pitchFamily="2" charset="-78"/>
              </a:rPr>
              <a:t>مانند: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633548" y="3291440"/>
            <a:ext cx="10743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>
                <a:solidFill>
                  <a:srgbClr val="002060"/>
                </a:solidFill>
                <a:latin typeface="BNazanin"/>
                <a:cs typeface="B Nazanin" panose="00000400000000000000" pitchFamily="2" charset="-78"/>
              </a:rPr>
              <a:t> </a:t>
            </a:r>
            <a:r>
              <a:rPr lang="fa-IR" sz="1600" b="1" dirty="0" smtClean="0">
                <a:solidFill>
                  <a:srgbClr val="002060"/>
                </a:solidFill>
                <a:latin typeface="BNazanin"/>
                <a:cs typeface="B Nazanin" panose="00000400000000000000" pitchFamily="2" charset="-78"/>
              </a:rPr>
              <a:t>کلاس درس 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175892" y="2456757"/>
            <a:ext cx="19896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>
                <a:latin typeface="BNazanin"/>
                <a:cs typeface="B Nazanin" panose="00000400000000000000" pitchFamily="2" charset="-78"/>
              </a:rPr>
              <a:t> </a:t>
            </a:r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کنش های اجتماعی افراد </a:t>
            </a:r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114889" y="2465631"/>
            <a:ext cx="14253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>
                <a:latin typeface="BNazanin"/>
                <a:cs typeface="B Nazanin" panose="00000400000000000000" pitchFamily="2" charset="-78"/>
              </a:rPr>
              <a:t> </a:t>
            </a:r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فرهنگ و جامعه  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4131216" y="3306115"/>
            <a:ext cx="6671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002060"/>
                </a:solidFill>
                <a:latin typeface="BNazanin"/>
                <a:cs typeface="B Nazanin" panose="00000400000000000000" pitchFamily="2" charset="-78"/>
              </a:rPr>
              <a:t>مدرسه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72784" y="3283743"/>
            <a:ext cx="11095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002060"/>
                </a:solidFill>
                <a:latin typeface="BNazanin"/>
                <a:cs typeface="B Nazanin" panose="00000400000000000000" pitchFamily="2" charset="-78"/>
              </a:rPr>
              <a:t>نظام آموزشی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59884" y="3622297"/>
            <a:ext cx="10470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002060"/>
                </a:solidFill>
                <a:latin typeface="BNazanin"/>
                <a:cs typeface="B Nazanin" panose="00000400000000000000" pitchFamily="2" charset="-78"/>
              </a:rPr>
              <a:t>سوپر مارکت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98167" y="3605522"/>
            <a:ext cx="9332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002060"/>
                </a:solidFill>
                <a:latin typeface="BNazanin"/>
                <a:cs typeface="B Nazanin" panose="00000400000000000000" pitchFamily="2" charset="-78"/>
              </a:rPr>
              <a:t>نظام توزیع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28188" y="3677953"/>
            <a:ext cx="1133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002060"/>
                </a:solidFill>
                <a:latin typeface="BNazanin"/>
                <a:cs typeface="B Nazanin" panose="00000400000000000000" pitchFamily="2" charset="-78"/>
              </a:rPr>
              <a:t>نظام اقتصادی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743611" y="2465631"/>
            <a:ext cx="15760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گروه ها و سازمان ها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527185" y="4488460"/>
            <a:ext cx="80089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Nazanin"/>
                <a:cs typeface="B Nazanin" panose="00000400000000000000" pitchFamily="2" charset="-78"/>
              </a:rPr>
              <a:t>برای تعیین جایگاه پدیده های اجتماعی بر روی پیوستار باید آن ها را از نظر اندازه و دامنه با یکدیگر مقایسه کنیم .</a:t>
            </a:r>
            <a:endParaRPr lang="en-US" sz="1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71317" y="3619876"/>
            <a:ext cx="10486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002060"/>
                </a:solidFill>
                <a:latin typeface="BNazanin"/>
                <a:cs typeface="B Nazanin" panose="00000400000000000000" pitchFamily="2" charset="-78"/>
              </a:rPr>
              <a:t>هایپر مارکت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899032" y="3266968"/>
            <a:ext cx="17155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002060"/>
                </a:solidFill>
                <a:latin typeface="BNazanin"/>
                <a:cs typeface="B Nazanin" panose="00000400000000000000" pitchFamily="2" charset="-78"/>
              </a:rPr>
              <a:t>اداره آموزش و پرورش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22" grpId="0"/>
      <p:bldP spid="32" grpId="0"/>
      <p:bldP spid="33" grpId="0"/>
      <p:bldP spid="35" grpId="0"/>
      <p:bldP spid="36" grpId="0"/>
      <p:bldP spid="3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170716" y="509646"/>
            <a:ext cx="701423" cy="272483"/>
            <a:chOff x="7812360" y="771550"/>
            <a:chExt cx="826221" cy="360041"/>
          </a:xfrm>
        </p:grpSpPr>
        <p:sp>
          <p:nvSpPr>
            <p:cNvPr id="7" name="Rounded Rectangle 6"/>
            <p:cNvSpPr/>
            <p:nvPr/>
          </p:nvSpPr>
          <p:spPr>
            <a:xfrm>
              <a:off x="7812360" y="771550"/>
              <a:ext cx="792088" cy="36004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812360" y="785917"/>
              <a:ext cx="826221" cy="34567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100" b="1" dirty="0" smtClean="0">
                  <a:latin typeface="Agency FB" panose="020B0503020202020204" pitchFamily="34" charset="0"/>
                </a:rPr>
                <a:t>YABAN</a:t>
              </a:r>
              <a:r>
                <a:rPr lang="en-US" sz="1100" b="1" dirty="0" smtClean="0">
                  <a:solidFill>
                    <a:srgbClr val="FF0000"/>
                  </a:solidFill>
                  <a:latin typeface="Agency FB" panose="020B0503020202020204" pitchFamily="34" charset="0"/>
                </a:rPr>
                <a:t>D</a:t>
              </a:r>
              <a:r>
                <a:rPr lang="en-US" sz="1100" b="1" dirty="0" smtClean="0">
                  <a:latin typeface="Agency FB" panose="020B0503020202020204" pitchFamily="34" charset="0"/>
                </a:rPr>
                <a:t>EH</a:t>
              </a:r>
              <a:endParaRPr lang="fa-IR" sz="1100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 rot="16200000">
            <a:off x="7502780" y="429685"/>
            <a:ext cx="81952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amran" panose="00000400000000000000" pitchFamily="2" charset="-78"/>
              </a:rPr>
              <a:t>درس چهارم</a:t>
            </a:r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amran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48464" y="-20538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rgbClr val="FF0000"/>
                </a:solidFill>
                <a:cs typeface="B Fantezy" panose="00000400000000000000" pitchFamily="2" charset="-78"/>
              </a:rPr>
              <a:t>1</a:t>
            </a:r>
            <a:endParaRPr lang="fa-IR" sz="3200" dirty="0">
              <a:solidFill>
                <a:srgbClr val="FF0000"/>
              </a:solidFill>
              <a:cs typeface="B Fantezy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04247" y="-20538"/>
            <a:ext cx="1093807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0"/>
              </a:spcAft>
              <a:tabLst>
                <a:tab pos="5941060" algn="r"/>
              </a:tabLst>
            </a:pPr>
            <a:r>
              <a:rPr lang="fa-IR" b="1" dirty="0" smtClean="0">
                <a:ln w="0">
                  <a:solidFill>
                    <a:srgbClr val="C00000"/>
                  </a:solidFill>
                </a:ln>
                <a:solidFill>
                  <a:srgbClr val="CB32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Adobe Arabic"/>
                <a:ea typeface="Calibri" panose="020F0502020204030204" pitchFamily="34" charset="0"/>
                <a:cs typeface="B Kamran" panose="00000400000000000000" pitchFamily="2" charset="-78"/>
              </a:rPr>
              <a:t>اندازه و دامنه</a:t>
            </a:r>
            <a:endParaRPr lang="en-US" sz="1400" b="1" dirty="0">
              <a:ln w="0">
                <a:solidFill>
                  <a:srgbClr val="C00000"/>
                </a:solidFill>
              </a:ln>
              <a:solidFill>
                <a:srgbClr val="CB325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  <a:ea typeface="Calibri" panose="020F0502020204030204" pitchFamily="34" charset="0"/>
              <a:cs typeface="B Kamran" panose="00000400000000000000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3174" y="1503686"/>
            <a:ext cx="8424935" cy="29402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2555777" y="1274135"/>
            <a:ext cx="5492768" cy="44075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555776" y="1323185"/>
            <a:ext cx="61596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فایده تقسیم بندی پدیده های اجتماعی به پدیده های خرد و </a:t>
            </a:r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کلان چیست ؟ 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174" y="1842240"/>
            <a:ext cx="8262664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15000"/>
              </a:lnSpc>
              <a:spcAft>
                <a:spcPts val="0"/>
              </a:spcAft>
            </a:pP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ما باید پدیده های اجتماعی را به پدیده های خرد و کلان تقسیم بندی کنیم زیرا </a:t>
            </a: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</a:t>
            </a:r>
          </a:p>
          <a:p>
            <a:pPr lvl="0" algn="r" rtl="1">
              <a:lnSpc>
                <a:spcPct val="115000"/>
              </a:lnSpc>
              <a:spcAft>
                <a:spcPts val="0"/>
              </a:spcAft>
            </a:pPr>
            <a:r>
              <a:rPr lang="fa-IR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میزان </a:t>
            </a:r>
            <a:r>
              <a:rPr lang="fa-IR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اثر گذاری انسان ها  بر پدیده ها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</a:t>
            </a:r>
            <a:r>
              <a:rPr lang="fa-IR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میزان اثر گذاری  پدیده ها بر انسان ها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</a:t>
            </a:r>
            <a:r>
              <a:rPr lang="fa-IR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راه درمان آنها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بر حسب خرد و کلان بودن پدیده ها متفاوت است . </a:t>
            </a:r>
            <a:endParaRPr lang="fa-IR" sz="16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0" algn="r" rtl="1">
              <a:lnSpc>
                <a:spcPct val="115000"/>
              </a:lnSpc>
              <a:spcAft>
                <a:spcPts val="0"/>
              </a:spcAft>
            </a:pP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مثلا :</a:t>
            </a:r>
          </a:p>
          <a:p>
            <a:pPr lvl="0" algn="r" rtl="1">
              <a:lnSpc>
                <a:spcPct val="115000"/>
              </a:lnSpc>
              <a:spcAft>
                <a:spcPts val="0"/>
              </a:spcAft>
            </a:pPr>
            <a:r>
              <a:rPr lang="fa-I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</a:t>
            </a: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راه درمان بیکاری در سه حالت زیر با یکدیگر متفاوت است .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457200" algn="r" rtl="1">
              <a:lnSpc>
                <a:spcPct val="115000"/>
              </a:lnSpc>
              <a:spcAft>
                <a:spcPts val="0"/>
              </a:spcAft>
            </a:pP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الف: بیکاری فردی که خود شایستگی و مهارت لازم را ندارد.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457200" algn="r" rtl="1">
              <a:lnSpc>
                <a:spcPct val="115000"/>
              </a:lnSpc>
              <a:spcAft>
                <a:spcPts val="0"/>
              </a:spcAft>
            </a:pP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ب: بیکاری افراد یک شهر که سیستم اطلاع رسانی مناسبی در آن شهر وجود ندارد .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457200" algn="r" rtl="1">
              <a:lnSpc>
                <a:spcPct val="115000"/>
              </a:lnSpc>
              <a:spcAft>
                <a:spcPts val="0"/>
              </a:spcAft>
            </a:pPr>
            <a:r>
              <a:rPr lang="fa-IR" sz="16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 : بیکاری افراد زیادی که به دلیل نبود مشاغل کافی در جامعه بیکارند .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046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170716" y="509646"/>
            <a:ext cx="701423" cy="272483"/>
            <a:chOff x="7812360" y="771550"/>
            <a:chExt cx="826221" cy="360041"/>
          </a:xfrm>
        </p:grpSpPr>
        <p:sp>
          <p:nvSpPr>
            <p:cNvPr id="7" name="Rounded Rectangle 6"/>
            <p:cNvSpPr/>
            <p:nvPr/>
          </p:nvSpPr>
          <p:spPr>
            <a:xfrm>
              <a:off x="7812360" y="771550"/>
              <a:ext cx="792088" cy="36004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812360" y="785917"/>
              <a:ext cx="826221" cy="34567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100" b="1" dirty="0" smtClean="0">
                  <a:latin typeface="Agency FB" panose="020B0503020202020204" pitchFamily="34" charset="0"/>
                </a:rPr>
                <a:t>YABAN</a:t>
              </a:r>
              <a:r>
                <a:rPr lang="en-US" sz="1100" b="1" dirty="0" smtClean="0">
                  <a:solidFill>
                    <a:srgbClr val="FF0000"/>
                  </a:solidFill>
                  <a:latin typeface="Agency FB" panose="020B0503020202020204" pitchFamily="34" charset="0"/>
                </a:rPr>
                <a:t>D</a:t>
              </a:r>
              <a:r>
                <a:rPr lang="en-US" sz="1100" b="1" dirty="0" smtClean="0">
                  <a:latin typeface="Agency FB" panose="020B0503020202020204" pitchFamily="34" charset="0"/>
                </a:rPr>
                <a:t>EH</a:t>
              </a:r>
              <a:endParaRPr lang="fa-IR" sz="1100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 rot="16200000">
            <a:off x="7502780" y="429685"/>
            <a:ext cx="81952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amran" panose="00000400000000000000" pitchFamily="2" charset="-78"/>
              </a:rPr>
              <a:t>درس چهارم</a:t>
            </a:r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amran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48464" y="-20538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rgbClr val="FF0000"/>
                </a:solidFill>
                <a:cs typeface="B Fantezy" panose="00000400000000000000" pitchFamily="2" charset="-78"/>
              </a:rPr>
              <a:t>1</a:t>
            </a:r>
            <a:endParaRPr lang="fa-IR" sz="3200" dirty="0">
              <a:solidFill>
                <a:srgbClr val="FF0000"/>
              </a:solidFill>
              <a:cs typeface="B Fantezy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88223" y="-20538"/>
            <a:ext cx="1309831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0"/>
              </a:spcAft>
              <a:tabLst>
                <a:tab pos="5941060" algn="r"/>
              </a:tabLst>
            </a:pPr>
            <a:r>
              <a:rPr lang="fa-IR" b="1" dirty="0" smtClean="0">
                <a:ln w="0">
                  <a:solidFill>
                    <a:srgbClr val="C00000"/>
                  </a:solidFill>
                </a:ln>
                <a:solidFill>
                  <a:srgbClr val="CB32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Adobe Arabic"/>
                <a:ea typeface="Calibri" panose="020F0502020204030204" pitchFamily="34" charset="0"/>
                <a:cs typeface="B Kamran" panose="00000400000000000000" pitchFamily="2" charset="-78"/>
              </a:rPr>
              <a:t>ابعاد ذهنی و عینی</a:t>
            </a:r>
            <a:endParaRPr lang="en-US" sz="1400" b="1" dirty="0">
              <a:ln w="0">
                <a:solidFill>
                  <a:srgbClr val="C00000"/>
                </a:solidFill>
              </a:ln>
              <a:solidFill>
                <a:srgbClr val="CB325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  <a:ea typeface="Calibri" panose="020F0502020204030204" pitchFamily="34" charset="0"/>
              <a:cs typeface="B Kamran" panose="00000400000000000000" pitchFamily="2" charset="-78"/>
            </a:endParaRPr>
          </a:p>
        </p:txBody>
      </p:sp>
      <p:sp>
        <p:nvSpPr>
          <p:cNvPr id="2" name="Cloud 1"/>
          <p:cNvSpPr/>
          <p:nvPr/>
        </p:nvSpPr>
        <p:spPr>
          <a:xfrm>
            <a:off x="154916" y="583573"/>
            <a:ext cx="7779323" cy="1241601"/>
          </a:xfrm>
          <a:prstGeom prst="cloud">
            <a:avLst/>
          </a:prstGeom>
          <a:solidFill>
            <a:srgbClr val="FFE1C9"/>
          </a:solidFill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3658" y="756400"/>
            <a:ext cx="718177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1400" b="1" dirty="0">
                <a:cs typeface="B Nazanin" panose="00000400000000000000" pitchFamily="2" charset="-78"/>
              </a:rPr>
              <a:t>همه پدیده های اجتماعی </a:t>
            </a:r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هویت معنایی و ذهنی دارند </a:t>
            </a:r>
            <a:r>
              <a:rPr lang="fa-IR" sz="1400" b="1" dirty="0">
                <a:cs typeface="B Nazanin" panose="00000400000000000000" pitchFamily="2" charset="-78"/>
              </a:rPr>
              <a:t>اما همه آن ها دارای </a:t>
            </a:r>
            <a:r>
              <a:rPr lang="fa-IR" sz="1400" b="1" dirty="0">
                <a:solidFill>
                  <a:srgbClr val="FF0000"/>
                </a:solidFill>
                <a:cs typeface="B Nazanin" panose="00000400000000000000" pitchFamily="2" charset="-78"/>
              </a:rPr>
              <a:t>بعد محسوس و عینی نیستند </a:t>
            </a:r>
            <a:endParaRPr lang="fa-IR" sz="14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ctr" rtl="1"/>
            <a:r>
              <a:rPr lang="fa-IR" sz="1400" b="1" dirty="0" smtClean="0">
                <a:cs typeface="B Nazanin" panose="00000400000000000000" pitchFamily="2" charset="-78"/>
              </a:rPr>
              <a:t>و </a:t>
            </a:r>
            <a:r>
              <a:rPr lang="fa-IR" sz="1400" b="1" dirty="0">
                <a:cs typeface="B Nazanin" panose="00000400000000000000" pitchFamily="2" charset="-78"/>
              </a:rPr>
              <a:t>برهمین اساس می توانیم پدیده ها را در طول یک پیوستار از عینی به ذهنی طبقه بندی کنیم .در یک سوی </a:t>
            </a:r>
            <a:r>
              <a:rPr lang="fa-IR" sz="1400" b="1" dirty="0" smtClean="0">
                <a:cs typeface="B Nazanin" panose="00000400000000000000" pitchFamily="2" charset="-78"/>
              </a:rPr>
              <a:t>پیوستار</a:t>
            </a:r>
          </a:p>
          <a:p>
            <a:pPr algn="ctr" rtl="1"/>
            <a:r>
              <a:rPr lang="fa-IR" sz="1400" b="1" dirty="0" smtClean="0">
                <a:cs typeface="B Nazanin" panose="00000400000000000000" pitchFamily="2" charset="-78"/>
              </a:rPr>
              <a:t> </a:t>
            </a:r>
            <a:r>
              <a:rPr lang="fa-IR" sz="1400" b="1" dirty="0">
                <a:cs typeface="B Nazanin" panose="00000400000000000000" pitchFamily="2" charset="-78"/>
              </a:rPr>
              <a:t>پدیده هایی که بعد محسوس و مادی قوی دارند و در سوی دیگر پدیده هایی که بعد معنایی و ذهنی بیشتری دارند .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27584" y="2333457"/>
            <a:ext cx="752688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758654" y="1999500"/>
            <a:ext cx="652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>
                <a:latin typeface="BNazanin"/>
                <a:cs typeface="B Nazanin" panose="00000400000000000000" pitchFamily="2" charset="-78"/>
              </a:rPr>
              <a:t> </a:t>
            </a:r>
            <a:r>
              <a:rPr lang="fa-IR" sz="1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Nazanin"/>
                <a:cs typeface="B Nazanin" panose="00000400000000000000" pitchFamily="2" charset="-78"/>
              </a:rPr>
              <a:t>عینی</a:t>
            </a:r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 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755576" y="1957348"/>
            <a:ext cx="6687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>
                <a:latin typeface="BNazanin"/>
                <a:cs typeface="B Nazanin" panose="00000400000000000000" pitchFamily="2" charset="-78"/>
              </a:rPr>
              <a:t> </a:t>
            </a:r>
            <a:r>
              <a:rPr lang="fa-IR" sz="1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Nazanin"/>
                <a:cs typeface="B Nazanin" panose="00000400000000000000" pitchFamily="2" charset="-78"/>
              </a:rPr>
              <a:t>ذهنی</a:t>
            </a:r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 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4211140" y="1999500"/>
            <a:ext cx="6094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>
                <a:latin typeface="BNazanin"/>
                <a:cs typeface="B Nazanin" panose="00000400000000000000" pitchFamily="2" charset="-78"/>
              </a:rPr>
              <a:t> </a:t>
            </a:r>
            <a:r>
              <a:rPr lang="fa-IR" sz="1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Nazanin"/>
                <a:cs typeface="B Nazanin" panose="00000400000000000000" pitchFamily="2" charset="-78"/>
              </a:rPr>
              <a:t>میانه</a:t>
            </a:r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 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 rot="16200000">
            <a:off x="7839322" y="3109072"/>
            <a:ext cx="6222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FF0000"/>
                </a:solidFill>
                <a:latin typeface="BNazanin"/>
                <a:cs typeface="B Nazanin" panose="00000400000000000000" pitchFamily="2" charset="-78"/>
              </a:rPr>
              <a:t>مانند: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rot="16200000">
            <a:off x="4182749" y="3075632"/>
            <a:ext cx="6222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FF0000"/>
                </a:solidFill>
                <a:latin typeface="BNazanin"/>
                <a:cs typeface="B Nazanin" panose="00000400000000000000" pitchFamily="2" charset="-78"/>
              </a:rPr>
              <a:t>مانند: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rot="16200000">
            <a:off x="609542" y="3089942"/>
            <a:ext cx="622286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FF0000"/>
                </a:solidFill>
                <a:latin typeface="BNazanin"/>
                <a:cs typeface="B Nazanin" panose="00000400000000000000" pitchFamily="2" charset="-78"/>
              </a:rPr>
              <a:t>مانند: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659883" y="3437894"/>
            <a:ext cx="9653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002060"/>
                </a:solidFill>
                <a:latin typeface="BNazanin"/>
                <a:cs typeface="B Nazanin" panose="00000400000000000000" pitchFamily="2" charset="-78"/>
              </a:rPr>
              <a:t>سلام کردن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97544" y="2457342"/>
            <a:ext cx="27222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600" b="1" dirty="0">
                <a:latin typeface="BNazanin"/>
                <a:cs typeface="B Nazanin" panose="00000400000000000000" pitchFamily="2" charset="-78"/>
              </a:rPr>
              <a:t> </a:t>
            </a:r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کنش های بیرونی </a:t>
            </a:r>
          </a:p>
          <a:p>
            <a:pPr algn="ctr"/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و  پدیده هایی که قابل دیدن هستند </a:t>
            </a:r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242141" y="2424787"/>
            <a:ext cx="14478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کنش های بیرونی </a:t>
            </a:r>
          </a:p>
          <a:p>
            <a:pPr algn="ctr"/>
            <a:r>
              <a:rPr lang="fa-IR" sz="1600" b="1" dirty="0" smtClean="0">
                <a:latin typeface="BNazanin"/>
                <a:cs typeface="B Nazanin" panose="00000400000000000000" pitchFamily="2" charset="-78"/>
              </a:rPr>
              <a:t>و عقاید و ارزش ها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3854472" y="3416543"/>
            <a:ext cx="13227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002060"/>
                </a:solidFill>
                <a:latin typeface="BNazanin"/>
                <a:cs typeface="B Nazanin" panose="00000400000000000000" pitchFamily="2" charset="-78"/>
              </a:rPr>
              <a:t>احترام به والدین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1832" y="3436245"/>
            <a:ext cx="6351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002060"/>
                </a:solidFill>
                <a:latin typeface="BNazanin"/>
                <a:cs typeface="B Nazanin" panose="00000400000000000000" pitchFamily="2" charset="-78"/>
              </a:rPr>
              <a:t>عدالت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42152" y="3760809"/>
            <a:ext cx="1016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002060"/>
                </a:solidFill>
                <a:latin typeface="BNazanin"/>
                <a:cs typeface="B Nazanin" panose="00000400000000000000" pitchFamily="2" charset="-78"/>
              </a:rPr>
              <a:t>ساختمان ها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2933" y="3755097"/>
            <a:ext cx="9492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002060"/>
                </a:solidFill>
                <a:latin typeface="BNazanin"/>
                <a:cs typeface="B Nazanin" panose="00000400000000000000" pitchFamily="2" charset="-78"/>
              </a:rPr>
              <a:t>تفکر کردن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72961" y="4724828"/>
            <a:ext cx="84577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Nazanin"/>
                <a:cs typeface="B Nazanin" panose="00000400000000000000" pitchFamily="2" charset="-78"/>
              </a:rPr>
              <a:t>برای تعیین جایگاه پدیده های اجتماعی بر روی پیوستار باید آن ها را از نظر عینی و ذهنی بودن با یکدیگر مقایسه کنیم .</a:t>
            </a:r>
            <a:endParaRPr lang="en-US" sz="1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27773" y="4101677"/>
            <a:ext cx="19543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002060"/>
                </a:solidFill>
                <a:latin typeface="BNazanin"/>
                <a:cs typeface="B Nazanin" panose="00000400000000000000" pitchFamily="2" charset="-78"/>
              </a:rPr>
              <a:t>علائم راهنمایی و رانندگی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03002" y="4101677"/>
            <a:ext cx="4491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002060"/>
                </a:solidFill>
                <a:latin typeface="BNazanin"/>
                <a:cs typeface="B Nazanin" panose="00000400000000000000" pitchFamily="2" charset="-78"/>
              </a:rPr>
              <a:t>نظم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083268" y="4101403"/>
            <a:ext cx="20265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002060"/>
                </a:solidFill>
                <a:latin typeface="BNazanin"/>
                <a:cs typeface="B Nazanin" panose="00000400000000000000" pitchFamily="2" charset="-78"/>
              </a:rPr>
              <a:t>قوانین راهنمایی و رانندگی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700093" y="4101403"/>
            <a:ext cx="9204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rgbClr val="002060"/>
                </a:solidFill>
                <a:latin typeface="BNazanin"/>
                <a:cs typeface="B Nazanin" panose="00000400000000000000" pitchFamily="2" charset="-78"/>
              </a:rPr>
              <a:t>سرعت کاه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05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22" grpId="0"/>
      <p:bldP spid="33" grpId="0"/>
      <p:bldP spid="36" grpId="0"/>
      <p:bldP spid="34" grpId="0"/>
      <p:bldP spid="38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170716" y="509646"/>
            <a:ext cx="701423" cy="272483"/>
            <a:chOff x="7812360" y="771550"/>
            <a:chExt cx="826221" cy="360041"/>
          </a:xfrm>
        </p:grpSpPr>
        <p:sp>
          <p:nvSpPr>
            <p:cNvPr id="7" name="Rounded Rectangle 6"/>
            <p:cNvSpPr/>
            <p:nvPr/>
          </p:nvSpPr>
          <p:spPr>
            <a:xfrm>
              <a:off x="7812360" y="771550"/>
              <a:ext cx="792088" cy="36004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812360" y="785917"/>
              <a:ext cx="826221" cy="34567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100" b="1" dirty="0" smtClean="0">
                  <a:latin typeface="Agency FB" panose="020B0503020202020204" pitchFamily="34" charset="0"/>
                </a:rPr>
                <a:t>YABAN</a:t>
              </a:r>
              <a:r>
                <a:rPr lang="en-US" sz="1100" b="1" dirty="0" smtClean="0">
                  <a:solidFill>
                    <a:srgbClr val="FF0000"/>
                  </a:solidFill>
                  <a:latin typeface="Agency FB" panose="020B0503020202020204" pitchFamily="34" charset="0"/>
                </a:rPr>
                <a:t>D</a:t>
              </a:r>
              <a:r>
                <a:rPr lang="en-US" sz="1100" b="1" dirty="0" smtClean="0">
                  <a:latin typeface="Agency FB" panose="020B0503020202020204" pitchFamily="34" charset="0"/>
                </a:rPr>
                <a:t>EH</a:t>
              </a:r>
              <a:endParaRPr lang="fa-IR" sz="1100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 rot="16200000">
            <a:off x="7502780" y="429685"/>
            <a:ext cx="81952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amran" panose="00000400000000000000" pitchFamily="2" charset="-78"/>
              </a:rPr>
              <a:t>درس چهارم</a:t>
            </a:r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amran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48464" y="-20538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rgbClr val="FF0000"/>
                </a:solidFill>
                <a:cs typeface="B Fantezy" panose="00000400000000000000" pitchFamily="2" charset="-78"/>
              </a:rPr>
              <a:t>1</a:t>
            </a:r>
            <a:endParaRPr lang="fa-IR" sz="3200" dirty="0">
              <a:solidFill>
                <a:srgbClr val="FF0000"/>
              </a:solidFill>
              <a:cs typeface="B Fantezy" panose="00000400000000000000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7504" y="1534394"/>
            <a:ext cx="8928992" cy="3413620"/>
          </a:xfrm>
          <a:prstGeom prst="rect">
            <a:avLst/>
          </a:prstGeom>
          <a:solidFill>
            <a:srgbClr val="FED2FE"/>
          </a:solidFill>
          <a:ln>
            <a:solidFill>
              <a:srgbClr val="DA04DA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131839" y="1283306"/>
            <a:ext cx="4948195" cy="440759"/>
          </a:xfrm>
          <a:prstGeom prst="roundRect">
            <a:avLst/>
          </a:prstGeom>
          <a:solidFill>
            <a:srgbClr val="DA04DA"/>
          </a:solidFill>
          <a:ln>
            <a:solidFill>
              <a:srgbClr val="DA04D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02677" y="1331891"/>
            <a:ext cx="4464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چرا درجهان </a:t>
            </a:r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اجتماعی بعد ذهنی پدیدها اهمیت زیادی </a:t>
            </a:r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دارند ؟ 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2015034"/>
            <a:ext cx="88833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endParaRPr lang="fa-IR" sz="1600" b="1" dirty="0" smtClean="0">
              <a:cs typeface="B Nazanin" panose="00000400000000000000" pitchFamily="2" charset="-78"/>
            </a:endParaRPr>
          </a:p>
          <a:p>
            <a:pPr marL="285750" indent="-285750" algn="just" rtl="1">
              <a:buFont typeface="Wingdings" panose="05000000000000000000" pitchFamily="2" charset="2"/>
              <a:buChar char="q"/>
            </a:pPr>
            <a:r>
              <a:rPr lang="fa-IR" sz="1600" b="1" dirty="0" smtClean="0">
                <a:cs typeface="B Nazanin" panose="00000400000000000000" pitchFamily="2" charset="-78"/>
              </a:rPr>
              <a:t>دریک </a:t>
            </a:r>
            <a:r>
              <a:rPr lang="fa-IR" sz="1600" b="1" dirty="0">
                <a:cs typeface="B Nazanin" panose="00000400000000000000" pitchFamily="2" charset="-78"/>
              </a:rPr>
              <a:t>بحران اقتصادی که کشورهای صنعتی دچار مشکل شده </a:t>
            </a:r>
            <a:r>
              <a:rPr lang="fa-IR" sz="1600" b="1" dirty="0" smtClean="0">
                <a:cs typeface="B Nazanin" panose="00000400000000000000" pitchFamily="2" charset="-78"/>
              </a:rPr>
              <a:t>بودند ، </a:t>
            </a:r>
            <a:r>
              <a:rPr lang="fa-IR" sz="1600" b="1" dirty="0">
                <a:cs typeface="B Nazanin" panose="00000400000000000000" pitchFamily="2" charset="-78"/>
              </a:rPr>
              <a:t>بنا به محاسبات اقتصادی می </a:t>
            </a:r>
            <a:r>
              <a:rPr lang="fa-IR" sz="1600" b="1" dirty="0" smtClean="0">
                <a:cs typeface="B Nazanin" panose="00000400000000000000" pitchFamily="2" charset="-78"/>
              </a:rPr>
              <a:t>بایست </a:t>
            </a:r>
            <a:r>
              <a:rPr lang="fa-IR" sz="1600" b="1" dirty="0">
                <a:cs typeface="B Nazanin" panose="00000400000000000000" pitchFamily="2" charset="-78"/>
              </a:rPr>
              <a:t>نفت را </a:t>
            </a:r>
            <a:r>
              <a:rPr lang="fa-IR" sz="1600" b="1" dirty="0" smtClean="0">
                <a:cs typeface="B Nazanin" panose="00000400000000000000" pitchFamily="2" charset="-78"/>
              </a:rPr>
              <a:t>به</a:t>
            </a:r>
          </a:p>
          <a:p>
            <a:pPr algn="just" rtl="1"/>
            <a:r>
              <a:rPr lang="fa-IR" sz="16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1600" b="1" dirty="0">
                <a:solidFill>
                  <a:srgbClr val="FF0000"/>
                </a:solidFill>
                <a:cs typeface="B Nazanin" panose="00000400000000000000" pitchFamily="2" charset="-78"/>
              </a:rPr>
              <a:t>گرانترین قیمت </a:t>
            </a:r>
            <a:r>
              <a:rPr lang="fa-IR" sz="1600" b="1" dirty="0">
                <a:cs typeface="B Nazanin" panose="00000400000000000000" pitchFamily="2" charset="-78"/>
              </a:rPr>
              <a:t>از کشورهای نفت </a:t>
            </a:r>
            <a:r>
              <a:rPr lang="fa-IR" sz="1600" b="1" dirty="0" smtClean="0">
                <a:cs typeface="B Nazanin" panose="00000400000000000000" pitchFamily="2" charset="-78"/>
              </a:rPr>
              <a:t>خیز </a:t>
            </a:r>
            <a:r>
              <a:rPr lang="fa-IR" sz="1600" b="1" dirty="0">
                <a:cs typeface="B Nazanin" panose="00000400000000000000" pitchFamily="2" charset="-78"/>
              </a:rPr>
              <a:t>خریداری </a:t>
            </a:r>
            <a:r>
              <a:rPr lang="fa-IR" sz="1600" b="1" dirty="0" smtClean="0">
                <a:cs typeface="B Nazanin" panose="00000400000000000000" pitchFamily="2" charset="-78"/>
              </a:rPr>
              <a:t>می کردند ولی </a:t>
            </a:r>
            <a:r>
              <a:rPr lang="fa-IR" sz="1600" b="1" dirty="0">
                <a:cs typeface="B Nazanin" panose="00000400000000000000" pitchFamily="2" charset="-78"/>
              </a:rPr>
              <a:t>جالب است بدانید به </a:t>
            </a:r>
            <a:r>
              <a:rPr lang="fa-IR" sz="1600" b="1" dirty="0">
                <a:solidFill>
                  <a:srgbClr val="FF0000"/>
                </a:solidFill>
                <a:cs typeface="B Nazanin" panose="00000400000000000000" pitchFamily="2" charset="-78"/>
              </a:rPr>
              <a:t>ارزان ترین قیمت </a:t>
            </a:r>
            <a:r>
              <a:rPr lang="fa-IR" sz="1600" b="1" dirty="0">
                <a:cs typeface="B Nazanin" panose="00000400000000000000" pitchFamily="2" charset="-78"/>
              </a:rPr>
              <a:t>ممکن ، نفت مورد </a:t>
            </a:r>
            <a:r>
              <a:rPr lang="fa-IR" sz="1600" b="1" dirty="0" smtClean="0">
                <a:cs typeface="B Nazanin" panose="00000400000000000000" pitchFamily="2" charset="-78"/>
              </a:rPr>
              <a:t>نیاز</a:t>
            </a:r>
          </a:p>
          <a:p>
            <a:pPr algn="just" rtl="1"/>
            <a:r>
              <a:rPr lang="fa-IR" sz="1600" b="1" dirty="0" smtClean="0">
                <a:cs typeface="B Nazanin" panose="00000400000000000000" pitchFamily="2" charset="-78"/>
              </a:rPr>
              <a:t> </a:t>
            </a:r>
            <a:r>
              <a:rPr lang="fa-IR" sz="1600" b="1" dirty="0">
                <a:cs typeface="B Nazanin" panose="00000400000000000000" pitchFamily="2" charset="-78"/>
              </a:rPr>
              <a:t>خود را </a:t>
            </a:r>
            <a:r>
              <a:rPr lang="fa-IR" sz="1600" b="1" dirty="0" smtClean="0">
                <a:cs typeface="B Nazanin" panose="00000400000000000000" pitchFamily="2" charset="-78"/>
              </a:rPr>
              <a:t>خریدند ، زیرا </a:t>
            </a:r>
            <a:r>
              <a:rPr lang="fa-IR" sz="1600" b="1" dirty="0">
                <a:cs typeface="B Nazanin" panose="00000400000000000000" pitchFamily="2" charset="-78"/>
              </a:rPr>
              <a:t>در کشورهای نفت خیز ، </a:t>
            </a:r>
            <a:r>
              <a:rPr lang="fa-IR" sz="1600" b="1" dirty="0">
                <a:solidFill>
                  <a:srgbClr val="FF0000"/>
                </a:solidFill>
                <a:cs typeface="B Nazanin" panose="00000400000000000000" pitchFamily="2" charset="-78"/>
              </a:rPr>
              <a:t>بعد عینی </a:t>
            </a:r>
            <a:r>
              <a:rPr lang="fa-IR" sz="1600" b="1" dirty="0">
                <a:cs typeface="B Nazanin" panose="00000400000000000000" pitchFamily="2" charset="-78"/>
              </a:rPr>
              <a:t>نفت به عنوان یک سرمایه </a:t>
            </a:r>
            <a:r>
              <a:rPr lang="fa-IR" sz="1600" b="1" dirty="0">
                <a:solidFill>
                  <a:srgbClr val="FF0000"/>
                </a:solidFill>
                <a:cs typeface="B Nazanin" panose="00000400000000000000" pitchFamily="2" charset="-78"/>
              </a:rPr>
              <a:t>وجود </a:t>
            </a:r>
            <a:r>
              <a:rPr lang="fa-IR" sz="16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داشت </a:t>
            </a:r>
            <a:r>
              <a:rPr lang="fa-IR" sz="1600" b="1" dirty="0" smtClean="0">
                <a:cs typeface="B Nazanin" panose="00000400000000000000" pitchFamily="2" charset="-78"/>
              </a:rPr>
              <a:t>ولی </a:t>
            </a:r>
            <a:r>
              <a:rPr lang="fa-IR" sz="1600" b="1" dirty="0">
                <a:solidFill>
                  <a:srgbClr val="FF0000"/>
                </a:solidFill>
                <a:cs typeface="B Nazanin" panose="00000400000000000000" pitchFamily="2" charset="-78"/>
              </a:rPr>
              <a:t>بعد </a:t>
            </a:r>
            <a:r>
              <a:rPr lang="fa-IR" sz="16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ذهنی </a:t>
            </a:r>
            <a:r>
              <a:rPr lang="fa-IR" sz="1400" b="1" dirty="0" smtClean="0">
                <a:cs typeface="B Nazanin" panose="00000400000000000000" pitchFamily="2" charset="-78"/>
              </a:rPr>
              <a:t>(عدم آگاهی نسبت به علوم اقتصادی و سیاست های اقتصادی جهان ) </a:t>
            </a:r>
            <a:r>
              <a:rPr lang="fa-IR" sz="1600" b="1" dirty="0">
                <a:cs typeface="B Nazanin" panose="00000400000000000000" pitchFamily="2" charset="-78"/>
              </a:rPr>
              <a:t>آن </a:t>
            </a:r>
            <a:r>
              <a:rPr lang="fa-IR" sz="1600" b="1" dirty="0">
                <a:solidFill>
                  <a:srgbClr val="FF0000"/>
                </a:solidFill>
                <a:cs typeface="B Nazanin" panose="00000400000000000000" pitchFamily="2" charset="-78"/>
              </a:rPr>
              <a:t>مفقود بود </a:t>
            </a:r>
            <a:r>
              <a:rPr lang="fa-IR" sz="1600" b="1" dirty="0" smtClean="0">
                <a:cs typeface="B Nazanin" panose="00000400000000000000" pitchFamily="2" charset="-78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93046" y="4036150"/>
            <a:ext cx="86206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rtl="1">
              <a:buFont typeface="Wingdings" panose="05000000000000000000" pitchFamily="2" charset="2"/>
              <a:buChar char="q"/>
            </a:pPr>
            <a:r>
              <a:rPr lang="fa-IR" sz="1600" b="1" dirty="0" smtClean="0">
                <a:cs typeface="B Nazanin" panose="00000400000000000000" pitchFamily="2" charset="-78"/>
              </a:rPr>
              <a:t>در مواقع انتخابات برخی مردم برای داشتن مشارکت سیاسی پای صندوق رای می روند ، اما </a:t>
            </a:r>
            <a:r>
              <a:rPr lang="fa-IR" sz="16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بدون آگاهی </a:t>
            </a:r>
            <a:r>
              <a:rPr lang="fa-IR" sz="1600" b="1" dirty="0" smtClean="0">
                <a:cs typeface="B Nazanin" panose="00000400000000000000" pitchFamily="2" charset="-78"/>
              </a:rPr>
              <a:t>به شخصی رای</a:t>
            </a:r>
          </a:p>
          <a:p>
            <a:pPr algn="just" rtl="1"/>
            <a:r>
              <a:rPr lang="fa-IR" sz="1600" b="1" dirty="0" smtClean="0">
                <a:cs typeface="B Nazanin" panose="00000400000000000000" pitchFamily="2" charset="-78"/>
              </a:rPr>
              <a:t> می دهند یا </a:t>
            </a:r>
            <a:r>
              <a:rPr lang="fa-IR" sz="16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رای سفید </a:t>
            </a:r>
            <a:r>
              <a:rPr lang="fa-IR" sz="1600" b="1" dirty="0" smtClean="0">
                <a:cs typeface="B Nazanin" panose="00000400000000000000" pitchFamily="2" charset="-78"/>
              </a:rPr>
              <a:t>در داخل صندوق می اندازند . در این نوع رای دادن فقط به </a:t>
            </a:r>
            <a:r>
              <a:rPr lang="fa-IR" sz="16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بعد عینی توجه شده است</a:t>
            </a:r>
            <a:r>
              <a:rPr lang="fa-IR" sz="1600" b="1" dirty="0" smtClean="0">
                <a:cs typeface="B Nazanin" panose="00000400000000000000" pitchFamily="2" charset="-78"/>
              </a:rPr>
              <a:t> و  به </a:t>
            </a:r>
            <a:r>
              <a:rPr lang="fa-IR" sz="16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بعد ذهنی </a:t>
            </a:r>
            <a:r>
              <a:rPr lang="fa-IR" sz="1600" b="1" dirty="0" smtClean="0">
                <a:cs typeface="B Nazanin" panose="00000400000000000000" pitchFamily="2" charset="-78"/>
              </a:rPr>
              <a:t>و معنایی انتخابات </a:t>
            </a:r>
            <a:r>
              <a:rPr lang="fa-IR" sz="16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توجه نشده است </a:t>
            </a:r>
            <a:r>
              <a:rPr lang="fa-IR" sz="1600" b="1" dirty="0" smtClean="0">
                <a:cs typeface="B Nazanin" panose="00000400000000000000" pitchFamily="2" charset="-78"/>
              </a:rPr>
              <a:t>.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10819" y="1814665"/>
            <a:ext cx="34756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/>
            <a:r>
              <a:rPr lang="fa-IR" sz="1600" b="1" dirty="0">
                <a:cs typeface="B Nazanin" panose="00000400000000000000" pitchFamily="2" charset="-78"/>
              </a:rPr>
              <a:t>با  چند مثال به توضیح این موضوع می پردازیم .</a:t>
            </a:r>
          </a:p>
        </p:txBody>
      </p:sp>
      <p:sp>
        <p:nvSpPr>
          <p:cNvPr id="5" name="Rectangle 4"/>
          <p:cNvSpPr/>
          <p:nvPr/>
        </p:nvSpPr>
        <p:spPr>
          <a:xfrm>
            <a:off x="370215" y="3449781"/>
            <a:ext cx="86354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rtl="1">
              <a:buFont typeface="Wingdings" panose="05000000000000000000" pitchFamily="2" charset="2"/>
              <a:buChar char="q"/>
            </a:pPr>
            <a:r>
              <a:rPr lang="fa-IR" sz="1600" b="1" dirty="0" smtClean="0">
                <a:cs typeface="B Nazanin" panose="00000400000000000000" pitchFamily="2" charset="-78"/>
              </a:rPr>
              <a:t>دانش </a:t>
            </a:r>
            <a:r>
              <a:rPr lang="fa-IR" sz="1600" b="1" dirty="0">
                <a:cs typeface="B Nazanin" panose="00000400000000000000" pitchFamily="2" charset="-78"/>
              </a:rPr>
              <a:t>آموزی که از </a:t>
            </a:r>
            <a:r>
              <a:rPr lang="fa-IR" sz="1600" b="1" dirty="0">
                <a:solidFill>
                  <a:srgbClr val="FF0000"/>
                </a:solidFill>
                <a:cs typeface="B Nazanin" panose="00000400000000000000" pitchFamily="2" charset="-78"/>
              </a:rPr>
              <a:t>استعداد </a:t>
            </a:r>
            <a:r>
              <a:rPr lang="fa-IR" sz="16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سرشار </a:t>
            </a:r>
            <a:r>
              <a:rPr lang="fa-IR" sz="1600" b="1" dirty="0" smtClean="0">
                <a:cs typeface="B Nazanin" panose="00000400000000000000" pitchFamily="2" charset="-78"/>
              </a:rPr>
              <a:t>خود </a:t>
            </a:r>
            <a:r>
              <a:rPr lang="fa-IR" sz="16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آگاه  نیست </a:t>
            </a:r>
            <a:r>
              <a:rPr lang="fa-IR" sz="1400" b="1" dirty="0" smtClean="0">
                <a:cs typeface="B Nazanin" panose="00000400000000000000" pitchFamily="2" charset="-78"/>
              </a:rPr>
              <a:t>( مفقود بودن بعد ذهنی ) </a:t>
            </a:r>
            <a:r>
              <a:rPr lang="fa-IR" sz="1600" b="1" dirty="0" smtClean="0">
                <a:cs typeface="B Nazanin" panose="00000400000000000000" pitchFamily="2" charset="-78"/>
              </a:rPr>
              <a:t>نمی تواند </a:t>
            </a:r>
            <a:r>
              <a:rPr lang="fa-IR" sz="1600" b="1" dirty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استعداد خود بهره </a:t>
            </a:r>
            <a:r>
              <a:rPr lang="fa-IR" sz="1600" b="1" dirty="0">
                <a:cs typeface="B Nazanin" panose="00000400000000000000" pitchFamily="2" charset="-78"/>
              </a:rPr>
              <a:t>چندانی </a:t>
            </a:r>
            <a:r>
              <a:rPr lang="fa-IR" sz="1600" b="1" dirty="0" smtClean="0">
                <a:cs typeface="B Nazanin" panose="00000400000000000000" pitchFamily="2" charset="-78"/>
              </a:rPr>
              <a:t>ببرد </a:t>
            </a:r>
            <a:r>
              <a:rPr lang="fa-IR" sz="1600" b="1" dirty="0">
                <a:cs typeface="B Nazanin" panose="00000400000000000000" pitchFamily="2" charset="-78"/>
              </a:rPr>
              <a:t>.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88223" y="-20538"/>
            <a:ext cx="1309831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0"/>
              </a:spcAft>
              <a:tabLst>
                <a:tab pos="5941060" algn="r"/>
              </a:tabLst>
            </a:pPr>
            <a:r>
              <a:rPr lang="fa-IR" b="1" dirty="0" smtClean="0">
                <a:ln w="0">
                  <a:solidFill>
                    <a:srgbClr val="C00000"/>
                  </a:solidFill>
                </a:ln>
                <a:solidFill>
                  <a:srgbClr val="CB32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Adobe Arabic"/>
                <a:ea typeface="Calibri" panose="020F0502020204030204" pitchFamily="34" charset="0"/>
                <a:cs typeface="B Kamran" panose="00000400000000000000" pitchFamily="2" charset="-78"/>
              </a:rPr>
              <a:t>ابعاد ذهنی و عینی</a:t>
            </a:r>
            <a:endParaRPr lang="en-US" sz="1400" b="1" dirty="0">
              <a:ln w="0">
                <a:solidFill>
                  <a:srgbClr val="C00000"/>
                </a:solidFill>
              </a:ln>
              <a:solidFill>
                <a:srgbClr val="CB325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  <a:ea typeface="Calibri" panose="020F0502020204030204" pitchFamily="34" charset="0"/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40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170716" y="509646"/>
            <a:ext cx="701423" cy="272483"/>
            <a:chOff x="7812360" y="771550"/>
            <a:chExt cx="826221" cy="360041"/>
          </a:xfrm>
        </p:grpSpPr>
        <p:sp>
          <p:nvSpPr>
            <p:cNvPr id="7" name="Rounded Rectangle 6"/>
            <p:cNvSpPr/>
            <p:nvPr/>
          </p:nvSpPr>
          <p:spPr>
            <a:xfrm>
              <a:off x="7812360" y="771550"/>
              <a:ext cx="792088" cy="36004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812360" y="785917"/>
              <a:ext cx="826221" cy="34567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100" b="1" dirty="0" smtClean="0">
                  <a:latin typeface="Agency FB" panose="020B0503020202020204" pitchFamily="34" charset="0"/>
                </a:rPr>
                <a:t>YABAN</a:t>
              </a:r>
              <a:r>
                <a:rPr lang="en-US" sz="1100" b="1" dirty="0" smtClean="0">
                  <a:solidFill>
                    <a:srgbClr val="FF0000"/>
                  </a:solidFill>
                  <a:latin typeface="Agency FB" panose="020B0503020202020204" pitchFamily="34" charset="0"/>
                </a:rPr>
                <a:t>D</a:t>
              </a:r>
              <a:r>
                <a:rPr lang="en-US" sz="1100" b="1" dirty="0" smtClean="0">
                  <a:latin typeface="Agency FB" panose="020B0503020202020204" pitchFamily="34" charset="0"/>
                </a:rPr>
                <a:t>EH</a:t>
              </a:r>
              <a:endParaRPr lang="fa-IR" sz="1100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 rot="16200000">
            <a:off x="7502780" y="429685"/>
            <a:ext cx="81952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amran" panose="00000400000000000000" pitchFamily="2" charset="-78"/>
              </a:rPr>
              <a:t>درس چهارم</a:t>
            </a:r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amran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48464" y="-20538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rgbClr val="FF0000"/>
                </a:solidFill>
                <a:cs typeface="B Fantezy" panose="00000400000000000000" pitchFamily="2" charset="-78"/>
              </a:rPr>
              <a:t>1</a:t>
            </a:r>
            <a:endParaRPr lang="fa-IR" sz="3200" dirty="0">
              <a:solidFill>
                <a:srgbClr val="FF0000"/>
              </a:solidFill>
              <a:cs typeface="B Fantezy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24127" y="-20538"/>
            <a:ext cx="2173927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0"/>
              </a:spcAft>
              <a:tabLst>
                <a:tab pos="5941060" algn="r"/>
              </a:tabLst>
            </a:pPr>
            <a:r>
              <a:rPr lang="fa-IR" b="1" dirty="0" smtClean="0">
                <a:ln w="0">
                  <a:solidFill>
                    <a:srgbClr val="C00000"/>
                  </a:solidFill>
                </a:ln>
                <a:solidFill>
                  <a:srgbClr val="CB32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Adobe Arabic"/>
                <a:ea typeface="Calibri" panose="020F0502020204030204" pitchFamily="34" charset="0"/>
                <a:cs typeface="B Kamran" panose="00000400000000000000" pitchFamily="2" charset="-78"/>
              </a:rPr>
              <a:t>لایه های جهان اجتماعی کدامند ؟</a:t>
            </a:r>
            <a:endParaRPr lang="en-US" sz="1400" b="1" dirty="0">
              <a:ln w="0">
                <a:solidFill>
                  <a:srgbClr val="C00000"/>
                </a:solidFill>
              </a:ln>
              <a:solidFill>
                <a:srgbClr val="CB325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  <a:ea typeface="Calibri" panose="020F0502020204030204" pitchFamily="34" charset="0"/>
              <a:cs typeface="B Kamran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68215" y="3114446"/>
            <a:ext cx="5964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cs typeface="B Nazanin" panose="00000400000000000000" pitchFamily="2" charset="-78"/>
              </a:rPr>
              <a:t>2-آیا </a:t>
            </a:r>
            <a:r>
              <a:rPr lang="fa-IR" sz="1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cs typeface="B Nazanin" panose="00000400000000000000" pitchFamily="2" charset="-78"/>
              </a:rPr>
              <a:t>همۀ </a:t>
            </a:r>
            <a:r>
              <a:rPr lang="fa-IR" sz="1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cs typeface="B Nazanin" panose="00000400000000000000" pitchFamily="2" charset="-78"/>
              </a:rPr>
              <a:t>اجزای جهان اجتماعی ( پدیده های اجتماعی ) اهمیت </a:t>
            </a:r>
            <a:r>
              <a:rPr lang="fa-IR" sz="1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cs typeface="B Nazanin" panose="00000400000000000000" pitchFamily="2" charset="-78"/>
              </a:rPr>
              <a:t>یکسانی </a:t>
            </a:r>
            <a:r>
              <a:rPr lang="fa-IR" sz="1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cs typeface="B Nazanin" panose="00000400000000000000" pitchFamily="2" charset="-78"/>
              </a:rPr>
              <a:t>دارند ؟ </a:t>
            </a:r>
            <a:endParaRPr lang="en-US" sz="1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cs typeface="B Nazanin" panose="000004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01655" y="1094421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i="1" dirty="0" smtClean="0"/>
              <a:t>چند سوال :</a:t>
            </a:r>
            <a:endParaRPr lang="en-US" b="1" i="1" dirty="0"/>
          </a:p>
        </p:txBody>
      </p:sp>
      <p:sp>
        <p:nvSpPr>
          <p:cNvPr id="13" name="Rectangle 12"/>
          <p:cNvSpPr/>
          <p:nvPr/>
        </p:nvSpPr>
        <p:spPr>
          <a:xfrm>
            <a:off x="119998" y="2170464"/>
            <a:ext cx="86284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b="1" dirty="0" smtClean="0">
                <a:cs typeface="B Nazanin" panose="00000400000000000000" pitchFamily="2" charset="-78"/>
              </a:rPr>
              <a:t>خیر - در </a:t>
            </a:r>
            <a:r>
              <a:rPr lang="fa-IR" sz="1600" b="1" dirty="0">
                <a:cs typeface="B Nazanin" panose="00000400000000000000" pitchFamily="2" charset="-78"/>
              </a:rPr>
              <a:t>میان اعضای بدن، </a:t>
            </a:r>
            <a:r>
              <a:rPr lang="fa-IR" sz="1600" b="1" dirty="0">
                <a:solidFill>
                  <a:srgbClr val="FF0000"/>
                </a:solidFill>
                <a:cs typeface="B Nazanin" panose="00000400000000000000" pitchFamily="2" charset="-78"/>
              </a:rPr>
              <a:t>قلب و مغز به دلیل داشتن </a:t>
            </a:r>
            <a:r>
              <a:rPr lang="fa-IR" sz="16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نقش </a:t>
            </a:r>
            <a:r>
              <a:rPr lang="fa-IR" sz="1600" b="1" dirty="0">
                <a:solidFill>
                  <a:srgbClr val="FF0000"/>
                </a:solidFill>
                <a:cs typeface="B Nazanin" panose="00000400000000000000" pitchFamily="2" charset="-78"/>
              </a:rPr>
              <a:t>اساسی در زنده ماندن </a:t>
            </a:r>
            <a:r>
              <a:rPr lang="fa-IR" sz="1600" b="1" dirty="0">
                <a:cs typeface="B Nazanin" panose="00000400000000000000" pitchFamily="2" charset="-78"/>
              </a:rPr>
              <a:t>موجود </a:t>
            </a:r>
            <a:r>
              <a:rPr lang="fa-IR" sz="1600" b="1" dirty="0" smtClean="0">
                <a:cs typeface="B Nazanin" panose="00000400000000000000" pitchFamily="2" charset="-78"/>
              </a:rPr>
              <a:t>زنده ، </a:t>
            </a:r>
            <a:r>
              <a:rPr lang="fa-IR" sz="1600" b="1" dirty="0">
                <a:cs typeface="B Nazanin" panose="00000400000000000000" pitchFamily="2" charset="-78"/>
              </a:rPr>
              <a:t>از اهمیت بیشتری نسبت به چشم </a:t>
            </a:r>
            <a:r>
              <a:rPr lang="fa-IR" sz="1600" b="1" dirty="0" smtClean="0">
                <a:cs typeface="B Nazanin" panose="00000400000000000000" pitchFamily="2" charset="-78"/>
              </a:rPr>
              <a:t>و دست </a:t>
            </a:r>
            <a:r>
              <a:rPr lang="fa-IR" sz="1600" b="1" dirty="0">
                <a:cs typeface="B Nazanin" panose="00000400000000000000" pitchFamily="2" charset="-78"/>
              </a:rPr>
              <a:t>برخوردارند.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937701" y="1467360"/>
            <a:ext cx="121312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068216" y="1781228"/>
            <a:ext cx="5964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cs typeface="B Nazanin" panose="00000400000000000000" pitchFamily="2" charset="-78"/>
              </a:rPr>
              <a:t>1-آیا </a:t>
            </a:r>
            <a:r>
              <a:rPr lang="fa-IR" sz="1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cs typeface="B Nazanin" panose="00000400000000000000" pitchFamily="2" charset="-78"/>
              </a:rPr>
              <a:t>همۀ اعضای یک موجود </a:t>
            </a:r>
            <a:r>
              <a:rPr lang="fa-IR" sz="1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cs typeface="B Nazanin" panose="00000400000000000000" pitchFamily="2" charset="-78"/>
              </a:rPr>
              <a:t>زنده ( </a:t>
            </a:r>
            <a:r>
              <a:rPr lang="fa-IR" sz="1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cs typeface="B Nazanin" panose="00000400000000000000" pitchFamily="2" charset="-78"/>
              </a:rPr>
              <a:t>قلب ، مغز ، چشم و ... </a:t>
            </a:r>
            <a:r>
              <a:rPr lang="fa-IR" sz="1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cs typeface="B Nazanin" panose="00000400000000000000" pitchFamily="2" charset="-78"/>
              </a:rPr>
              <a:t> ) اهمیت </a:t>
            </a:r>
            <a:r>
              <a:rPr lang="fa-IR" sz="1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cs typeface="B Nazanin" panose="00000400000000000000" pitchFamily="2" charset="-78"/>
              </a:rPr>
              <a:t>یکسانی </a:t>
            </a:r>
            <a:r>
              <a:rPr lang="fa-IR" sz="1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cs typeface="B Nazanin" panose="00000400000000000000" pitchFamily="2" charset="-78"/>
              </a:rPr>
              <a:t>دارند ؟ </a:t>
            </a:r>
            <a:endParaRPr lang="en-US" sz="1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cs typeface="B Nazanin" panose="00000400000000000000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4696" y="3532852"/>
            <a:ext cx="86284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b="1" dirty="0" smtClean="0">
                <a:cs typeface="B Nazanin" panose="00000400000000000000" pitchFamily="2" charset="-78"/>
              </a:rPr>
              <a:t>خیر – برخی پدیده های اجتماعی به </a:t>
            </a:r>
            <a:r>
              <a:rPr lang="fa-IR" sz="16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دلیل </a:t>
            </a:r>
            <a:r>
              <a:rPr lang="fa-IR" sz="1600" b="1" dirty="0">
                <a:solidFill>
                  <a:srgbClr val="FF0000"/>
                </a:solidFill>
                <a:cs typeface="B Nazanin" panose="00000400000000000000" pitchFamily="2" charset="-78"/>
              </a:rPr>
              <a:t>داشتن نقشِ </a:t>
            </a:r>
            <a:r>
              <a:rPr lang="fa-IR" sz="16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حیاتی و تعیین کننده در جهان اجتماعی </a:t>
            </a:r>
            <a:r>
              <a:rPr lang="fa-IR" sz="1600" b="1" dirty="0" smtClean="0">
                <a:cs typeface="B Nazanin" panose="00000400000000000000" pitchFamily="2" charset="-78"/>
              </a:rPr>
              <a:t>، </a:t>
            </a:r>
            <a:r>
              <a:rPr lang="fa-IR" sz="1600" b="1" dirty="0">
                <a:cs typeface="B Nazanin" panose="00000400000000000000" pitchFamily="2" charset="-78"/>
              </a:rPr>
              <a:t>از اهمیت بیشتری نسبت </a:t>
            </a:r>
            <a:r>
              <a:rPr lang="fa-IR" sz="1600" b="1" dirty="0" smtClean="0">
                <a:cs typeface="B Nazanin" panose="00000400000000000000" pitchFamily="2" charset="-78"/>
              </a:rPr>
              <a:t>به پدیده های دیگر برخوردارند</a:t>
            </a:r>
            <a:r>
              <a:rPr lang="fa-IR" sz="1600" b="1" dirty="0">
                <a:cs typeface="B Nazanin" panose="00000400000000000000" pitchFamily="2" charset="-78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441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170716" y="509646"/>
            <a:ext cx="701423" cy="272483"/>
            <a:chOff x="7812360" y="771550"/>
            <a:chExt cx="826221" cy="360041"/>
          </a:xfrm>
        </p:grpSpPr>
        <p:sp>
          <p:nvSpPr>
            <p:cNvPr id="7" name="Rounded Rectangle 6"/>
            <p:cNvSpPr/>
            <p:nvPr/>
          </p:nvSpPr>
          <p:spPr>
            <a:xfrm>
              <a:off x="7812360" y="771550"/>
              <a:ext cx="792088" cy="36004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812360" y="785917"/>
              <a:ext cx="826221" cy="34567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100" b="1" dirty="0" smtClean="0">
                  <a:latin typeface="Agency FB" panose="020B0503020202020204" pitchFamily="34" charset="0"/>
                </a:rPr>
                <a:t>YABAN</a:t>
              </a:r>
              <a:r>
                <a:rPr lang="en-US" sz="1100" b="1" dirty="0" smtClean="0">
                  <a:solidFill>
                    <a:srgbClr val="FF0000"/>
                  </a:solidFill>
                  <a:latin typeface="Agency FB" panose="020B0503020202020204" pitchFamily="34" charset="0"/>
                </a:rPr>
                <a:t>D</a:t>
              </a:r>
              <a:r>
                <a:rPr lang="en-US" sz="1100" b="1" dirty="0" smtClean="0">
                  <a:latin typeface="Agency FB" panose="020B0503020202020204" pitchFamily="34" charset="0"/>
                </a:rPr>
                <a:t>EH</a:t>
              </a:r>
              <a:endParaRPr lang="fa-IR" sz="1100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 rot="16200000">
            <a:off x="7502780" y="429685"/>
            <a:ext cx="81952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amran" panose="00000400000000000000" pitchFamily="2" charset="-78"/>
              </a:rPr>
              <a:t>درس چهارم</a:t>
            </a:r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amran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48464" y="-20538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solidFill>
                  <a:srgbClr val="FF0000"/>
                </a:solidFill>
                <a:cs typeface="B Fantezy" panose="00000400000000000000" pitchFamily="2" charset="-78"/>
              </a:rPr>
              <a:t>1</a:t>
            </a:r>
            <a:endParaRPr lang="fa-IR" sz="3200" dirty="0">
              <a:solidFill>
                <a:srgbClr val="FF0000"/>
              </a:solidFill>
              <a:cs typeface="B Fantezy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96789" y="-71294"/>
            <a:ext cx="2173927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0"/>
              </a:spcAft>
              <a:tabLst>
                <a:tab pos="5941060" algn="r"/>
              </a:tabLst>
            </a:pPr>
            <a:r>
              <a:rPr lang="fa-IR" b="1" dirty="0" smtClean="0">
                <a:ln w="0">
                  <a:solidFill>
                    <a:srgbClr val="C00000"/>
                  </a:solidFill>
                </a:ln>
                <a:solidFill>
                  <a:srgbClr val="CB32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Adobe Arabic"/>
                <a:ea typeface="Calibri" panose="020F0502020204030204" pitchFamily="34" charset="0"/>
                <a:cs typeface="B Kamran" panose="00000400000000000000" pitchFamily="2" charset="-78"/>
              </a:rPr>
              <a:t>لایه های جهان اجتماعی کدامند ؟</a:t>
            </a:r>
            <a:endParaRPr lang="en-US" sz="1400" b="1" dirty="0">
              <a:ln w="0">
                <a:solidFill>
                  <a:srgbClr val="C00000"/>
                </a:solidFill>
              </a:ln>
              <a:solidFill>
                <a:srgbClr val="CB325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Calibri" panose="020F0502020204030204" pitchFamily="34" charset="0"/>
              <a:ea typeface="Calibri" panose="020F0502020204030204" pitchFamily="34" charset="0"/>
              <a:cs typeface="B Kamran" panose="00000400000000000000" pitchFamily="2" charset="-78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55285835"/>
              </p:ext>
            </p:extLst>
          </p:nvPr>
        </p:nvGraphicFramePr>
        <p:xfrm>
          <a:off x="178670" y="196056"/>
          <a:ext cx="8280920" cy="1916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2973248" y="254586"/>
            <a:ext cx="26917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لایه های جهان </a:t>
            </a:r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اجتماعی عبارتند از :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25405" y="946065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لایه های 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عمیق</a:t>
            </a:r>
            <a:r>
              <a:rPr lang="fa-IR" b="1" dirty="0" smtClean="0">
                <a:cs typeface="B Nazanin" panose="00000400000000000000" pitchFamily="2" charset="-78"/>
              </a:rPr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477271" y="955339"/>
            <a:ext cx="13676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لایه های </a:t>
            </a:r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سطحی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28353" y="1707654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عقاید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847061" y="1706558"/>
            <a:ext cx="833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ارزش ها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844953" y="1706558"/>
            <a:ext cx="824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هنجارها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4910" y="1670044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نمادها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16317" y="2504492"/>
            <a:ext cx="8720179" cy="106792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67545" y="2736792"/>
            <a:ext cx="8463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fa-IR" sz="1600" b="1" dirty="0">
                <a:cs typeface="B Nazanin" panose="00000400000000000000" pitchFamily="2" charset="-78"/>
              </a:rPr>
              <a:t>بخش هایی که تاثیر تعیین کننده </a:t>
            </a:r>
            <a:r>
              <a:rPr lang="fa-IR" sz="1600" b="1" dirty="0" smtClean="0">
                <a:cs typeface="B Nazanin" panose="00000400000000000000" pitchFamily="2" charset="-78"/>
              </a:rPr>
              <a:t>و حیاتی بر </a:t>
            </a:r>
            <a:r>
              <a:rPr lang="fa-IR" sz="1600" b="1" dirty="0">
                <a:cs typeface="B Nazanin" panose="00000400000000000000" pitchFamily="2" charset="-78"/>
              </a:rPr>
              <a:t>جهان اجتماعی دارند </a:t>
            </a:r>
            <a:r>
              <a:rPr lang="fa-IR" sz="1600" b="1" dirty="0" smtClean="0">
                <a:cs typeface="B Nazanin" panose="00000400000000000000" pitchFamily="2" charset="-78"/>
              </a:rPr>
              <a:t>.</a:t>
            </a: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fa-IR" sz="1600" b="1" dirty="0" smtClean="0">
                <a:cs typeface="B Nazanin" panose="00000400000000000000" pitchFamily="2" charset="-78"/>
              </a:rPr>
              <a:t>کمتر </a:t>
            </a:r>
            <a:r>
              <a:rPr lang="fa-IR" sz="1600" b="1" dirty="0">
                <a:cs typeface="B Nazanin" panose="00000400000000000000" pitchFamily="2" charset="-78"/>
              </a:rPr>
              <a:t>در معرض تغییر قرارمی گیرند </a:t>
            </a:r>
            <a:r>
              <a:rPr lang="fa-IR" sz="1600" b="1" dirty="0" smtClean="0">
                <a:cs typeface="B Nazanin" panose="00000400000000000000" pitchFamily="2" charset="-78"/>
              </a:rPr>
              <a:t>و به </a:t>
            </a:r>
            <a:r>
              <a:rPr lang="fa-IR" sz="1600" b="1" dirty="0">
                <a:cs typeface="B Nazanin" panose="00000400000000000000" pitchFamily="2" charset="-78"/>
              </a:rPr>
              <a:t>آسانی تغییر نمی </a:t>
            </a:r>
            <a:r>
              <a:rPr lang="fa-IR" sz="1600" b="1" dirty="0" smtClean="0">
                <a:cs typeface="B Nazanin" panose="00000400000000000000" pitchFamily="2" charset="-78"/>
              </a:rPr>
              <a:t>کنند .</a:t>
            </a: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fa-IR" sz="1600" b="1" dirty="0" smtClean="0">
                <a:cs typeface="B Nazanin" panose="00000400000000000000" pitchFamily="2" charset="-78"/>
              </a:rPr>
              <a:t> در صورتی که تغییر کنند یا حذف شوند جهان اجتماعی فرو می ریزد و دگرگون می شود .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522180" y="2291410"/>
            <a:ext cx="1390842" cy="440759"/>
          </a:xfrm>
          <a:prstGeom prst="roundRect">
            <a:avLst/>
          </a:prstGeom>
          <a:solidFill>
            <a:srgbClr val="77933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601966" y="2309101"/>
            <a:ext cx="12682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لایه های عمیق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6044" y="3985077"/>
            <a:ext cx="8720179" cy="1067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7540693" y="3723521"/>
            <a:ext cx="1390842" cy="44075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545340" y="3741938"/>
            <a:ext cx="13676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لایه های سطحی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39752" y="4195715"/>
            <a:ext cx="65917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fa-IR" sz="1600" b="1" dirty="0">
                <a:cs typeface="B Nazanin" panose="00000400000000000000" pitchFamily="2" charset="-78"/>
              </a:rPr>
              <a:t>بخش هایی که تاثیر تعیین کننده </a:t>
            </a:r>
            <a:r>
              <a:rPr lang="fa-IR" sz="1600" b="1" dirty="0" smtClean="0">
                <a:cs typeface="B Nazanin" panose="00000400000000000000" pitchFamily="2" charset="-78"/>
              </a:rPr>
              <a:t>و حیاتی بر </a:t>
            </a:r>
            <a:r>
              <a:rPr lang="fa-IR" sz="1600" b="1" dirty="0">
                <a:cs typeface="B Nazanin" panose="00000400000000000000" pitchFamily="2" charset="-78"/>
              </a:rPr>
              <a:t>جهان اجتماعی </a:t>
            </a:r>
            <a:r>
              <a:rPr lang="fa-IR" sz="1600" b="1" dirty="0" smtClean="0">
                <a:cs typeface="B Nazanin" panose="00000400000000000000" pitchFamily="2" charset="-78"/>
              </a:rPr>
              <a:t>ندارند .</a:t>
            </a: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fa-IR" sz="1600" b="1" dirty="0" smtClean="0">
                <a:cs typeface="B Nazanin" panose="00000400000000000000" pitchFamily="2" charset="-78"/>
              </a:rPr>
              <a:t>بیشتر </a:t>
            </a:r>
            <a:r>
              <a:rPr lang="fa-IR" sz="1600" b="1" dirty="0">
                <a:cs typeface="B Nazanin" panose="00000400000000000000" pitchFamily="2" charset="-78"/>
              </a:rPr>
              <a:t>در معرض تغییر قرارمی </a:t>
            </a:r>
            <a:r>
              <a:rPr lang="fa-IR" sz="1600" b="1" dirty="0" smtClean="0">
                <a:cs typeface="B Nazanin" panose="00000400000000000000" pitchFamily="2" charset="-78"/>
              </a:rPr>
              <a:t>گیرند و به </a:t>
            </a:r>
            <a:r>
              <a:rPr lang="fa-IR" sz="1600" b="1" dirty="0">
                <a:cs typeface="B Nazanin" panose="00000400000000000000" pitchFamily="2" charset="-78"/>
              </a:rPr>
              <a:t>آسانی تغییر </a:t>
            </a:r>
            <a:r>
              <a:rPr lang="fa-IR" sz="1600" b="1" dirty="0" smtClean="0">
                <a:cs typeface="B Nazanin" panose="00000400000000000000" pitchFamily="2" charset="-78"/>
              </a:rPr>
              <a:t>می کنند .</a:t>
            </a: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fa-IR" sz="1600" b="1" dirty="0" smtClean="0">
                <a:cs typeface="B Nazanin" panose="00000400000000000000" pitchFamily="2" charset="-78"/>
              </a:rPr>
              <a:t>در </a:t>
            </a:r>
            <a:r>
              <a:rPr lang="fa-IR" sz="1600" b="1" dirty="0">
                <a:cs typeface="B Nazanin" panose="00000400000000000000" pitchFamily="2" charset="-78"/>
              </a:rPr>
              <a:t>صورتی که تغییر کنند </a:t>
            </a:r>
            <a:r>
              <a:rPr lang="fa-IR" sz="1600" b="1" dirty="0" smtClean="0">
                <a:cs typeface="B Nazanin" panose="00000400000000000000" pitchFamily="2" charset="-78"/>
              </a:rPr>
              <a:t>یا </a:t>
            </a:r>
            <a:r>
              <a:rPr lang="fa-IR" sz="1600" b="1" dirty="0">
                <a:cs typeface="B Nazanin" panose="00000400000000000000" pitchFamily="2" charset="-78"/>
              </a:rPr>
              <a:t>حذف شوند جهان اجتماعی </a:t>
            </a:r>
            <a:r>
              <a:rPr lang="fa-IR" sz="1600" b="1" dirty="0" smtClean="0">
                <a:cs typeface="B Nazanin" panose="00000400000000000000" pitchFamily="2" charset="-78"/>
              </a:rPr>
              <a:t>تداوم می یاید .</a:t>
            </a:r>
            <a:endParaRPr lang="en-US" sz="16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189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" grpId="0"/>
      <p:bldP spid="13" grpId="0"/>
      <p:bldP spid="14" grpId="0"/>
      <p:bldP spid="17" grpId="0"/>
      <p:bldP spid="18" grpId="0"/>
      <p:bldP spid="21" grpId="0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3348</TotalTime>
  <Words>1541</Words>
  <Application>Microsoft Office PowerPoint</Application>
  <PresentationFormat>On-screen Show (16:9)</PresentationFormat>
  <Paragraphs>207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9" baseType="lpstr">
      <vt:lpstr>맑은 고딕</vt:lpstr>
      <vt:lpstr>Adobe Arabic</vt:lpstr>
      <vt:lpstr>Agency FB</vt:lpstr>
      <vt:lpstr>Arial</vt:lpstr>
      <vt:lpstr>B Arshia</vt:lpstr>
      <vt:lpstr>B Cheshmeh</vt:lpstr>
      <vt:lpstr>B Fantezy</vt:lpstr>
      <vt:lpstr>B Kamran</vt:lpstr>
      <vt:lpstr>B Koodak</vt:lpstr>
      <vt:lpstr>B Nazanin</vt:lpstr>
      <vt:lpstr>BNazanin</vt:lpstr>
      <vt:lpstr>BNazaninBold</vt:lpstr>
      <vt:lpstr>Calibri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negar ghadimi</cp:lastModifiedBy>
  <cp:revision>396</cp:revision>
  <dcterms:created xsi:type="dcterms:W3CDTF">2014-04-01T16:27:38Z</dcterms:created>
  <dcterms:modified xsi:type="dcterms:W3CDTF">2021-08-13T17:47:13Z</dcterms:modified>
</cp:coreProperties>
</file>