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11"/>
  </p:notesMasterIdLst>
  <p:sldIdLst>
    <p:sldId id="364" r:id="rId2"/>
    <p:sldId id="371" r:id="rId3"/>
    <p:sldId id="344" r:id="rId4"/>
    <p:sldId id="345" r:id="rId5"/>
    <p:sldId id="346" r:id="rId6"/>
    <p:sldId id="256" r:id="rId7"/>
    <p:sldId id="257" r:id="rId8"/>
    <p:sldId id="258" r:id="rId9"/>
    <p:sldId id="259" r:id="rId10"/>
    <p:sldId id="260" r:id="rId11"/>
    <p:sldId id="261" r:id="rId12"/>
    <p:sldId id="262" r:id="rId13"/>
    <p:sldId id="317" r:id="rId14"/>
    <p:sldId id="318" r:id="rId15"/>
    <p:sldId id="263" r:id="rId16"/>
    <p:sldId id="319" r:id="rId17"/>
    <p:sldId id="373" r:id="rId18"/>
    <p:sldId id="265" r:id="rId19"/>
    <p:sldId id="269" r:id="rId20"/>
    <p:sldId id="268" r:id="rId21"/>
    <p:sldId id="270" r:id="rId22"/>
    <p:sldId id="267" r:id="rId23"/>
    <p:sldId id="320" r:id="rId24"/>
    <p:sldId id="266" r:id="rId25"/>
    <p:sldId id="272" r:id="rId26"/>
    <p:sldId id="273" r:id="rId27"/>
    <p:sldId id="322" r:id="rId28"/>
    <p:sldId id="274" r:id="rId29"/>
    <p:sldId id="276" r:id="rId30"/>
    <p:sldId id="321" r:id="rId31"/>
    <p:sldId id="277" r:id="rId32"/>
    <p:sldId id="278" r:id="rId33"/>
    <p:sldId id="366" r:id="rId34"/>
    <p:sldId id="280" r:id="rId35"/>
    <p:sldId id="323" r:id="rId36"/>
    <p:sldId id="281" r:id="rId37"/>
    <p:sldId id="324" r:id="rId38"/>
    <p:sldId id="372" r:id="rId39"/>
    <p:sldId id="283" r:id="rId40"/>
    <p:sldId id="367" r:id="rId41"/>
    <p:sldId id="284" r:id="rId42"/>
    <p:sldId id="285" r:id="rId43"/>
    <p:sldId id="286" r:id="rId44"/>
    <p:sldId id="288" r:id="rId45"/>
    <p:sldId id="291" r:id="rId46"/>
    <p:sldId id="293" r:id="rId47"/>
    <p:sldId id="294" r:id="rId48"/>
    <p:sldId id="295" r:id="rId49"/>
    <p:sldId id="296" r:id="rId50"/>
    <p:sldId id="302" r:id="rId51"/>
    <p:sldId id="298" r:id="rId52"/>
    <p:sldId id="325" r:id="rId53"/>
    <p:sldId id="299" r:id="rId54"/>
    <p:sldId id="300" r:id="rId55"/>
    <p:sldId id="301" r:id="rId56"/>
    <p:sldId id="304" r:id="rId57"/>
    <p:sldId id="305" r:id="rId58"/>
    <p:sldId id="306" r:id="rId59"/>
    <p:sldId id="307" r:id="rId60"/>
    <p:sldId id="308" r:id="rId61"/>
    <p:sldId id="309" r:id="rId62"/>
    <p:sldId id="310" r:id="rId63"/>
    <p:sldId id="312" r:id="rId64"/>
    <p:sldId id="313" r:id="rId65"/>
    <p:sldId id="314" r:id="rId66"/>
    <p:sldId id="315" r:id="rId67"/>
    <p:sldId id="326" r:id="rId68"/>
    <p:sldId id="31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69" r:id="rId85"/>
    <p:sldId id="368" r:id="rId86"/>
    <p:sldId id="375" r:id="rId87"/>
    <p:sldId id="376" r:id="rId88"/>
    <p:sldId id="377" r:id="rId89"/>
    <p:sldId id="342" r:id="rId90"/>
    <p:sldId id="343" r:id="rId91"/>
    <p:sldId id="347" r:id="rId92"/>
    <p:sldId id="348" r:id="rId93"/>
    <p:sldId id="349" r:id="rId94"/>
    <p:sldId id="350" r:id="rId95"/>
    <p:sldId id="352" r:id="rId96"/>
    <p:sldId id="351" r:id="rId97"/>
    <p:sldId id="353" r:id="rId98"/>
    <p:sldId id="354" r:id="rId99"/>
    <p:sldId id="355" r:id="rId100"/>
    <p:sldId id="356" r:id="rId101"/>
    <p:sldId id="357" r:id="rId102"/>
    <p:sldId id="358" r:id="rId103"/>
    <p:sldId id="374" r:id="rId104"/>
    <p:sldId id="359" r:id="rId105"/>
    <p:sldId id="360" r:id="rId106"/>
    <p:sldId id="361" r:id="rId107"/>
    <p:sldId id="362" r:id="rId108"/>
    <p:sldId id="363" r:id="rId109"/>
    <p:sldId id="365" r:id="rId11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1505" autoAdjust="0"/>
    <p:restoredTop sz="94660"/>
  </p:normalViewPr>
  <p:slideViewPr>
    <p:cSldViewPr>
      <p:cViewPr>
        <p:scale>
          <a:sx n="57" d="100"/>
          <a:sy n="57" d="100"/>
        </p:scale>
        <p:origin x="-1416" y="-3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FFE52-1D11-41E6-8628-8FC81EC7DD24}" type="doc">
      <dgm:prSet loTypeId="urn:microsoft.com/office/officeart/2005/8/layout/orgChart1" loCatId="hierarchy" qsTypeId="urn:microsoft.com/office/officeart/2005/8/quickstyle/3d2" qsCatId="3D" csTypeId="urn:microsoft.com/office/officeart/2005/8/colors/colorful1" csCatId="colorful" phldr="1"/>
      <dgm:spPr/>
      <dgm:t>
        <a:bodyPr/>
        <a:lstStyle/>
        <a:p>
          <a:pPr rtl="1"/>
          <a:endParaRPr lang="fa-IR"/>
        </a:p>
      </dgm:t>
    </dgm:pt>
    <dgm:pt modelId="{0ADB7654-7657-4358-9BA7-001D48CB832A}">
      <dgm:prSet phldrT="[Text]"/>
      <dgm:spPr/>
      <dgm:t>
        <a:bodyPr/>
        <a:lstStyle/>
        <a:p>
          <a:pPr rtl="1"/>
          <a:r>
            <a:rPr lang="fa-IR" dirty="0" smtClean="0"/>
            <a:t>پروتئین های غشایی</a:t>
          </a:r>
          <a:endParaRPr lang="fa-IR" dirty="0"/>
        </a:p>
      </dgm:t>
    </dgm:pt>
    <dgm:pt modelId="{4411D163-15C1-43AE-8FDF-DC31F2F7A1ED}" type="parTrans" cxnId="{376CB4DA-7344-42B4-A94C-166F19CE3E68}">
      <dgm:prSet/>
      <dgm:spPr/>
      <dgm:t>
        <a:bodyPr/>
        <a:lstStyle/>
        <a:p>
          <a:pPr rtl="1"/>
          <a:endParaRPr lang="fa-IR"/>
        </a:p>
      </dgm:t>
    </dgm:pt>
    <dgm:pt modelId="{2B317533-668E-4CAE-946B-01FE6430E64F}" type="sibTrans" cxnId="{376CB4DA-7344-42B4-A94C-166F19CE3E68}">
      <dgm:prSet/>
      <dgm:spPr/>
      <dgm:t>
        <a:bodyPr/>
        <a:lstStyle/>
        <a:p>
          <a:pPr rtl="1"/>
          <a:endParaRPr lang="fa-IR"/>
        </a:p>
      </dgm:t>
    </dgm:pt>
    <dgm:pt modelId="{A306E961-DC80-4E5A-B2A0-1444D26A1CA0}" type="asst">
      <dgm:prSet phldrT="[Text]"/>
      <dgm:spPr/>
      <dgm:t>
        <a:bodyPr/>
        <a:lstStyle/>
        <a:p>
          <a:pPr rtl="1"/>
          <a:r>
            <a:rPr lang="fa-IR" dirty="0" smtClean="0"/>
            <a:t>پمپ(ناقل) سدیم پتاسیم</a:t>
          </a:r>
          <a:endParaRPr lang="fa-IR" dirty="0"/>
        </a:p>
      </dgm:t>
    </dgm:pt>
    <dgm:pt modelId="{5B39F00B-220A-4B3E-841A-900D8FCF4628}" type="parTrans" cxnId="{13798F13-1611-4E13-B982-B76089802DBA}">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B9F4DBEC-9C23-4531-9775-E575A63AE2E4}" type="sibTrans" cxnId="{13798F13-1611-4E13-B982-B76089802DBA}">
      <dgm:prSet/>
      <dgm:spPr/>
      <dgm:t>
        <a:bodyPr/>
        <a:lstStyle/>
        <a:p>
          <a:pPr rtl="1"/>
          <a:endParaRPr lang="fa-IR"/>
        </a:p>
      </dgm:t>
    </dgm:pt>
    <dgm:pt modelId="{8468A4E8-B95C-455D-8588-F3613BC8A70C}" type="asst">
      <dgm:prSet/>
      <dgm:spPr/>
      <dgm:t>
        <a:bodyPr/>
        <a:lstStyle/>
        <a:p>
          <a:pPr rtl="1"/>
          <a:r>
            <a:rPr lang="fa-IR" dirty="0" smtClean="0"/>
            <a:t>کانال</a:t>
          </a:r>
          <a:endParaRPr lang="fa-IR" dirty="0"/>
        </a:p>
      </dgm:t>
    </dgm:pt>
    <dgm:pt modelId="{AA572026-21D1-45A3-B49D-8DFF670352AF}" type="parTrans" cxnId="{3A206FA1-93DC-4016-9B75-E228BDD53553}">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7946F6D2-4F9E-4FA3-B3E3-61F21431859F}" type="sibTrans" cxnId="{3A206FA1-93DC-4016-9B75-E228BDD53553}">
      <dgm:prSet/>
      <dgm:spPr/>
      <dgm:t>
        <a:bodyPr/>
        <a:lstStyle/>
        <a:p>
          <a:pPr rtl="1"/>
          <a:endParaRPr lang="fa-IR"/>
        </a:p>
      </dgm:t>
    </dgm:pt>
    <dgm:pt modelId="{DFFE0FC7-03EF-43B5-924D-CF03A81D2CD4}" type="asst">
      <dgm:prSet/>
      <dgm:spPr/>
      <dgm:t>
        <a:bodyPr/>
        <a:lstStyle/>
        <a:p>
          <a:pPr rtl="1"/>
          <a:r>
            <a:rPr lang="fa-IR" dirty="0" smtClean="0"/>
            <a:t>دریچه دار</a:t>
          </a:r>
          <a:endParaRPr lang="fa-IR" dirty="0"/>
        </a:p>
      </dgm:t>
    </dgm:pt>
    <dgm:pt modelId="{9999B7C4-1A2C-4C18-8E05-A229743CF005}" type="parTrans" cxnId="{49E2B645-0B73-4A8F-A735-37029073D813}">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918FD86C-DF55-43F2-8678-8CED4925D5C8}" type="sibTrans" cxnId="{49E2B645-0B73-4A8F-A735-37029073D813}">
      <dgm:prSet/>
      <dgm:spPr/>
      <dgm:t>
        <a:bodyPr/>
        <a:lstStyle/>
        <a:p>
          <a:pPr rtl="1"/>
          <a:endParaRPr lang="fa-IR"/>
        </a:p>
      </dgm:t>
    </dgm:pt>
    <dgm:pt modelId="{3F93935B-20D7-44C0-A827-2C60338621A1}" type="asst">
      <dgm:prSet/>
      <dgm:spPr/>
      <dgm:t>
        <a:bodyPr/>
        <a:lstStyle/>
        <a:p>
          <a:pPr rtl="1"/>
          <a:r>
            <a:rPr lang="fa-IR" dirty="0" smtClean="0"/>
            <a:t>همیشه باز</a:t>
          </a:r>
          <a:endParaRPr lang="fa-IR" dirty="0"/>
        </a:p>
      </dgm:t>
    </dgm:pt>
    <dgm:pt modelId="{94A6C9A7-9DDD-45D2-B8FB-3FE36A475345}" type="parTrans" cxnId="{35B688AC-C0E1-43C6-AD23-9D6B0463D73B}">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3E4BDD3D-02C1-44A2-B232-CD1F91B59AEC}" type="sibTrans" cxnId="{35B688AC-C0E1-43C6-AD23-9D6B0463D73B}">
      <dgm:prSet/>
      <dgm:spPr/>
      <dgm:t>
        <a:bodyPr/>
        <a:lstStyle/>
        <a:p>
          <a:pPr rtl="1"/>
          <a:endParaRPr lang="fa-IR"/>
        </a:p>
      </dgm:t>
    </dgm:pt>
    <dgm:pt modelId="{4F51A965-020C-46EF-8940-4DEDB917312A}">
      <dgm:prSet/>
      <dgm:spPr/>
      <dgm:t>
        <a:bodyPr/>
        <a:lstStyle/>
        <a:p>
          <a:pPr rtl="1"/>
          <a:r>
            <a:rPr lang="fa-IR" dirty="0" smtClean="0"/>
            <a:t>سديمي</a:t>
          </a:r>
          <a:endParaRPr lang="fa-IR" dirty="0"/>
        </a:p>
      </dgm:t>
    </dgm:pt>
    <dgm:pt modelId="{FA84C524-3449-4916-AE81-20D9960D8EB7}" type="parTrans" cxnId="{CD3ED4D4-987F-4A03-98D0-62AFEB9F6A7D}">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743EA53E-D000-4139-97B6-D028B608D866}" type="sibTrans" cxnId="{CD3ED4D4-987F-4A03-98D0-62AFEB9F6A7D}">
      <dgm:prSet/>
      <dgm:spPr/>
      <dgm:t>
        <a:bodyPr/>
        <a:lstStyle/>
        <a:p>
          <a:pPr rtl="1"/>
          <a:endParaRPr lang="fa-IR"/>
        </a:p>
      </dgm:t>
    </dgm:pt>
    <dgm:pt modelId="{5C594AFB-3D0B-4FDB-B636-E8E31EE8B2C1}" type="asst">
      <dgm:prSet/>
      <dgm:spPr/>
      <dgm:t>
        <a:bodyPr/>
        <a:lstStyle/>
        <a:p>
          <a:pPr rtl="1"/>
          <a:r>
            <a:rPr lang="fa-IR" dirty="0" smtClean="0"/>
            <a:t>پتاسیمی</a:t>
          </a:r>
          <a:endParaRPr lang="fa-IR" dirty="0"/>
        </a:p>
      </dgm:t>
    </dgm:pt>
    <dgm:pt modelId="{9DFF9077-1E68-434C-B2F5-B3C9E51A5BE2}" type="parTrans" cxnId="{5853085A-1062-4CEF-967F-6E61CB47B3DE}">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8CDD1520-3908-44A1-9E25-2C7C6AAF4A0F}" type="sibTrans" cxnId="{5853085A-1062-4CEF-967F-6E61CB47B3DE}">
      <dgm:prSet/>
      <dgm:spPr/>
      <dgm:t>
        <a:bodyPr/>
        <a:lstStyle/>
        <a:p>
          <a:pPr rtl="1"/>
          <a:endParaRPr lang="fa-IR"/>
        </a:p>
      </dgm:t>
    </dgm:pt>
    <dgm:pt modelId="{5B087908-5F95-4F10-A418-B89363907B24}">
      <dgm:prSet/>
      <dgm:spPr/>
      <dgm:t>
        <a:bodyPr/>
        <a:lstStyle/>
        <a:p>
          <a:pPr rtl="1"/>
          <a:r>
            <a:rPr lang="fa-IR" dirty="0" smtClean="0"/>
            <a:t>سدیمی</a:t>
          </a:r>
          <a:endParaRPr lang="fa-IR" dirty="0"/>
        </a:p>
      </dgm:t>
    </dgm:pt>
    <dgm:pt modelId="{BB93D70F-4157-4FFD-9078-C9C8FE7EF496}" type="parTrans" cxnId="{99680D81-E305-4D6C-88A6-AF50F3A1F249}">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362FC992-7C35-4F9E-9F3B-708F8AFB6A03}" type="sibTrans" cxnId="{99680D81-E305-4D6C-88A6-AF50F3A1F249}">
      <dgm:prSet/>
      <dgm:spPr/>
      <dgm:t>
        <a:bodyPr/>
        <a:lstStyle/>
        <a:p>
          <a:pPr rtl="1"/>
          <a:endParaRPr lang="fa-IR"/>
        </a:p>
      </dgm:t>
    </dgm:pt>
    <dgm:pt modelId="{DF65FA9C-DC35-4A5C-B886-559D70CC425D}" type="asst">
      <dgm:prSet/>
      <dgm:spPr/>
      <dgm:t>
        <a:bodyPr/>
        <a:lstStyle/>
        <a:p>
          <a:pPr rtl="1"/>
          <a:r>
            <a:rPr lang="fa-IR" dirty="0" smtClean="0"/>
            <a:t>پتاسیمی</a:t>
          </a:r>
          <a:endParaRPr lang="fa-IR" dirty="0"/>
        </a:p>
      </dgm:t>
    </dgm:pt>
    <dgm:pt modelId="{05DF29F0-F9BA-4FBD-9CB5-CAA4BBB0642C}" type="parTrans" cxnId="{921DB688-DEC2-43AB-B389-B73878E618C7}">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372716B6-175A-4DA7-A738-E0FE75E18A36}" type="sibTrans" cxnId="{921DB688-DEC2-43AB-B389-B73878E618C7}">
      <dgm:prSet/>
      <dgm:spPr/>
      <dgm:t>
        <a:bodyPr/>
        <a:lstStyle/>
        <a:p>
          <a:pPr rtl="1"/>
          <a:endParaRPr lang="fa-IR"/>
        </a:p>
      </dgm:t>
    </dgm:pt>
    <dgm:pt modelId="{671A6C13-4F5B-4060-A9B9-C5D044F3474F}" type="pres">
      <dgm:prSet presAssocID="{F0CFFE52-1D11-41E6-8628-8FC81EC7DD24}" presName="hierChild1" presStyleCnt="0">
        <dgm:presLayoutVars>
          <dgm:orgChart val="1"/>
          <dgm:chPref val="1"/>
          <dgm:dir/>
          <dgm:animOne val="branch"/>
          <dgm:animLvl val="lvl"/>
          <dgm:resizeHandles/>
        </dgm:presLayoutVars>
      </dgm:prSet>
      <dgm:spPr/>
      <dgm:t>
        <a:bodyPr/>
        <a:lstStyle/>
        <a:p>
          <a:pPr rtl="1"/>
          <a:endParaRPr lang="fa-IR"/>
        </a:p>
      </dgm:t>
    </dgm:pt>
    <dgm:pt modelId="{D6ADC66D-984F-47FE-ACF1-B8C9B63FB704}" type="pres">
      <dgm:prSet presAssocID="{0ADB7654-7657-4358-9BA7-001D48CB832A}" presName="hierRoot1" presStyleCnt="0">
        <dgm:presLayoutVars>
          <dgm:hierBranch val="init"/>
        </dgm:presLayoutVars>
      </dgm:prSet>
      <dgm:spPr/>
    </dgm:pt>
    <dgm:pt modelId="{78B62105-CE64-498A-A64B-43C4E52097A4}" type="pres">
      <dgm:prSet presAssocID="{0ADB7654-7657-4358-9BA7-001D48CB832A}" presName="rootComposite1" presStyleCnt="0"/>
      <dgm:spPr/>
    </dgm:pt>
    <dgm:pt modelId="{7E4E8BB2-BF7E-4F54-862E-E2E0A4348708}" type="pres">
      <dgm:prSet presAssocID="{0ADB7654-7657-4358-9BA7-001D48CB832A}" presName="rootText1" presStyleLbl="node0" presStyleIdx="0" presStyleCnt="1" custLinFactX="5975" custLinFactNeighborX="100000" custLinFactNeighborY="-451">
        <dgm:presLayoutVars>
          <dgm:chPref val="3"/>
        </dgm:presLayoutVars>
      </dgm:prSet>
      <dgm:spPr/>
      <dgm:t>
        <a:bodyPr/>
        <a:lstStyle/>
        <a:p>
          <a:pPr rtl="1"/>
          <a:endParaRPr lang="fa-IR"/>
        </a:p>
      </dgm:t>
    </dgm:pt>
    <dgm:pt modelId="{B0A9CA8A-805C-4DA6-A83B-67DF82D798F0}" type="pres">
      <dgm:prSet presAssocID="{0ADB7654-7657-4358-9BA7-001D48CB832A}" presName="rootConnector1" presStyleLbl="node1" presStyleIdx="0" presStyleCnt="0"/>
      <dgm:spPr/>
      <dgm:t>
        <a:bodyPr/>
        <a:lstStyle/>
        <a:p>
          <a:pPr rtl="1"/>
          <a:endParaRPr lang="fa-IR"/>
        </a:p>
      </dgm:t>
    </dgm:pt>
    <dgm:pt modelId="{31CF9BD5-DA50-4F1F-8855-117A744E4267}" type="pres">
      <dgm:prSet presAssocID="{0ADB7654-7657-4358-9BA7-001D48CB832A}" presName="hierChild2" presStyleCnt="0"/>
      <dgm:spPr/>
    </dgm:pt>
    <dgm:pt modelId="{899784DC-748D-47CE-B95C-1236EB61F31A}" type="pres">
      <dgm:prSet presAssocID="{0ADB7654-7657-4358-9BA7-001D48CB832A}" presName="hierChild3" presStyleCnt="0"/>
      <dgm:spPr/>
    </dgm:pt>
    <dgm:pt modelId="{FC260303-273A-4CC7-B8DE-18772C40669A}" type="pres">
      <dgm:prSet presAssocID="{5B39F00B-220A-4B3E-841A-900D8FCF4628}" presName="Name111" presStyleLbl="parChTrans1D2" presStyleIdx="0" presStyleCnt="2"/>
      <dgm:spPr/>
      <dgm:t>
        <a:bodyPr/>
        <a:lstStyle/>
        <a:p>
          <a:pPr rtl="1"/>
          <a:endParaRPr lang="fa-IR"/>
        </a:p>
      </dgm:t>
    </dgm:pt>
    <dgm:pt modelId="{C7A03727-F4C7-4B33-B9EB-423B8888DD01}" type="pres">
      <dgm:prSet presAssocID="{A306E961-DC80-4E5A-B2A0-1444D26A1CA0}" presName="hierRoot3" presStyleCnt="0">
        <dgm:presLayoutVars>
          <dgm:hierBranch val="init"/>
        </dgm:presLayoutVars>
      </dgm:prSet>
      <dgm:spPr/>
    </dgm:pt>
    <dgm:pt modelId="{E0FC4F46-9A02-4C6A-B0BE-69FE86A85BF5}" type="pres">
      <dgm:prSet presAssocID="{A306E961-DC80-4E5A-B2A0-1444D26A1CA0}" presName="rootComposite3" presStyleCnt="0"/>
      <dgm:spPr/>
    </dgm:pt>
    <dgm:pt modelId="{8EF5C407-521F-4152-ABBF-8C22B1D33892}" type="pres">
      <dgm:prSet presAssocID="{A306E961-DC80-4E5A-B2A0-1444D26A1CA0}" presName="rootText3" presStyleLbl="asst1" presStyleIdx="0" presStyleCnt="6" custScaleX="206177" custLinFactNeighborX="52777" custLinFactNeighborY="-5875">
        <dgm:presLayoutVars>
          <dgm:chPref val="3"/>
        </dgm:presLayoutVars>
      </dgm:prSet>
      <dgm:spPr/>
      <dgm:t>
        <a:bodyPr/>
        <a:lstStyle/>
        <a:p>
          <a:pPr rtl="1"/>
          <a:endParaRPr lang="fa-IR"/>
        </a:p>
      </dgm:t>
    </dgm:pt>
    <dgm:pt modelId="{B6E2A462-5AA4-45A6-8E98-4016118D1EF4}" type="pres">
      <dgm:prSet presAssocID="{A306E961-DC80-4E5A-B2A0-1444D26A1CA0}" presName="rootConnector3" presStyleLbl="asst1" presStyleIdx="0" presStyleCnt="6"/>
      <dgm:spPr/>
      <dgm:t>
        <a:bodyPr/>
        <a:lstStyle/>
        <a:p>
          <a:pPr rtl="1"/>
          <a:endParaRPr lang="fa-IR"/>
        </a:p>
      </dgm:t>
    </dgm:pt>
    <dgm:pt modelId="{A5AC97E6-61E5-4BAF-A47D-54CB5B18E621}" type="pres">
      <dgm:prSet presAssocID="{A306E961-DC80-4E5A-B2A0-1444D26A1CA0}" presName="hierChild6" presStyleCnt="0"/>
      <dgm:spPr/>
    </dgm:pt>
    <dgm:pt modelId="{6C84A58F-17B1-4950-A744-F5578BE42B53}" type="pres">
      <dgm:prSet presAssocID="{A306E961-DC80-4E5A-B2A0-1444D26A1CA0}" presName="hierChild7" presStyleCnt="0"/>
      <dgm:spPr/>
    </dgm:pt>
    <dgm:pt modelId="{78CB799A-E34E-4E86-8898-8FF41DA03A18}" type="pres">
      <dgm:prSet presAssocID="{AA572026-21D1-45A3-B49D-8DFF670352AF}" presName="Name111" presStyleLbl="parChTrans1D2" presStyleIdx="1" presStyleCnt="2"/>
      <dgm:spPr/>
      <dgm:t>
        <a:bodyPr/>
        <a:lstStyle/>
        <a:p>
          <a:pPr rtl="1"/>
          <a:endParaRPr lang="fa-IR"/>
        </a:p>
      </dgm:t>
    </dgm:pt>
    <dgm:pt modelId="{BBDF07F0-7F36-40CE-B6D4-FD7F8F369BF7}" type="pres">
      <dgm:prSet presAssocID="{8468A4E8-B95C-455D-8588-F3613BC8A70C}" presName="hierRoot3" presStyleCnt="0">
        <dgm:presLayoutVars>
          <dgm:hierBranch val="init"/>
        </dgm:presLayoutVars>
      </dgm:prSet>
      <dgm:spPr/>
    </dgm:pt>
    <dgm:pt modelId="{8300991C-BEDE-4C21-AD8D-ABCEF59A91B8}" type="pres">
      <dgm:prSet presAssocID="{8468A4E8-B95C-455D-8588-F3613BC8A70C}" presName="rootComposite3" presStyleCnt="0"/>
      <dgm:spPr/>
    </dgm:pt>
    <dgm:pt modelId="{A1206E01-1AB6-424B-83B2-EDDDB65ABAB3}" type="pres">
      <dgm:prSet presAssocID="{8468A4E8-B95C-455D-8588-F3613BC8A70C}" presName="rootText3" presStyleLbl="asst1" presStyleIdx="1" presStyleCnt="6">
        <dgm:presLayoutVars>
          <dgm:chPref val="3"/>
        </dgm:presLayoutVars>
      </dgm:prSet>
      <dgm:spPr/>
      <dgm:t>
        <a:bodyPr/>
        <a:lstStyle/>
        <a:p>
          <a:pPr rtl="1"/>
          <a:endParaRPr lang="fa-IR"/>
        </a:p>
      </dgm:t>
    </dgm:pt>
    <dgm:pt modelId="{00969A98-09C6-4DC2-8AA6-FC81E77EF2F4}" type="pres">
      <dgm:prSet presAssocID="{8468A4E8-B95C-455D-8588-F3613BC8A70C}" presName="rootConnector3" presStyleLbl="asst1" presStyleIdx="1" presStyleCnt="6"/>
      <dgm:spPr/>
      <dgm:t>
        <a:bodyPr/>
        <a:lstStyle/>
        <a:p>
          <a:pPr rtl="1"/>
          <a:endParaRPr lang="fa-IR"/>
        </a:p>
      </dgm:t>
    </dgm:pt>
    <dgm:pt modelId="{9FF49817-0DE3-45F9-A3DE-7C1F8DD2475E}" type="pres">
      <dgm:prSet presAssocID="{8468A4E8-B95C-455D-8588-F3613BC8A70C}" presName="hierChild6" presStyleCnt="0"/>
      <dgm:spPr/>
    </dgm:pt>
    <dgm:pt modelId="{305BA185-C145-4489-8B11-B2DCAE8DD8F0}" type="pres">
      <dgm:prSet presAssocID="{8468A4E8-B95C-455D-8588-F3613BC8A70C}" presName="hierChild7" presStyleCnt="0"/>
      <dgm:spPr/>
    </dgm:pt>
    <dgm:pt modelId="{FC2A53D2-B9D5-4DC9-A923-A6509F066B67}" type="pres">
      <dgm:prSet presAssocID="{9999B7C4-1A2C-4C18-8E05-A229743CF005}" presName="Name111" presStyleLbl="parChTrans1D3" presStyleIdx="0" presStyleCnt="2"/>
      <dgm:spPr/>
      <dgm:t>
        <a:bodyPr/>
        <a:lstStyle/>
        <a:p>
          <a:pPr rtl="1"/>
          <a:endParaRPr lang="fa-IR"/>
        </a:p>
      </dgm:t>
    </dgm:pt>
    <dgm:pt modelId="{6F2A8CB1-69CE-4F56-B6DE-869629096DD7}" type="pres">
      <dgm:prSet presAssocID="{DFFE0FC7-03EF-43B5-924D-CF03A81D2CD4}" presName="hierRoot3" presStyleCnt="0">
        <dgm:presLayoutVars>
          <dgm:hierBranch val="init"/>
        </dgm:presLayoutVars>
      </dgm:prSet>
      <dgm:spPr/>
    </dgm:pt>
    <dgm:pt modelId="{7481E03B-F3CE-4D8E-A605-97F20B0F82E1}" type="pres">
      <dgm:prSet presAssocID="{DFFE0FC7-03EF-43B5-924D-CF03A81D2CD4}" presName="rootComposite3" presStyleCnt="0"/>
      <dgm:spPr/>
    </dgm:pt>
    <dgm:pt modelId="{192E9BE9-E3CD-4796-A45E-9E22EC9E3C74}" type="pres">
      <dgm:prSet presAssocID="{DFFE0FC7-03EF-43B5-924D-CF03A81D2CD4}" presName="rootText3" presStyleLbl="asst1" presStyleIdx="2" presStyleCnt="6" custLinFactNeighborX="-86651" custLinFactNeighborY="-9857">
        <dgm:presLayoutVars>
          <dgm:chPref val="3"/>
        </dgm:presLayoutVars>
      </dgm:prSet>
      <dgm:spPr/>
      <dgm:t>
        <a:bodyPr/>
        <a:lstStyle/>
        <a:p>
          <a:pPr rtl="1"/>
          <a:endParaRPr lang="fa-IR"/>
        </a:p>
      </dgm:t>
    </dgm:pt>
    <dgm:pt modelId="{5A86B9AF-AAF5-46B3-B48C-3A469432A15B}" type="pres">
      <dgm:prSet presAssocID="{DFFE0FC7-03EF-43B5-924D-CF03A81D2CD4}" presName="rootConnector3" presStyleLbl="asst1" presStyleIdx="2" presStyleCnt="6"/>
      <dgm:spPr/>
      <dgm:t>
        <a:bodyPr/>
        <a:lstStyle/>
        <a:p>
          <a:pPr rtl="1"/>
          <a:endParaRPr lang="fa-IR"/>
        </a:p>
      </dgm:t>
    </dgm:pt>
    <dgm:pt modelId="{931B7EB7-1DC9-4EEF-AFC5-3052FA258CFE}" type="pres">
      <dgm:prSet presAssocID="{DFFE0FC7-03EF-43B5-924D-CF03A81D2CD4}" presName="hierChild6" presStyleCnt="0"/>
      <dgm:spPr/>
    </dgm:pt>
    <dgm:pt modelId="{98AD1BC3-DD0E-465C-9676-71A5E3742279}" type="pres">
      <dgm:prSet presAssocID="{FA84C524-3449-4916-AE81-20D9960D8EB7}" presName="Name37" presStyleLbl="parChTrans1D4" presStyleIdx="0" presStyleCnt="4"/>
      <dgm:spPr/>
      <dgm:t>
        <a:bodyPr/>
        <a:lstStyle/>
        <a:p>
          <a:pPr rtl="1"/>
          <a:endParaRPr lang="fa-IR"/>
        </a:p>
      </dgm:t>
    </dgm:pt>
    <dgm:pt modelId="{AD823EE5-37FF-437A-9A18-187CA0BB4CF1}" type="pres">
      <dgm:prSet presAssocID="{4F51A965-020C-46EF-8940-4DEDB917312A}" presName="hierRoot2" presStyleCnt="0">
        <dgm:presLayoutVars>
          <dgm:hierBranch val="init"/>
        </dgm:presLayoutVars>
      </dgm:prSet>
      <dgm:spPr/>
    </dgm:pt>
    <dgm:pt modelId="{5EF0037A-BCCE-49D2-B1AB-3F3A68DE9361}" type="pres">
      <dgm:prSet presAssocID="{4F51A965-020C-46EF-8940-4DEDB917312A}" presName="rootComposite" presStyleCnt="0"/>
      <dgm:spPr/>
    </dgm:pt>
    <dgm:pt modelId="{AE40FA01-AAB1-4EDC-A6A5-A080FA5A41F4}" type="pres">
      <dgm:prSet presAssocID="{4F51A965-020C-46EF-8940-4DEDB917312A}" presName="rootText" presStyleLbl="node4" presStyleIdx="0" presStyleCnt="2" custLinFactY="-22516" custLinFactNeighborX="-72337" custLinFactNeighborY="-100000">
        <dgm:presLayoutVars>
          <dgm:chPref val="3"/>
        </dgm:presLayoutVars>
      </dgm:prSet>
      <dgm:spPr/>
      <dgm:t>
        <a:bodyPr/>
        <a:lstStyle/>
        <a:p>
          <a:pPr rtl="1"/>
          <a:endParaRPr lang="fa-IR"/>
        </a:p>
      </dgm:t>
    </dgm:pt>
    <dgm:pt modelId="{CEFFD539-A260-4CD2-B5D6-087E97CB9802}" type="pres">
      <dgm:prSet presAssocID="{4F51A965-020C-46EF-8940-4DEDB917312A}" presName="rootConnector" presStyleLbl="node4" presStyleIdx="0" presStyleCnt="2"/>
      <dgm:spPr/>
      <dgm:t>
        <a:bodyPr/>
        <a:lstStyle/>
        <a:p>
          <a:pPr rtl="1"/>
          <a:endParaRPr lang="fa-IR"/>
        </a:p>
      </dgm:t>
    </dgm:pt>
    <dgm:pt modelId="{F77FE855-4149-4C45-83B4-6014DB2C9E8E}" type="pres">
      <dgm:prSet presAssocID="{4F51A965-020C-46EF-8940-4DEDB917312A}" presName="hierChild4" presStyleCnt="0"/>
      <dgm:spPr/>
    </dgm:pt>
    <dgm:pt modelId="{C3F1B00B-64FF-4154-A76B-380519163617}" type="pres">
      <dgm:prSet presAssocID="{4F51A965-020C-46EF-8940-4DEDB917312A}" presName="hierChild5" presStyleCnt="0"/>
      <dgm:spPr/>
    </dgm:pt>
    <dgm:pt modelId="{D5B21E36-1694-4164-A315-DAE91E69CA0C}" type="pres">
      <dgm:prSet presAssocID="{DFFE0FC7-03EF-43B5-924D-CF03A81D2CD4}" presName="hierChild7" presStyleCnt="0"/>
      <dgm:spPr/>
    </dgm:pt>
    <dgm:pt modelId="{AA761A59-3C3F-443D-95AD-6559F326EED8}" type="pres">
      <dgm:prSet presAssocID="{9DFF9077-1E68-434C-B2F5-B3C9E51A5BE2}" presName="Name111" presStyleLbl="parChTrans1D4" presStyleIdx="1" presStyleCnt="4"/>
      <dgm:spPr/>
      <dgm:t>
        <a:bodyPr/>
        <a:lstStyle/>
        <a:p>
          <a:pPr rtl="1"/>
          <a:endParaRPr lang="fa-IR"/>
        </a:p>
      </dgm:t>
    </dgm:pt>
    <dgm:pt modelId="{F9BE81A4-DD32-4B37-89D0-5AF13273E02A}" type="pres">
      <dgm:prSet presAssocID="{5C594AFB-3D0B-4FDB-B636-E8E31EE8B2C1}" presName="hierRoot3" presStyleCnt="0">
        <dgm:presLayoutVars>
          <dgm:hierBranch val="init"/>
        </dgm:presLayoutVars>
      </dgm:prSet>
      <dgm:spPr/>
    </dgm:pt>
    <dgm:pt modelId="{BFB488C8-E442-4C5F-956B-AAB5954C107E}" type="pres">
      <dgm:prSet presAssocID="{5C594AFB-3D0B-4FDB-B636-E8E31EE8B2C1}" presName="rootComposite3" presStyleCnt="0"/>
      <dgm:spPr/>
    </dgm:pt>
    <dgm:pt modelId="{CECDA01E-9F4A-4FCF-BCB2-91FF3CCCE1D3}" type="pres">
      <dgm:prSet presAssocID="{5C594AFB-3D0B-4FDB-B636-E8E31EE8B2C1}" presName="rootText3" presStyleLbl="asst1" presStyleIdx="3" presStyleCnt="6" custScaleY="100000" custLinFactX="-18239" custLinFactNeighborX="-100000" custLinFactNeighborY="13902">
        <dgm:presLayoutVars>
          <dgm:chPref val="3"/>
        </dgm:presLayoutVars>
      </dgm:prSet>
      <dgm:spPr/>
      <dgm:t>
        <a:bodyPr/>
        <a:lstStyle/>
        <a:p>
          <a:pPr rtl="1"/>
          <a:endParaRPr lang="fa-IR"/>
        </a:p>
      </dgm:t>
    </dgm:pt>
    <dgm:pt modelId="{07120F3A-B895-4F66-8993-6AF9C1C2080A}" type="pres">
      <dgm:prSet presAssocID="{5C594AFB-3D0B-4FDB-B636-E8E31EE8B2C1}" presName="rootConnector3" presStyleLbl="asst1" presStyleIdx="3" presStyleCnt="6"/>
      <dgm:spPr/>
      <dgm:t>
        <a:bodyPr/>
        <a:lstStyle/>
        <a:p>
          <a:pPr rtl="1"/>
          <a:endParaRPr lang="fa-IR"/>
        </a:p>
      </dgm:t>
    </dgm:pt>
    <dgm:pt modelId="{21E196C0-9A2E-497D-AFBF-096B81B9A9AC}" type="pres">
      <dgm:prSet presAssocID="{5C594AFB-3D0B-4FDB-B636-E8E31EE8B2C1}" presName="hierChild6" presStyleCnt="0"/>
      <dgm:spPr/>
    </dgm:pt>
    <dgm:pt modelId="{12CB5C66-16C7-4EE9-83A4-7812CC903241}" type="pres">
      <dgm:prSet presAssocID="{5C594AFB-3D0B-4FDB-B636-E8E31EE8B2C1}" presName="hierChild7" presStyleCnt="0"/>
      <dgm:spPr/>
    </dgm:pt>
    <dgm:pt modelId="{5C7D0E5D-DF82-4B8C-981F-F646CFD30909}" type="pres">
      <dgm:prSet presAssocID="{94A6C9A7-9DDD-45D2-B8FB-3FE36A475345}" presName="Name111" presStyleLbl="parChTrans1D3" presStyleIdx="1" presStyleCnt="2"/>
      <dgm:spPr/>
      <dgm:t>
        <a:bodyPr/>
        <a:lstStyle/>
        <a:p>
          <a:pPr rtl="1"/>
          <a:endParaRPr lang="fa-IR"/>
        </a:p>
      </dgm:t>
    </dgm:pt>
    <dgm:pt modelId="{6D2DAE91-0B65-4383-9E6A-1C005E081BF1}" type="pres">
      <dgm:prSet presAssocID="{3F93935B-20D7-44C0-A827-2C60338621A1}" presName="hierRoot3" presStyleCnt="0">
        <dgm:presLayoutVars>
          <dgm:hierBranch val="init"/>
        </dgm:presLayoutVars>
      </dgm:prSet>
      <dgm:spPr/>
    </dgm:pt>
    <dgm:pt modelId="{8EA4C03E-93B0-4BDB-A4A6-8E06EA80A0BA}" type="pres">
      <dgm:prSet presAssocID="{3F93935B-20D7-44C0-A827-2C60338621A1}" presName="rootComposite3" presStyleCnt="0"/>
      <dgm:spPr/>
    </dgm:pt>
    <dgm:pt modelId="{2C7E92CC-F7C1-4E3C-937B-8CA9197CE142}" type="pres">
      <dgm:prSet presAssocID="{3F93935B-20D7-44C0-A827-2C60338621A1}" presName="rootText3" presStyleLbl="asst1" presStyleIdx="4" presStyleCnt="6" custLinFactNeighborX="2721" custLinFactNeighborY="25">
        <dgm:presLayoutVars>
          <dgm:chPref val="3"/>
        </dgm:presLayoutVars>
      </dgm:prSet>
      <dgm:spPr/>
      <dgm:t>
        <a:bodyPr/>
        <a:lstStyle/>
        <a:p>
          <a:pPr rtl="1"/>
          <a:endParaRPr lang="fa-IR"/>
        </a:p>
      </dgm:t>
    </dgm:pt>
    <dgm:pt modelId="{B03EBB5F-5703-4677-A8FF-067F1745732B}" type="pres">
      <dgm:prSet presAssocID="{3F93935B-20D7-44C0-A827-2C60338621A1}" presName="rootConnector3" presStyleLbl="asst1" presStyleIdx="4" presStyleCnt="6"/>
      <dgm:spPr/>
      <dgm:t>
        <a:bodyPr/>
        <a:lstStyle/>
        <a:p>
          <a:pPr rtl="1"/>
          <a:endParaRPr lang="fa-IR"/>
        </a:p>
      </dgm:t>
    </dgm:pt>
    <dgm:pt modelId="{55EB1738-77E5-4FE9-ACCE-4FACD8635AD3}" type="pres">
      <dgm:prSet presAssocID="{3F93935B-20D7-44C0-A827-2C60338621A1}" presName="hierChild6" presStyleCnt="0"/>
      <dgm:spPr/>
    </dgm:pt>
    <dgm:pt modelId="{5DE6A34C-B54A-4BAE-B214-E3FF0890DFF9}" type="pres">
      <dgm:prSet presAssocID="{BB93D70F-4157-4FFD-9078-C9C8FE7EF496}" presName="Name37" presStyleLbl="parChTrans1D4" presStyleIdx="2" presStyleCnt="4"/>
      <dgm:spPr/>
      <dgm:t>
        <a:bodyPr/>
        <a:lstStyle/>
        <a:p>
          <a:pPr rtl="1"/>
          <a:endParaRPr lang="fa-IR"/>
        </a:p>
      </dgm:t>
    </dgm:pt>
    <dgm:pt modelId="{5E420973-20D0-483F-AC03-16BBAEED9B15}" type="pres">
      <dgm:prSet presAssocID="{5B087908-5F95-4F10-A418-B89363907B24}" presName="hierRoot2" presStyleCnt="0">
        <dgm:presLayoutVars>
          <dgm:hierBranch val="init"/>
        </dgm:presLayoutVars>
      </dgm:prSet>
      <dgm:spPr/>
    </dgm:pt>
    <dgm:pt modelId="{28F3CC21-FB97-4324-B830-412A1D1D774B}" type="pres">
      <dgm:prSet presAssocID="{5B087908-5F95-4F10-A418-B89363907B24}" presName="rootComposite" presStyleCnt="0"/>
      <dgm:spPr/>
    </dgm:pt>
    <dgm:pt modelId="{C7E1741A-C731-4FDF-8F79-78C1C5F443CC}" type="pres">
      <dgm:prSet presAssocID="{5B087908-5F95-4F10-A418-B89363907B24}" presName="rootText" presStyleLbl="node4" presStyleIdx="1" presStyleCnt="2" custLinFactY="-42302" custLinFactNeighborX="3787" custLinFactNeighborY="-100000">
        <dgm:presLayoutVars>
          <dgm:chPref val="3"/>
        </dgm:presLayoutVars>
      </dgm:prSet>
      <dgm:spPr/>
      <dgm:t>
        <a:bodyPr/>
        <a:lstStyle/>
        <a:p>
          <a:pPr rtl="1"/>
          <a:endParaRPr lang="fa-IR"/>
        </a:p>
      </dgm:t>
    </dgm:pt>
    <dgm:pt modelId="{818D28D6-B7ED-4C18-ADE2-C91485A873BA}" type="pres">
      <dgm:prSet presAssocID="{5B087908-5F95-4F10-A418-B89363907B24}" presName="rootConnector" presStyleLbl="node4" presStyleIdx="1" presStyleCnt="2"/>
      <dgm:spPr/>
      <dgm:t>
        <a:bodyPr/>
        <a:lstStyle/>
        <a:p>
          <a:pPr rtl="1"/>
          <a:endParaRPr lang="fa-IR"/>
        </a:p>
      </dgm:t>
    </dgm:pt>
    <dgm:pt modelId="{2B9F52A2-5F14-4AA9-8783-DFD1873204EA}" type="pres">
      <dgm:prSet presAssocID="{5B087908-5F95-4F10-A418-B89363907B24}" presName="hierChild4" presStyleCnt="0"/>
      <dgm:spPr/>
    </dgm:pt>
    <dgm:pt modelId="{AF8B0F1B-3CDD-41E3-BE35-D7593AC1E73D}" type="pres">
      <dgm:prSet presAssocID="{5B087908-5F95-4F10-A418-B89363907B24}" presName="hierChild5" presStyleCnt="0"/>
      <dgm:spPr/>
    </dgm:pt>
    <dgm:pt modelId="{30C632E2-01C5-42F5-A019-70310B5C68E1}" type="pres">
      <dgm:prSet presAssocID="{3F93935B-20D7-44C0-A827-2C60338621A1}" presName="hierChild7" presStyleCnt="0"/>
      <dgm:spPr/>
    </dgm:pt>
    <dgm:pt modelId="{42D7E8B1-A7F9-42D5-BDF6-CF19C5A3075E}" type="pres">
      <dgm:prSet presAssocID="{05DF29F0-F9BA-4FBD-9CB5-CAA4BBB0642C}" presName="Name111" presStyleLbl="parChTrans1D4" presStyleIdx="3" presStyleCnt="4"/>
      <dgm:spPr/>
      <dgm:t>
        <a:bodyPr/>
        <a:lstStyle/>
        <a:p>
          <a:pPr rtl="1"/>
          <a:endParaRPr lang="fa-IR"/>
        </a:p>
      </dgm:t>
    </dgm:pt>
    <dgm:pt modelId="{473D2C32-5AAD-4CFB-BD7D-7CC60F455C99}" type="pres">
      <dgm:prSet presAssocID="{DF65FA9C-DC35-4A5C-B886-559D70CC425D}" presName="hierRoot3" presStyleCnt="0">
        <dgm:presLayoutVars>
          <dgm:hierBranch val="init"/>
        </dgm:presLayoutVars>
      </dgm:prSet>
      <dgm:spPr/>
    </dgm:pt>
    <dgm:pt modelId="{6E727CAE-98D9-4495-93D9-5F6F589E8ED8}" type="pres">
      <dgm:prSet presAssocID="{DF65FA9C-DC35-4A5C-B886-559D70CC425D}" presName="rootComposite3" presStyleCnt="0"/>
      <dgm:spPr/>
    </dgm:pt>
    <dgm:pt modelId="{B4947FC0-4398-424F-8533-7AD53EEB6228}" type="pres">
      <dgm:prSet presAssocID="{DF65FA9C-DC35-4A5C-B886-559D70CC425D}" presName="rootText3" presStyleLbl="asst1" presStyleIdx="5" presStyleCnt="6">
        <dgm:presLayoutVars>
          <dgm:chPref val="3"/>
        </dgm:presLayoutVars>
      </dgm:prSet>
      <dgm:spPr/>
      <dgm:t>
        <a:bodyPr/>
        <a:lstStyle/>
        <a:p>
          <a:pPr rtl="1"/>
          <a:endParaRPr lang="fa-IR"/>
        </a:p>
      </dgm:t>
    </dgm:pt>
    <dgm:pt modelId="{24BE8044-040C-4220-9DC3-C1BD0BAF71EF}" type="pres">
      <dgm:prSet presAssocID="{DF65FA9C-DC35-4A5C-B886-559D70CC425D}" presName="rootConnector3" presStyleLbl="asst1" presStyleIdx="5" presStyleCnt="6"/>
      <dgm:spPr/>
      <dgm:t>
        <a:bodyPr/>
        <a:lstStyle/>
        <a:p>
          <a:pPr rtl="1"/>
          <a:endParaRPr lang="fa-IR"/>
        </a:p>
      </dgm:t>
    </dgm:pt>
    <dgm:pt modelId="{2C8A01A2-AEAE-4EE8-B884-012C40EA2CD6}" type="pres">
      <dgm:prSet presAssocID="{DF65FA9C-DC35-4A5C-B886-559D70CC425D}" presName="hierChild6" presStyleCnt="0"/>
      <dgm:spPr/>
    </dgm:pt>
    <dgm:pt modelId="{BB9C541D-55B1-4227-8FA0-0B8CAD313027}" type="pres">
      <dgm:prSet presAssocID="{DF65FA9C-DC35-4A5C-B886-559D70CC425D}" presName="hierChild7" presStyleCnt="0"/>
      <dgm:spPr/>
    </dgm:pt>
  </dgm:ptLst>
  <dgm:cxnLst>
    <dgm:cxn modelId="{4A0145CE-B8DC-4ED2-85E7-A3BF59D0FBF1}" type="presOf" srcId="{5B087908-5F95-4F10-A418-B89363907B24}" destId="{C7E1741A-C731-4FDF-8F79-78C1C5F443CC}" srcOrd="0" destOrd="0" presId="urn:microsoft.com/office/officeart/2005/8/layout/orgChart1"/>
    <dgm:cxn modelId="{21D793DE-C5A6-485B-9A53-749F487E7944}" type="presOf" srcId="{A306E961-DC80-4E5A-B2A0-1444D26A1CA0}" destId="{8EF5C407-521F-4152-ABBF-8C22B1D33892}" srcOrd="0" destOrd="0" presId="urn:microsoft.com/office/officeart/2005/8/layout/orgChart1"/>
    <dgm:cxn modelId="{518DA126-3AFB-4A65-8851-4440C00E11D5}" type="presOf" srcId="{5C594AFB-3D0B-4FDB-B636-E8E31EE8B2C1}" destId="{07120F3A-B895-4F66-8993-6AF9C1C2080A}" srcOrd="1" destOrd="0" presId="urn:microsoft.com/office/officeart/2005/8/layout/orgChart1"/>
    <dgm:cxn modelId="{3A206FA1-93DC-4016-9B75-E228BDD53553}" srcId="{0ADB7654-7657-4358-9BA7-001D48CB832A}" destId="{8468A4E8-B95C-455D-8588-F3613BC8A70C}" srcOrd="1" destOrd="0" parTransId="{AA572026-21D1-45A3-B49D-8DFF670352AF}" sibTransId="{7946F6D2-4F9E-4FA3-B3E3-61F21431859F}"/>
    <dgm:cxn modelId="{ED887E9F-E175-4DE8-95E4-4D1964BEBF87}" type="presOf" srcId="{5C594AFB-3D0B-4FDB-B636-E8E31EE8B2C1}" destId="{CECDA01E-9F4A-4FCF-BCB2-91FF3CCCE1D3}" srcOrd="0" destOrd="0" presId="urn:microsoft.com/office/officeart/2005/8/layout/orgChart1"/>
    <dgm:cxn modelId="{48538616-5D70-4D23-A5BD-A70AB242AE33}" type="presOf" srcId="{5B087908-5F95-4F10-A418-B89363907B24}" destId="{818D28D6-B7ED-4C18-ADE2-C91485A873BA}" srcOrd="1" destOrd="0" presId="urn:microsoft.com/office/officeart/2005/8/layout/orgChart1"/>
    <dgm:cxn modelId="{5853085A-1062-4CEF-967F-6E61CB47B3DE}" srcId="{DFFE0FC7-03EF-43B5-924D-CF03A81D2CD4}" destId="{5C594AFB-3D0B-4FDB-B636-E8E31EE8B2C1}" srcOrd="1" destOrd="0" parTransId="{9DFF9077-1E68-434C-B2F5-B3C9E51A5BE2}" sibTransId="{8CDD1520-3908-44A1-9E25-2C7C6AAF4A0F}"/>
    <dgm:cxn modelId="{D15B068C-8D82-47D2-A054-710359AD5CF8}" type="presOf" srcId="{4F51A965-020C-46EF-8940-4DEDB917312A}" destId="{AE40FA01-AAB1-4EDC-A6A5-A080FA5A41F4}" srcOrd="0" destOrd="0" presId="urn:microsoft.com/office/officeart/2005/8/layout/orgChart1"/>
    <dgm:cxn modelId="{FE0E63B8-4508-4CEF-901D-86BBC09674CD}" type="presOf" srcId="{9DFF9077-1E68-434C-B2F5-B3C9E51A5BE2}" destId="{AA761A59-3C3F-443D-95AD-6559F326EED8}" srcOrd="0" destOrd="0" presId="urn:microsoft.com/office/officeart/2005/8/layout/orgChart1"/>
    <dgm:cxn modelId="{4CCC78D4-2527-411E-BD9F-97AE381199E9}" type="presOf" srcId="{FA84C524-3449-4916-AE81-20D9960D8EB7}" destId="{98AD1BC3-DD0E-465C-9676-71A5E3742279}" srcOrd="0" destOrd="0" presId="urn:microsoft.com/office/officeart/2005/8/layout/orgChart1"/>
    <dgm:cxn modelId="{49E2B645-0B73-4A8F-A735-37029073D813}" srcId="{8468A4E8-B95C-455D-8588-F3613BC8A70C}" destId="{DFFE0FC7-03EF-43B5-924D-CF03A81D2CD4}" srcOrd="0" destOrd="0" parTransId="{9999B7C4-1A2C-4C18-8E05-A229743CF005}" sibTransId="{918FD86C-DF55-43F2-8678-8CED4925D5C8}"/>
    <dgm:cxn modelId="{61902D0A-F9EA-43BE-9BAD-AB80F8CA8316}" type="presOf" srcId="{DFFE0FC7-03EF-43B5-924D-CF03A81D2CD4}" destId="{5A86B9AF-AAF5-46B3-B48C-3A469432A15B}" srcOrd="1" destOrd="0" presId="urn:microsoft.com/office/officeart/2005/8/layout/orgChart1"/>
    <dgm:cxn modelId="{D219FA6A-4A1A-428F-ABB4-F26946C04AE5}" type="presOf" srcId="{BB93D70F-4157-4FFD-9078-C9C8FE7EF496}" destId="{5DE6A34C-B54A-4BAE-B214-E3FF0890DFF9}" srcOrd="0" destOrd="0" presId="urn:microsoft.com/office/officeart/2005/8/layout/orgChart1"/>
    <dgm:cxn modelId="{B02C17B7-04A4-41F9-A706-72A29DF4D0A6}" type="presOf" srcId="{DF65FA9C-DC35-4A5C-B886-559D70CC425D}" destId="{24BE8044-040C-4220-9DC3-C1BD0BAF71EF}" srcOrd="1" destOrd="0" presId="urn:microsoft.com/office/officeart/2005/8/layout/orgChart1"/>
    <dgm:cxn modelId="{F764E0BC-8D38-440C-B7E4-82EA12B63165}" type="presOf" srcId="{8468A4E8-B95C-455D-8588-F3613BC8A70C}" destId="{00969A98-09C6-4DC2-8AA6-FC81E77EF2F4}" srcOrd="1" destOrd="0" presId="urn:microsoft.com/office/officeart/2005/8/layout/orgChart1"/>
    <dgm:cxn modelId="{921DB688-DEC2-43AB-B389-B73878E618C7}" srcId="{3F93935B-20D7-44C0-A827-2C60338621A1}" destId="{DF65FA9C-DC35-4A5C-B886-559D70CC425D}" srcOrd="1" destOrd="0" parTransId="{05DF29F0-F9BA-4FBD-9CB5-CAA4BBB0642C}" sibTransId="{372716B6-175A-4DA7-A738-E0FE75E18A36}"/>
    <dgm:cxn modelId="{6E33A2C0-7A65-4524-ABC7-F55A266778B8}" type="presOf" srcId="{A306E961-DC80-4E5A-B2A0-1444D26A1CA0}" destId="{B6E2A462-5AA4-45A6-8E98-4016118D1EF4}" srcOrd="1" destOrd="0" presId="urn:microsoft.com/office/officeart/2005/8/layout/orgChart1"/>
    <dgm:cxn modelId="{99680D81-E305-4D6C-88A6-AF50F3A1F249}" srcId="{3F93935B-20D7-44C0-A827-2C60338621A1}" destId="{5B087908-5F95-4F10-A418-B89363907B24}" srcOrd="0" destOrd="0" parTransId="{BB93D70F-4157-4FFD-9078-C9C8FE7EF496}" sibTransId="{362FC992-7C35-4F9E-9F3B-708F8AFB6A03}"/>
    <dgm:cxn modelId="{13798F13-1611-4E13-B982-B76089802DBA}" srcId="{0ADB7654-7657-4358-9BA7-001D48CB832A}" destId="{A306E961-DC80-4E5A-B2A0-1444D26A1CA0}" srcOrd="0" destOrd="0" parTransId="{5B39F00B-220A-4B3E-841A-900D8FCF4628}" sibTransId="{B9F4DBEC-9C23-4531-9775-E575A63AE2E4}"/>
    <dgm:cxn modelId="{BFE6D6C9-FA76-4C19-89EE-74C9F6D5E5E8}" type="presOf" srcId="{DF65FA9C-DC35-4A5C-B886-559D70CC425D}" destId="{B4947FC0-4398-424F-8533-7AD53EEB6228}" srcOrd="0" destOrd="0" presId="urn:microsoft.com/office/officeart/2005/8/layout/orgChart1"/>
    <dgm:cxn modelId="{41D39BED-AD3F-477F-982D-BEF4380FBD47}" type="presOf" srcId="{0ADB7654-7657-4358-9BA7-001D48CB832A}" destId="{7E4E8BB2-BF7E-4F54-862E-E2E0A4348708}" srcOrd="0" destOrd="0" presId="urn:microsoft.com/office/officeart/2005/8/layout/orgChart1"/>
    <dgm:cxn modelId="{DCD85F1A-917E-4CD1-A178-39B9DA2AB3B5}" type="presOf" srcId="{9999B7C4-1A2C-4C18-8E05-A229743CF005}" destId="{FC2A53D2-B9D5-4DC9-A923-A6509F066B67}" srcOrd="0" destOrd="0" presId="urn:microsoft.com/office/officeart/2005/8/layout/orgChart1"/>
    <dgm:cxn modelId="{CD3ED4D4-987F-4A03-98D0-62AFEB9F6A7D}" srcId="{DFFE0FC7-03EF-43B5-924D-CF03A81D2CD4}" destId="{4F51A965-020C-46EF-8940-4DEDB917312A}" srcOrd="0" destOrd="0" parTransId="{FA84C524-3449-4916-AE81-20D9960D8EB7}" sibTransId="{743EA53E-D000-4139-97B6-D028B608D866}"/>
    <dgm:cxn modelId="{35B688AC-C0E1-43C6-AD23-9D6B0463D73B}" srcId="{8468A4E8-B95C-455D-8588-F3613BC8A70C}" destId="{3F93935B-20D7-44C0-A827-2C60338621A1}" srcOrd="1" destOrd="0" parTransId="{94A6C9A7-9DDD-45D2-B8FB-3FE36A475345}" sibTransId="{3E4BDD3D-02C1-44A2-B232-CD1F91B59AEC}"/>
    <dgm:cxn modelId="{FCF29183-2AF8-4D39-832D-E4BA5DC29AD1}" type="presOf" srcId="{8468A4E8-B95C-455D-8588-F3613BC8A70C}" destId="{A1206E01-1AB6-424B-83B2-EDDDB65ABAB3}" srcOrd="0" destOrd="0" presId="urn:microsoft.com/office/officeart/2005/8/layout/orgChart1"/>
    <dgm:cxn modelId="{55968B22-5D30-4280-ABA8-72C2FDC8C4F5}" type="presOf" srcId="{F0CFFE52-1D11-41E6-8628-8FC81EC7DD24}" destId="{671A6C13-4F5B-4060-A9B9-C5D044F3474F}" srcOrd="0" destOrd="0" presId="urn:microsoft.com/office/officeart/2005/8/layout/orgChart1"/>
    <dgm:cxn modelId="{376CB4DA-7344-42B4-A94C-166F19CE3E68}" srcId="{F0CFFE52-1D11-41E6-8628-8FC81EC7DD24}" destId="{0ADB7654-7657-4358-9BA7-001D48CB832A}" srcOrd="0" destOrd="0" parTransId="{4411D163-15C1-43AE-8FDF-DC31F2F7A1ED}" sibTransId="{2B317533-668E-4CAE-946B-01FE6430E64F}"/>
    <dgm:cxn modelId="{2E7083BF-8E4A-4D01-AE06-5A79B44D60E9}" type="presOf" srcId="{05DF29F0-F9BA-4FBD-9CB5-CAA4BBB0642C}" destId="{42D7E8B1-A7F9-42D5-BDF6-CF19C5A3075E}" srcOrd="0" destOrd="0" presId="urn:microsoft.com/office/officeart/2005/8/layout/orgChart1"/>
    <dgm:cxn modelId="{32422E1B-FA23-4694-8DBB-92A26DD61AC3}" type="presOf" srcId="{DFFE0FC7-03EF-43B5-924D-CF03A81D2CD4}" destId="{192E9BE9-E3CD-4796-A45E-9E22EC9E3C74}" srcOrd="0" destOrd="0" presId="urn:microsoft.com/office/officeart/2005/8/layout/orgChart1"/>
    <dgm:cxn modelId="{83326B13-D7AA-4096-8F4B-DD0A1B068179}" type="presOf" srcId="{94A6C9A7-9DDD-45D2-B8FB-3FE36A475345}" destId="{5C7D0E5D-DF82-4B8C-981F-F646CFD30909}" srcOrd="0" destOrd="0" presId="urn:microsoft.com/office/officeart/2005/8/layout/orgChart1"/>
    <dgm:cxn modelId="{8B661356-3925-48FC-850F-F471519E6A5A}" type="presOf" srcId="{0ADB7654-7657-4358-9BA7-001D48CB832A}" destId="{B0A9CA8A-805C-4DA6-A83B-67DF82D798F0}" srcOrd="1" destOrd="0" presId="urn:microsoft.com/office/officeart/2005/8/layout/orgChart1"/>
    <dgm:cxn modelId="{08A2D8C0-A9E0-4981-A9C9-BA1F14F01481}" type="presOf" srcId="{3F93935B-20D7-44C0-A827-2C60338621A1}" destId="{B03EBB5F-5703-4677-A8FF-067F1745732B}" srcOrd="1" destOrd="0" presId="urn:microsoft.com/office/officeart/2005/8/layout/orgChart1"/>
    <dgm:cxn modelId="{AB089522-7F4D-41CF-B9A5-01654769A8F1}" type="presOf" srcId="{AA572026-21D1-45A3-B49D-8DFF670352AF}" destId="{78CB799A-E34E-4E86-8898-8FF41DA03A18}" srcOrd="0" destOrd="0" presId="urn:microsoft.com/office/officeart/2005/8/layout/orgChart1"/>
    <dgm:cxn modelId="{22B318DF-65B6-47C5-8BF2-71DE23A16F79}" type="presOf" srcId="{4F51A965-020C-46EF-8940-4DEDB917312A}" destId="{CEFFD539-A260-4CD2-B5D6-087E97CB9802}" srcOrd="1" destOrd="0" presId="urn:microsoft.com/office/officeart/2005/8/layout/orgChart1"/>
    <dgm:cxn modelId="{D1D1D0A8-AFFD-468E-A643-9F646A513223}" type="presOf" srcId="{3F93935B-20D7-44C0-A827-2C60338621A1}" destId="{2C7E92CC-F7C1-4E3C-937B-8CA9197CE142}" srcOrd="0" destOrd="0" presId="urn:microsoft.com/office/officeart/2005/8/layout/orgChart1"/>
    <dgm:cxn modelId="{5367B584-1720-4B73-A0C9-B102B2E7E747}" type="presOf" srcId="{5B39F00B-220A-4B3E-841A-900D8FCF4628}" destId="{FC260303-273A-4CC7-B8DE-18772C40669A}" srcOrd="0" destOrd="0" presId="urn:microsoft.com/office/officeart/2005/8/layout/orgChart1"/>
    <dgm:cxn modelId="{72E9936F-D4BA-400D-BDD6-C8A720CBA02A}" type="presParOf" srcId="{671A6C13-4F5B-4060-A9B9-C5D044F3474F}" destId="{D6ADC66D-984F-47FE-ACF1-B8C9B63FB704}" srcOrd="0" destOrd="0" presId="urn:microsoft.com/office/officeart/2005/8/layout/orgChart1"/>
    <dgm:cxn modelId="{208A496E-042F-4677-8A2B-ED28CC434FFD}" type="presParOf" srcId="{D6ADC66D-984F-47FE-ACF1-B8C9B63FB704}" destId="{78B62105-CE64-498A-A64B-43C4E52097A4}" srcOrd="0" destOrd="0" presId="urn:microsoft.com/office/officeart/2005/8/layout/orgChart1"/>
    <dgm:cxn modelId="{F8115D37-8A51-469E-AEF0-635220AE7270}" type="presParOf" srcId="{78B62105-CE64-498A-A64B-43C4E52097A4}" destId="{7E4E8BB2-BF7E-4F54-862E-E2E0A4348708}" srcOrd="0" destOrd="0" presId="urn:microsoft.com/office/officeart/2005/8/layout/orgChart1"/>
    <dgm:cxn modelId="{F8B05C68-05C8-47E0-93FB-459C29421F40}" type="presParOf" srcId="{78B62105-CE64-498A-A64B-43C4E52097A4}" destId="{B0A9CA8A-805C-4DA6-A83B-67DF82D798F0}" srcOrd="1" destOrd="0" presId="urn:microsoft.com/office/officeart/2005/8/layout/orgChart1"/>
    <dgm:cxn modelId="{CBE5D82C-43C6-4895-B24B-B2A0A6006117}" type="presParOf" srcId="{D6ADC66D-984F-47FE-ACF1-B8C9B63FB704}" destId="{31CF9BD5-DA50-4F1F-8855-117A744E4267}" srcOrd="1" destOrd="0" presId="urn:microsoft.com/office/officeart/2005/8/layout/orgChart1"/>
    <dgm:cxn modelId="{CF96F1BA-7EBF-47AA-8CEE-83744B0ECD29}" type="presParOf" srcId="{D6ADC66D-984F-47FE-ACF1-B8C9B63FB704}" destId="{899784DC-748D-47CE-B95C-1236EB61F31A}" srcOrd="2" destOrd="0" presId="urn:microsoft.com/office/officeart/2005/8/layout/orgChart1"/>
    <dgm:cxn modelId="{AAB9246A-04A4-42DA-ADAD-764A477FB2B6}" type="presParOf" srcId="{899784DC-748D-47CE-B95C-1236EB61F31A}" destId="{FC260303-273A-4CC7-B8DE-18772C40669A}" srcOrd="0" destOrd="0" presId="urn:microsoft.com/office/officeart/2005/8/layout/orgChart1"/>
    <dgm:cxn modelId="{A5CE6AD7-26DD-4B7A-A7E0-50C8028E1CD5}" type="presParOf" srcId="{899784DC-748D-47CE-B95C-1236EB61F31A}" destId="{C7A03727-F4C7-4B33-B9EB-423B8888DD01}" srcOrd="1" destOrd="0" presId="urn:microsoft.com/office/officeart/2005/8/layout/orgChart1"/>
    <dgm:cxn modelId="{10B98779-EC95-48A1-969E-E451C90D383A}" type="presParOf" srcId="{C7A03727-F4C7-4B33-B9EB-423B8888DD01}" destId="{E0FC4F46-9A02-4C6A-B0BE-69FE86A85BF5}" srcOrd="0" destOrd="0" presId="urn:microsoft.com/office/officeart/2005/8/layout/orgChart1"/>
    <dgm:cxn modelId="{A444EFE1-8D75-4F59-96A3-99991A9D911E}" type="presParOf" srcId="{E0FC4F46-9A02-4C6A-B0BE-69FE86A85BF5}" destId="{8EF5C407-521F-4152-ABBF-8C22B1D33892}" srcOrd="0" destOrd="0" presId="urn:microsoft.com/office/officeart/2005/8/layout/orgChart1"/>
    <dgm:cxn modelId="{A2178EFB-62B4-4248-8780-B17A17B8FFA7}" type="presParOf" srcId="{E0FC4F46-9A02-4C6A-B0BE-69FE86A85BF5}" destId="{B6E2A462-5AA4-45A6-8E98-4016118D1EF4}" srcOrd="1" destOrd="0" presId="urn:microsoft.com/office/officeart/2005/8/layout/orgChart1"/>
    <dgm:cxn modelId="{6C19DF38-091B-4F3B-B331-3378E176E02B}" type="presParOf" srcId="{C7A03727-F4C7-4B33-B9EB-423B8888DD01}" destId="{A5AC97E6-61E5-4BAF-A47D-54CB5B18E621}" srcOrd="1" destOrd="0" presId="urn:microsoft.com/office/officeart/2005/8/layout/orgChart1"/>
    <dgm:cxn modelId="{F9461AF9-62FB-40FD-855C-016B91993404}" type="presParOf" srcId="{C7A03727-F4C7-4B33-B9EB-423B8888DD01}" destId="{6C84A58F-17B1-4950-A744-F5578BE42B53}" srcOrd="2" destOrd="0" presId="urn:microsoft.com/office/officeart/2005/8/layout/orgChart1"/>
    <dgm:cxn modelId="{AA6602A8-AC6D-4DF3-AD8C-17F9A0159B06}" type="presParOf" srcId="{899784DC-748D-47CE-B95C-1236EB61F31A}" destId="{78CB799A-E34E-4E86-8898-8FF41DA03A18}" srcOrd="2" destOrd="0" presId="urn:microsoft.com/office/officeart/2005/8/layout/orgChart1"/>
    <dgm:cxn modelId="{96B6CA98-6274-46F6-A1FA-C7D608EC0DEC}" type="presParOf" srcId="{899784DC-748D-47CE-B95C-1236EB61F31A}" destId="{BBDF07F0-7F36-40CE-B6D4-FD7F8F369BF7}" srcOrd="3" destOrd="0" presId="urn:microsoft.com/office/officeart/2005/8/layout/orgChart1"/>
    <dgm:cxn modelId="{7498CC36-3DF6-4B92-8841-1E1E687FF9B0}" type="presParOf" srcId="{BBDF07F0-7F36-40CE-B6D4-FD7F8F369BF7}" destId="{8300991C-BEDE-4C21-AD8D-ABCEF59A91B8}" srcOrd="0" destOrd="0" presId="urn:microsoft.com/office/officeart/2005/8/layout/orgChart1"/>
    <dgm:cxn modelId="{C5121276-E225-40EA-84D6-431D6428CBAA}" type="presParOf" srcId="{8300991C-BEDE-4C21-AD8D-ABCEF59A91B8}" destId="{A1206E01-1AB6-424B-83B2-EDDDB65ABAB3}" srcOrd="0" destOrd="0" presId="urn:microsoft.com/office/officeart/2005/8/layout/orgChart1"/>
    <dgm:cxn modelId="{9BB807D6-8DD3-4AA5-B665-1B4B9F92F308}" type="presParOf" srcId="{8300991C-BEDE-4C21-AD8D-ABCEF59A91B8}" destId="{00969A98-09C6-4DC2-8AA6-FC81E77EF2F4}" srcOrd="1" destOrd="0" presId="urn:microsoft.com/office/officeart/2005/8/layout/orgChart1"/>
    <dgm:cxn modelId="{3824B151-F552-459F-8050-B47280C81344}" type="presParOf" srcId="{BBDF07F0-7F36-40CE-B6D4-FD7F8F369BF7}" destId="{9FF49817-0DE3-45F9-A3DE-7C1F8DD2475E}" srcOrd="1" destOrd="0" presId="urn:microsoft.com/office/officeart/2005/8/layout/orgChart1"/>
    <dgm:cxn modelId="{8D01B573-E890-4307-A150-44ED3C388602}" type="presParOf" srcId="{BBDF07F0-7F36-40CE-B6D4-FD7F8F369BF7}" destId="{305BA185-C145-4489-8B11-B2DCAE8DD8F0}" srcOrd="2" destOrd="0" presId="urn:microsoft.com/office/officeart/2005/8/layout/orgChart1"/>
    <dgm:cxn modelId="{D64DB027-1BCD-4F9D-9768-7250CEE7BA7D}" type="presParOf" srcId="{305BA185-C145-4489-8B11-B2DCAE8DD8F0}" destId="{FC2A53D2-B9D5-4DC9-A923-A6509F066B67}" srcOrd="0" destOrd="0" presId="urn:microsoft.com/office/officeart/2005/8/layout/orgChart1"/>
    <dgm:cxn modelId="{3239AA22-AA5D-4B72-8EA6-66BD5CB66E92}" type="presParOf" srcId="{305BA185-C145-4489-8B11-B2DCAE8DD8F0}" destId="{6F2A8CB1-69CE-4F56-B6DE-869629096DD7}" srcOrd="1" destOrd="0" presId="urn:microsoft.com/office/officeart/2005/8/layout/orgChart1"/>
    <dgm:cxn modelId="{12C68374-E94B-4A7D-8107-2D0D06EBBCE2}" type="presParOf" srcId="{6F2A8CB1-69CE-4F56-B6DE-869629096DD7}" destId="{7481E03B-F3CE-4D8E-A605-97F20B0F82E1}" srcOrd="0" destOrd="0" presId="urn:microsoft.com/office/officeart/2005/8/layout/orgChart1"/>
    <dgm:cxn modelId="{E9AE5B36-4D29-48F4-BB38-EACA1B025763}" type="presParOf" srcId="{7481E03B-F3CE-4D8E-A605-97F20B0F82E1}" destId="{192E9BE9-E3CD-4796-A45E-9E22EC9E3C74}" srcOrd="0" destOrd="0" presId="urn:microsoft.com/office/officeart/2005/8/layout/orgChart1"/>
    <dgm:cxn modelId="{117ED000-5826-4C06-8749-36AD06550C4A}" type="presParOf" srcId="{7481E03B-F3CE-4D8E-A605-97F20B0F82E1}" destId="{5A86B9AF-AAF5-46B3-B48C-3A469432A15B}" srcOrd="1" destOrd="0" presId="urn:microsoft.com/office/officeart/2005/8/layout/orgChart1"/>
    <dgm:cxn modelId="{A7B21390-AC3E-48AD-A685-8973290504D1}" type="presParOf" srcId="{6F2A8CB1-69CE-4F56-B6DE-869629096DD7}" destId="{931B7EB7-1DC9-4EEF-AFC5-3052FA258CFE}" srcOrd="1" destOrd="0" presId="urn:microsoft.com/office/officeart/2005/8/layout/orgChart1"/>
    <dgm:cxn modelId="{C745F849-78FA-4B48-99D6-7EB83723FAB4}" type="presParOf" srcId="{931B7EB7-1DC9-4EEF-AFC5-3052FA258CFE}" destId="{98AD1BC3-DD0E-465C-9676-71A5E3742279}" srcOrd="0" destOrd="0" presId="urn:microsoft.com/office/officeart/2005/8/layout/orgChart1"/>
    <dgm:cxn modelId="{F75EC4C9-60C4-4970-B8B5-E0C08B881444}" type="presParOf" srcId="{931B7EB7-1DC9-4EEF-AFC5-3052FA258CFE}" destId="{AD823EE5-37FF-437A-9A18-187CA0BB4CF1}" srcOrd="1" destOrd="0" presId="urn:microsoft.com/office/officeart/2005/8/layout/orgChart1"/>
    <dgm:cxn modelId="{6AD68BB5-05CE-44EA-B117-8BFD496AFD4C}" type="presParOf" srcId="{AD823EE5-37FF-437A-9A18-187CA0BB4CF1}" destId="{5EF0037A-BCCE-49D2-B1AB-3F3A68DE9361}" srcOrd="0" destOrd="0" presId="urn:microsoft.com/office/officeart/2005/8/layout/orgChart1"/>
    <dgm:cxn modelId="{A92D5304-F82D-436C-912A-7011718C3AAE}" type="presParOf" srcId="{5EF0037A-BCCE-49D2-B1AB-3F3A68DE9361}" destId="{AE40FA01-AAB1-4EDC-A6A5-A080FA5A41F4}" srcOrd="0" destOrd="0" presId="urn:microsoft.com/office/officeart/2005/8/layout/orgChart1"/>
    <dgm:cxn modelId="{0C6B519D-65B4-44A6-9E8C-62B7330CAA9A}" type="presParOf" srcId="{5EF0037A-BCCE-49D2-B1AB-3F3A68DE9361}" destId="{CEFFD539-A260-4CD2-B5D6-087E97CB9802}" srcOrd="1" destOrd="0" presId="urn:microsoft.com/office/officeart/2005/8/layout/orgChart1"/>
    <dgm:cxn modelId="{1237994F-F40A-42A4-82BF-D7B313AFA7A7}" type="presParOf" srcId="{AD823EE5-37FF-437A-9A18-187CA0BB4CF1}" destId="{F77FE855-4149-4C45-83B4-6014DB2C9E8E}" srcOrd="1" destOrd="0" presId="urn:microsoft.com/office/officeart/2005/8/layout/orgChart1"/>
    <dgm:cxn modelId="{32459E02-1826-4AF2-B3D1-63E5D5152DEE}" type="presParOf" srcId="{AD823EE5-37FF-437A-9A18-187CA0BB4CF1}" destId="{C3F1B00B-64FF-4154-A76B-380519163617}" srcOrd="2" destOrd="0" presId="urn:microsoft.com/office/officeart/2005/8/layout/orgChart1"/>
    <dgm:cxn modelId="{CC24EF72-03D4-4A6A-B7E1-2EC3CE12FAB6}" type="presParOf" srcId="{6F2A8CB1-69CE-4F56-B6DE-869629096DD7}" destId="{D5B21E36-1694-4164-A315-DAE91E69CA0C}" srcOrd="2" destOrd="0" presId="urn:microsoft.com/office/officeart/2005/8/layout/orgChart1"/>
    <dgm:cxn modelId="{EBBDE0B9-2C9A-4CA6-95E4-2C4732356654}" type="presParOf" srcId="{D5B21E36-1694-4164-A315-DAE91E69CA0C}" destId="{AA761A59-3C3F-443D-95AD-6559F326EED8}" srcOrd="0" destOrd="0" presId="urn:microsoft.com/office/officeart/2005/8/layout/orgChart1"/>
    <dgm:cxn modelId="{5CE39C7F-E475-4560-A3CF-43323CD01641}" type="presParOf" srcId="{D5B21E36-1694-4164-A315-DAE91E69CA0C}" destId="{F9BE81A4-DD32-4B37-89D0-5AF13273E02A}" srcOrd="1" destOrd="0" presId="urn:microsoft.com/office/officeart/2005/8/layout/orgChart1"/>
    <dgm:cxn modelId="{35618B74-6618-4A64-B820-BBCDAC752917}" type="presParOf" srcId="{F9BE81A4-DD32-4B37-89D0-5AF13273E02A}" destId="{BFB488C8-E442-4C5F-956B-AAB5954C107E}" srcOrd="0" destOrd="0" presId="urn:microsoft.com/office/officeart/2005/8/layout/orgChart1"/>
    <dgm:cxn modelId="{78A70B03-CD99-4BB1-943C-BE480880034B}" type="presParOf" srcId="{BFB488C8-E442-4C5F-956B-AAB5954C107E}" destId="{CECDA01E-9F4A-4FCF-BCB2-91FF3CCCE1D3}" srcOrd="0" destOrd="0" presId="urn:microsoft.com/office/officeart/2005/8/layout/orgChart1"/>
    <dgm:cxn modelId="{DEA8BA4A-22FF-4B94-BBDB-A418B61126E2}" type="presParOf" srcId="{BFB488C8-E442-4C5F-956B-AAB5954C107E}" destId="{07120F3A-B895-4F66-8993-6AF9C1C2080A}" srcOrd="1" destOrd="0" presId="urn:microsoft.com/office/officeart/2005/8/layout/orgChart1"/>
    <dgm:cxn modelId="{5BB39456-BEE8-4DAB-9D00-643204E6D97A}" type="presParOf" srcId="{F9BE81A4-DD32-4B37-89D0-5AF13273E02A}" destId="{21E196C0-9A2E-497D-AFBF-096B81B9A9AC}" srcOrd="1" destOrd="0" presId="urn:microsoft.com/office/officeart/2005/8/layout/orgChart1"/>
    <dgm:cxn modelId="{D343B6DD-60BF-4D5E-B791-BBACC36EDF93}" type="presParOf" srcId="{F9BE81A4-DD32-4B37-89D0-5AF13273E02A}" destId="{12CB5C66-16C7-4EE9-83A4-7812CC903241}" srcOrd="2" destOrd="0" presId="urn:microsoft.com/office/officeart/2005/8/layout/orgChart1"/>
    <dgm:cxn modelId="{3721D598-14F1-4339-9FCC-175FEDE93846}" type="presParOf" srcId="{305BA185-C145-4489-8B11-B2DCAE8DD8F0}" destId="{5C7D0E5D-DF82-4B8C-981F-F646CFD30909}" srcOrd="2" destOrd="0" presId="urn:microsoft.com/office/officeart/2005/8/layout/orgChart1"/>
    <dgm:cxn modelId="{CC7D074B-5B89-4E9C-8232-AB590C641B6A}" type="presParOf" srcId="{305BA185-C145-4489-8B11-B2DCAE8DD8F0}" destId="{6D2DAE91-0B65-4383-9E6A-1C005E081BF1}" srcOrd="3" destOrd="0" presId="urn:microsoft.com/office/officeart/2005/8/layout/orgChart1"/>
    <dgm:cxn modelId="{CC95B717-EB14-4148-BB17-BDF26FA6EB46}" type="presParOf" srcId="{6D2DAE91-0B65-4383-9E6A-1C005E081BF1}" destId="{8EA4C03E-93B0-4BDB-A4A6-8E06EA80A0BA}" srcOrd="0" destOrd="0" presId="urn:microsoft.com/office/officeart/2005/8/layout/orgChart1"/>
    <dgm:cxn modelId="{9CB1D957-2D09-4612-A1E4-426DFC860446}" type="presParOf" srcId="{8EA4C03E-93B0-4BDB-A4A6-8E06EA80A0BA}" destId="{2C7E92CC-F7C1-4E3C-937B-8CA9197CE142}" srcOrd="0" destOrd="0" presId="urn:microsoft.com/office/officeart/2005/8/layout/orgChart1"/>
    <dgm:cxn modelId="{6BE29C21-4531-43CF-A794-1AFA1588A84E}" type="presParOf" srcId="{8EA4C03E-93B0-4BDB-A4A6-8E06EA80A0BA}" destId="{B03EBB5F-5703-4677-A8FF-067F1745732B}" srcOrd="1" destOrd="0" presId="urn:microsoft.com/office/officeart/2005/8/layout/orgChart1"/>
    <dgm:cxn modelId="{B9C4C468-1E23-4957-81E4-0A156B9B3D19}" type="presParOf" srcId="{6D2DAE91-0B65-4383-9E6A-1C005E081BF1}" destId="{55EB1738-77E5-4FE9-ACCE-4FACD8635AD3}" srcOrd="1" destOrd="0" presId="urn:microsoft.com/office/officeart/2005/8/layout/orgChart1"/>
    <dgm:cxn modelId="{A15DAF97-940E-4941-9DFA-16B7900DF115}" type="presParOf" srcId="{55EB1738-77E5-4FE9-ACCE-4FACD8635AD3}" destId="{5DE6A34C-B54A-4BAE-B214-E3FF0890DFF9}" srcOrd="0" destOrd="0" presId="urn:microsoft.com/office/officeart/2005/8/layout/orgChart1"/>
    <dgm:cxn modelId="{6C19FC36-1E79-4F0E-B5E1-D044DC3D923F}" type="presParOf" srcId="{55EB1738-77E5-4FE9-ACCE-4FACD8635AD3}" destId="{5E420973-20D0-483F-AC03-16BBAEED9B15}" srcOrd="1" destOrd="0" presId="urn:microsoft.com/office/officeart/2005/8/layout/orgChart1"/>
    <dgm:cxn modelId="{2D0B3D83-51E9-4803-9DB8-9AF120FF8426}" type="presParOf" srcId="{5E420973-20D0-483F-AC03-16BBAEED9B15}" destId="{28F3CC21-FB97-4324-B830-412A1D1D774B}" srcOrd="0" destOrd="0" presId="urn:microsoft.com/office/officeart/2005/8/layout/orgChart1"/>
    <dgm:cxn modelId="{28779524-ADBD-4FDF-9E5E-B86EECA69FBC}" type="presParOf" srcId="{28F3CC21-FB97-4324-B830-412A1D1D774B}" destId="{C7E1741A-C731-4FDF-8F79-78C1C5F443CC}" srcOrd="0" destOrd="0" presId="urn:microsoft.com/office/officeart/2005/8/layout/orgChart1"/>
    <dgm:cxn modelId="{59B19B04-0EC6-4052-BA88-BFB342647409}" type="presParOf" srcId="{28F3CC21-FB97-4324-B830-412A1D1D774B}" destId="{818D28D6-B7ED-4C18-ADE2-C91485A873BA}" srcOrd="1" destOrd="0" presId="urn:microsoft.com/office/officeart/2005/8/layout/orgChart1"/>
    <dgm:cxn modelId="{399EDD50-3C81-4315-85FB-9F048AB36334}" type="presParOf" srcId="{5E420973-20D0-483F-AC03-16BBAEED9B15}" destId="{2B9F52A2-5F14-4AA9-8783-DFD1873204EA}" srcOrd="1" destOrd="0" presId="urn:microsoft.com/office/officeart/2005/8/layout/orgChart1"/>
    <dgm:cxn modelId="{F483FCCD-41F4-4EBA-97E0-B210C98C67FC}" type="presParOf" srcId="{5E420973-20D0-483F-AC03-16BBAEED9B15}" destId="{AF8B0F1B-3CDD-41E3-BE35-D7593AC1E73D}" srcOrd="2" destOrd="0" presId="urn:microsoft.com/office/officeart/2005/8/layout/orgChart1"/>
    <dgm:cxn modelId="{39DC543C-8C0B-4A77-AC3F-0EA4A619A622}" type="presParOf" srcId="{6D2DAE91-0B65-4383-9E6A-1C005E081BF1}" destId="{30C632E2-01C5-42F5-A019-70310B5C68E1}" srcOrd="2" destOrd="0" presId="urn:microsoft.com/office/officeart/2005/8/layout/orgChart1"/>
    <dgm:cxn modelId="{34FD374A-7250-424D-8FCF-9E6DD8B14895}" type="presParOf" srcId="{30C632E2-01C5-42F5-A019-70310B5C68E1}" destId="{42D7E8B1-A7F9-42D5-BDF6-CF19C5A3075E}" srcOrd="0" destOrd="0" presId="urn:microsoft.com/office/officeart/2005/8/layout/orgChart1"/>
    <dgm:cxn modelId="{C54E65BA-0228-448C-86CF-3D3A6BDFE6E5}" type="presParOf" srcId="{30C632E2-01C5-42F5-A019-70310B5C68E1}" destId="{473D2C32-5AAD-4CFB-BD7D-7CC60F455C99}" srcOrd="1" destOrd="0" presId="urn:microsoft.com/office/officeart/2005/8/layout/orgChart1"/>
    <dgm:cxn modelId="{840C6D78-2DB0-439C-8D33-1A2FE7A455B2}" type="presParOf" srcId="{473D2C32-5AAD-4CFB-BD7D-7CC60F455C99}" destId="{6E727CAE-98D9-4495-93D9-5F6F589E8ED8}" srcOrd="0" destOrd="0" presId="urn:microsoft.com/office/officeart/2005/8/layout/orgChart1"/>
    <dgm:cxn modelId="{CC04C304-B15D-41B1-AC60-B9BFB7F06286}" type="presParOf" srcId="{6E727CAE-98D9-4495-93D9-5F6F589E8ED8}" destId="{B4947FC0-4398-424F-8533-7AD53EEB6228}" srcOrd="0" destOrd="0" presId="urn:microsoft.com/office/officeart/2005/8/layout/orgChart1"/>
    <dgm:cxn modelId="{0D96F116-4B66-4839-BB7B-40013E2A88EA}" type="presParOf" srcId="{6E727CAE-98D9-4495-93D9-5F6F589E8ED8}" destId="{24BE8044-040C-4220-9DC3-C1BD0BAF71EF}" srcOrd="1" destOrd="0" presId="urn:microsoft.com/office/officeart/2005/8/layout/orgChart1"/>
    <dgm:cxn modelId="{1344794B-89BC-47B0-9322-E7834F34FE8A}" type="presParOf" srcId="{473D2C32-5AAD-4CFB-BD7D-7CC60F455C99}" destId="{2C8A01A2-AEAE-4EE8-B884-012C40EA2CD6}" srcOrd="1" destOrd="0" presId="urn:microsoft.com/office/officeart/2005/8/layout/orgChart1"/>
    <dgm:cxn modelId="{1F350119-A72A-41C7-B907-C3373FBBFA0E}" type="presParOf" srcId="{473D2C32-5AAD-4CFB-BD7D-7CC60F455C99}" destId="{BB9C541D-55B1-4227-8FA0-0B8CAD313027}" srcOrd="2" destOrd="0" presId="urn:microsoft.com/office/officeart/2005/8/layout/orgChart1"/>
  </dgm:cxnLst>
  <dgm:bg/>
  <dgm:whole/>
</dgm:dataModel>
</file>

<file path=ppt/diagrams/data2.xml><?xml version="1.0" encoding="utf-8"?>
<dgm:dataModel xmlns:dgm="http://schemas.openxmlformats.org/drawingml/2006/diagram" xmlns:a="http://schemas.openxmlformats.org/drawingml/2006/main">
  <dgm:ptLst>
    <dgm:pt modelId="{F0CFFE52-1D11-41E6-8628-8FC81EC7DD24}" type="doc">
      <dgm:prSet loTypeId="urn:microsoft.com/office/officeart/2005/8/layout/orgChart1" loCatId="hierarchy" qsTypeId="urn:microsoft.com/office/officeart/2005/8/quickstyle/3d2" qsCatId="3D" csTypeId="urn:microsoft.com/office/officeart/2005/8/colors/colorful1" csCatId="colorful" phldr="1"/>
      <dgm:spPr/>
      <dgm:t>
        <a:bodyPr/>
        <a:lstStyle/>
        <a:p>
          <a:pPr rtl="1"/>
          <a:endParaRPr lang="fa-IR"/>
        </a:p>
      </dgm:t>
    </dgm:pt>
    <dgm:pt modelId="{0ADB7654-7657-4358-9BA7-001D48CB832A}">
      <dgm:prSet phldrT="[Text]"/>
      <dgm:spPr/>
      <dgm:t>
        <a:bodyPr/>
        <a:lstStyle/>
        <a:p>
          <a:pPr rtl="1"/>
          <a:r>
            <a:rPr lang="fa-IR" dirty="0" smtClean="0"/>
            <a:t>پروتئین های غشایی</a:t>
          </a:r>
          <a:endParaRPr lang="fa-IR" dirty="0"/>
        </a:p>
      </dgm:t>
    </dgm:pt>
    <dgm:pt modelId="{4411D163-15C1-43AE-8FDF-DC31F2F7A1ED}" type="parTrans" cxnId="{376CB4DA-7344-42B4-A94C-166F19CE3E68}">
      <dgm:prSet/>
      <dgm:spPr/>
      <dgm:t>
        <a:bodyPr/>
        <a:lstStyle/>
        <a:p>
          <a:pPr rtl="1"/>
          <a:endParaRPr lang="fa-IR"/>
        </a:p>
      </dgm:t>
    </dgm:pt>
    <dgm:pt modelId="{2B317533-668E-4CAE-946B-01FE6430E64F}" type="sibTrans" cxnId="{376CB4DA-7344-42B4-A94C-166F19CE3E68}">
      <dgm:prSet/>
      <dgm:spPr/>
      <dgm:t>
        <a:bodyPr/>
        <a:lstStyle/>
        <a:p>
          <a:pPr rtl="1"/>
          <a:endParaRPr lang="fa-IR"/>
        </a:p>
      </dgm:t>
    </dgm:pt>
    <dgm:pt modelId="{A306E961-DC80-4E5A-B2A0-1444D26A1CA0}" type="asst">
      <dgm:prSet phldrT="[Text]"/>
      <dgm:spPr/>
      <dgm:t>
        <a:bodyPr/>
        <a:lstStyle/>
        <a:p>
          <a:pPr rtl="1"/>
          <a:r>
            <a:rPr lang="fa-IR" dirty="0" smtClean="0"/>
            <a:t>پمپ(ناقل) سدیم پتاسیم</a:t>
          </a:r>
          <a:endParaRPr lang="fa-IR" dirty="0"/>
        </a:p>
      </dgm:t>
    </dgm:pt>
    <dgm:pt modelId="{5B39F00B-220A-4B3E-841A-900D8FCF4628}" type="parTrans" cxnId="{13798F13-1611-4E13-B982-B76089802DBA}">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B9F4DBEC-9C23-4531-9775-E575A63AE2E4}" type="sibTrans" cxnId="{13798F13-1611-4E13-B982-B76089802DBA}">
      <dgm:prSet/>
      <dgm:spPr/>
      <dgm:t>
        <a:bodyPr/>
        <a:lstStyle/>
        <a:p>
          <a:pPr rtl="1"/>
          <a:endParaRPr lang="fa-IR"/>
        </a:p>
      </dgm:t>
    </dgm:pt>
    <dgm:pt modelId="{8468A4E8-B95C-455D-8588-F3613BC8A70C}" type="asst">
      <dgm:prSet/>
      <dgm:spPr/>
      <dgm:t>
        <a:bodyPr/>
        <a:lstStyle/>
        <a:p>
          <a:pPr rtl="1"/>
          <a:r>
            <a:rPr lang="fa-IR" dirty="0" smtClean="0"/>
            <a:t>کانال</a:t>
          </a:r>
          <a:endParaRPr lang="fa-IR" dirty="0"/>
        </a:p>
      </dgm:t>
    </dgm:pt>
    <dgm:pt modelId="{AA572026-21D1-45A3-B49D-8DFF670352AF}" type="parTrans" cxnId="{3A206FA1-93DC-4016-9B75-E228BDD53553}">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7946F6D2-4F9E-4FA3-B3E3-61F21431859F}" type="sibTrans" cxnId="{3A206FA1-93DC-4016-9B75-E228BDD53553}">
      <dgm:prSet/>
      <dgm:spPr/>
      <dgm:t>
        <a:bodyPr/>
        <a:lstStyle/>
        <a:p>
          <a:pPr rtl="1"/>
          <a:endParaRPr lang="fa-IR"/>
        </a:p>
      </dgm:t>
    </dgm:pt>
    <dgm:pt modelId="{DFFE0FC7-03EF-43B5-924D-CF03A81D2CD4}" type="asst">
      <dgm:prSet/>
      <dgm:spPr/>
      <dgm:t>
        <a:bodyPr/>
        <a:lstStyle/>
        <a:p>
          <a:pPr rtl="1"/>
          <a:r>
            <a:rPr lang="fa-IR" dirty="0" smtClean="0"/>
            <a:t>دریچه دار</a:t>
          </a:r>
          <a:endParaRPr lang="fa-IR" dirty="0"/>
        </a:p>
      </dgm:t>
    </dgm:pt>
    <dgm:pt modelId="{9999B7C4-1A2C-4C18-8E05-A229743CF005}" type="parTrans" cxnId="{49E2B645-0B73-4A8F-A735-37029073D813}">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918FD86C-DF55-43F2-8678-8CED4925D5C8}" type="sibTrans" cxnId="{49E2B645-0B73-4A8F-A735-37029073D813}">
      <dgm:prSet/>
      <dgm:spPr/>
      <dgm:t>
        <a:bodyPr/>
        <a:lstStyle/>
        <a:p>
          <a:pPr rtl="1"/>
          <a:endParaRPr lang="fa-IR"/>
        </a:p>
      </dgm:t>
    </dgm:pt>
    <dgm:pt modelId="{3F93935B-20D7-44C0-A827-2C60338621A1}" type="asst">
      <dgm:prSet/>
      <dgm:spPr/>
      <dgm:t>
        <a:bodyPr/>
        <a:lstStyle/>
        <a:p>
          <a:pPr rtl="1"/>
          <a:r>
            <a:rPr lang="fa-IR" dirty="0" smtClean="0"/>
            <a:t>همیشه باز</a:t>
          </a:r>
          <a:endParaRPr lang="fa-IR" dirty="0"/>
        </a:p>
      </dgm:t>
    </dgm:pt>
    <dgm:pt modelId="{94A6C9A7-9DDD-45D2-B8FB-3FE36A475345}" type="parTrans" cxnId="{35B688AC-C0E1-43C6-AD23-9D6B0463D73B}">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3E4BDD3D-02C1-44A2-B232-CD1F91B59AEC}" type="sibTrans" cxnId="{35B688AC-C0E1-43C6-AD23-9D6B0463D73B}">
      <dgm:prSet/>
      <dgm:spPr/>
      <dgm:t>
        <a:bodyPr/>
        <a:lstStyle/>
        <a:p>
          <a:pPr rtl="1"/>
          <a:endParaRPr lang="fa-IR"/>
        </a:p>
      </dgm:t>
    </dgm:pt>
    <dgm:pt modelId="{4F51A965-020C-46EF-8940-4DEDB917312A}">
      <dgm:prSet/>
      <dgm:spPr/>
      <dgm:t>
        <a:bodyPr/>
        <a:lstStyle/>
        <a:p>
          <a:pPr rtl="1"/>
          <a:r>
            <a:rPr lang="fa-IR" dirty="0" smtClean="0"/>
            <a:t>ولتاژي سديمي</a:t>
          </a:r>
          <a:endParaRPr lang="fa-IR" dirty="0"/>
        </a:p>
      </dgm:t>
    </dgm:pt>
    <dgm:pt modelId="{FA84C524-3449-4916-AE81-20D9960D8EB7}" type="parTrans" cxnId="{CD3ED4D4-987F-4A03-98D0-62AFEB9F6A7D}">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743EA53E-D000-4139-97B6-D028B608D866}" type="sibTrans" cxnId="{CD3ED4D4-987F-4A03-98D0-62AFEB9F6A7D}">
      <dgm:prSet/>
      <dgm:spPr/>
      <dgm:t>
        <a:bodyPr/>
        <a:lstStyle/>
        <a:p>
          <a:pPr rtl="1"/>
          <a:endParaRPr lang="fa-IR"/>
        </a:p>
      </dgm:t>
    </dgm:pt>
    <dgm:pt modelId="{5C594AFB-3D0B-4FDB-B636-E8E31EE8B2C1}" type="asst">
      <dgm:prSet/>
      <dgm:spPr/>
      <dgm:t>
        <a:bodyPr/>
        <a:lstStyle/>
        <a:p>
          <a:pPr rtl="1"/>
          <a:r>
            <a:rPr lang="fa-IR" dirty="0" smtClean="0"/>
            <a:t>ولتاژی   پتاسیمی</a:t>
          </a:r>
          <a:endParaRPr lang="fa-IR" dirty="0"/>
        </a:p>
      </dgm:t>
    </dgm:pt>
    <dgm:pt modelId="{9DFF9077-1E68-434C-B2F5-B3C9E51A5BE2}" type="parTrans" cxnId="{5853085A-1062-4CEF-967F-6E61CB47B3DE}">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8CDD1520-3908-44A1-9E25-2C7C6AAF4A0F}" type="sibTrans" cxnId="{5853085A-1062-4CEF-967F-6E61CB47B3DE}">
      <dgm:prSet/>
      <dgm:spPr/>
      <dgm:t>
        <a:bodyPr/>
        <a:lstStyle/>
        <a:p>
          <a:pPr rtl="1"/>
          <a:endParaRPr lang="fa-IR"/>
        </a:p>
      </dgm:t>
    </dgm:pt>
    <dgm:pt modelId="{5B087908-5F95-4F10-A418-B89363907B24}">
      <dgm:prSet/>
      <dgm:spPr/>
      <dgm:t>
        <a:bodyPr/>
        <a:lstStyle/>
        <a:p>
          <a:pPr rtl="1"/>
          <a:r>
            <a:rPr lang="fa-IR" dirty="0" smtClean="0"/>
            <a:t>سدیمی</a:t>
          </a:r>
          <a:endParaRPr lang="fa-IR" dirty="0"/>
        </a:p>
      </dgm:t>
    </dgm:pt>
    <dgm:pt modelId="{BB93D70F-4157-4FFD-9078-C9C8FE7EF496}" type="parTrans" cxnId="{99680D81-E305-4D6C-88A6-AF50F3A1F249}">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362FC992-7C35-4F9E-9F3B-708F8AFB6A03}" type="sibTrans" cxnId="{99680D81-E305-4D6C-88A6-AF50F3A1F249}">
      <dgm:prSet/>
      <dgm:spPr/>
      <dgm:t>
        <a:bodyPr/>
        <a:lstStyle/>
        <a:p>
          <a:pPr rtl="1"/>
          <a:endParaRPr lang="fa-IR"/>
        </a:p>
      </dgm:t>
    </dgm:pt>
    <dgm:pt modelId="{DF65FA9C-DC35-4A5C-B886-559D70CC425D}" type="asst">
      <dgm:prSet/>
      <dgm:spPr/>
      <dgm:t>
        <a:bodyPr/>
        <a:lstStyle/>
        <a:p>
          <a:pPr rtl="1"/>
          <a:r>
            <a:rPr lang="fa-IR" dirty="0" smtClean="0"/>
            <a:t>پتاسیمی</a:t>
          </a:r>
          <a:endParaRPr lang="fa-IR" dirty="0"/>
        </a:p>
      </dgm:t>
    </dgm:pt>
    <dgm:pt modelId="{05DF29F0-F9BA-4FBD-9CB5-CAA4BBB0642C}" type="parTrans" cxnId="{921DB688-DEC2-43AB-B389-B73878E618C7}">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372716B6-175A-4DA7-A738-E0FE75E18A36}" type="sibTrans" cxnId="{921DB688-DEC2-43AB-B389-B73878E618C7}">
      <dgm:prSet/>
      <dgm:spPr/>
      <dgm:t>
        <a:bodyPr/>
        <a:lstStyle/>
        <a:p>
          <a:pPr rtl="1"/>
          <a:endParaRPr lang="fa-IR"/>
        </a:p>
      </dgm:t>
    </dgm:pt>
    <dgm:pt modelId="{671A6C13-4F5B-4060-A9B9-C5D044F3474F}" type="pres">
      <dgm:prSet presAssocID="{F0CFFE52-1D11-41E6-8628-8FC81EC7DD24}" presName="hierChild1" presStyleCnt="0">
        <dgm:presLayoutVars>
          <dgm:orgChart val="1"/>
          <dgm:chPref val="1"/>
          <dgm:dir/>
          <dgm:animOne val="branch"/>
          <dgm:animLvl val="lvl"/>
          <dgm:resizeHandles/>
        </dgm:presLayoutVars>
      </dgm:prSet>
      <dgm:spPr/>
      <dgm:t>
        <a:bodyPr/>
        <a:lstStyle/>
        <a:p>
          <a:pPr rtl="1"/>
          <a:endParaRPr lang="fa-IR"/>
        </a:p>
      </dgm:t>
    </dgm:pt>
    <dgm:pt modelId="{D6ADC66D-984F-47FE-ACF1-B8C9B63FB704}" type="pres">
      <dgm:prSet presAssocID="{0ADB7654-7657-4358-9BA7-001D48CB832A}" presName="hierRoot1" presStyleCnt="0">
        <dgm:presLayoutVars>
          <dgm:hierBranch val="init"/>
        </dgm:presLayoutVars>
      </dgm:prSet>
      <dgm:spPr/>
    </dgm:pt>
    <dgm:pt modelId="{78B62105-CE64-498A-A64B-43C4E52097A4}" type="pres">
      <dgm:prSet presAssocID="{0ADB7654-7657-4358-9BA7-001D48CB832A}" presName="rootComposite1" presStyleCnt="0"/>
      <dgm:spPr/>
    </dgm:pt>
    <dgm:pt modelId="{7E4E8BB2-BF7E-4F54-862E-E2E0A4348708}" type="pres">
      <dgm:prSet presAssocID="{0ADB7654-7657-4358-9BA7-001D48CB832A}" presName="rootText1" presStyleLbl="node0" presStyleIdx="0" presStyleCnt="1" custLinFactX="5975" custLinFactNeighborX="100000" custLinFactNeighborY="-451">
        <dgm:presLayoutVars>
          <dgm:chPref val="3"/>
        </dgm:presLayoutVars>
      </dgm:prSet>
      <dgm:spPr/>
      <dgm:t>
        <a:bodyPr/>
        <a:lstStyle/>
        <a:p>
          <a:pPr rtl="1"/>
          <a:endParaRPr lang="fa-IR"/>
        </a:p>
      </dgm:t>
    </dgm:pt>
    <dgm:pt modelId="{B0A9CA8A-805C-4DA6-A83B-67DF82D798F0}" type="pres">
      <dgm:prSet presAssocID="{0ADB7654-7657-4358-9BA7-001D48CB832A}" presName="rootConnector1" presStyleLbl="node1" presStyleIdx="0" presStyleCnt="0"/>
      <dgm:spPr/>
      <dgm:t>
        <a:bodyPr/>
        <a:lstStyle/>
        <a:p>
          <a:pPr rtl="1"/>
          <a:endParaRPr lang="fa-IR"/>
        </a:p>
      </dgm:t>
    </dgm:pt>
    <dgm:pt modelId="{31CF9BD5-DA50-4F1F-8855-117A744E4267}" type="pres">
      <dgm:prSet presAssocID="{0ADB7654-7657-4358-9BA7-001D48CB832A}" presName="hierChild2" presStyleCnt="0"/>
      <dgm:spPr/>
    </dgm:pt>
    <dgm:pt modelId="{899784DC-748D-47CE-B95C-1236EB61F31A}" type="pres">
      <dgm:prSet presAssocID="{0ADB7654-7657-4358-9BA7-001D48CB832A}" presName="hierChild3" presStyleCnt="0"/>
      <dgm:spPr/>
    </dgm:pt>
    <dgm:pt modelId="{FC260303-273A-4CC7-B8DE-18772C40669A}" type="pres">
      <dgm:prSet presAssocID="{5B39F00B-220A-4B3E-841A-900D8FCF4628}" presName="Name111" presStyleLbl="parChTrans1D2" presStyleIdx="0" presStyleCnt="2"/>
      <dgm:spPr/>
      <dgm:t>
        <a:bodyPr/>
        <a:lstStyle/>
        <a:p>
          <a:pPr rtl="1"/>
          <a:endParaRPr lang="fa-IR"/>
        </a:p>
      </dgm:t>
    </dgm:pt>
    <dgm:pt modelId="{C7A03727-F4C7-4B33-B9EB-423B8888DD01}" type="pres">
      <dgm:prSet presAssocID="{A306E961-DC80-4E5A-B2A0-1444D26A1CA0}" presName="hierRoot3" presStyleCnt="0">
        <dgm:presLayoutVars>
          <dgm:hierBranch val="init"/>
        </dgm:presLayoutVars>
      </dgm:prSet>
      <dgm:spPr/>
    </dgm:pt>
    <dgm:pt modelId="{E0FC4F46-9A02-4C6A-B0BE-69FE86A85BF5}" type="pres">
      <dgm:prSet presAssocID="{A306E961-DC80-4E5A-B2A0-1444D26A1CA0}" presName="rootComposite3" presStyleCnt="0"/>
      <dgm:spPr/>
    </dgm:pt>
    <dgm:pt modelId="{8EF5C407-521F-4152-ABBF-8C22B1D33892}" type="pres">
      <dgm:prSet presAssocID="{A306E961-DC80-4E5A-B2A0-1444D26A1CA0}" presName="rootText3" presStyleLbl="asst1" presStyleIdx="0" presStyleCnt="6" custScaleX="206177" custLinFactNeighborX="52777" custLinFactNeighborY="-5875">
        <dgm:presLayoutVars>
          <dgm:chPref val="3"/>
        </dgm:presLayoutVars>
      </dgm:prSet>
      <dgm:spPr/>
      <dgm:t>
        <a:bodyPr/>
        <a:lstStyle/>
        <a:p>
          <a:pPr rtl="1"/>
          <a:endParaRPr lang="fa-IR"/>
        </a:p>
      </dgm:t>
    </dgm:pt>
    <dgm:pt modelId="{B6E2A462-5AA4-45A6-8E98-4016118D1EF4}" type="pres">
      <dgm:prSet presAssocID="{A306E961-DC80-4E5A-B2A0-1444D26A1CA0}" presName="rootConnector3" presStyleLbl="asst1" presStyleIdx="0" presStyleCnt="6"/>
      <dgm:spPr/>
      <dgm:t>
        <a:bodyPr/>
        <a:lstStyle/>
        <a:p>
          <a:pPr rtl="1"/>
          <a:endParaRPr lang="fa-IR"/>
        </a:p>
      </dgm:t>
    </dgm:pt>
    <dgm:pt modelId="{A5AC97E6-61E5-4BAF-A47D-54CB5B18E621}" type="pres">
      <dgm:prSet presAssocID="{A306E961-DC80-4E5A-B2A0-1444D26A1CA0}" presName="hierChild6" presStyleCnt="0"/>
      <dgm:spPr/>
    </dgm:pt>
    <dgm:pt modelId="{6C84A58F-17B1-4950-A744-F5578BE42B53}" type="pres">
      <dgm:prSet presAssocID="{A306E961-DC80-4E5A-B2A0-1444D26A1CA0}" presName="hierChild7" presStyleCnt="0"/>
      <dgm:spPr/>
    </dgm:pt>
    <dgm:pt modelId="{78CB799A-E34E-4E86-8898-8FF41DA03A18}" type="pres">
      <dgm:prSet presAssocID="{AA572026-21D1-45A3-B49D-8DFF670352AF}" presName="Name111" presStyleLbl="parChTrans1D2" presStyleIdx="1" presStyleCnt="2"/>
      <dgm:spPr/>
      <dgm:t>
        <a:bodyPr/>
        <a:lstStyle/>
        <a:p>
          <a:pPr rtl="1"/>
          <a:endParaRPr lang="fa-IR"/>
        </a:p>
      </dgm:t>
    </dgm:pt>
    <dgm:pt modelId="{BBDF07F0-7F36-40CE-B6D4-FD7F8F369BF7}" type="pres">
      <dgm:prSet presAssocID="{8468A4E8-B95C-455D-8588-F3613BC8A70C}" presName="hierRoot3" presStyleCnt="0">
        <dgm:presLayoutVars>
          <dgm:hierBranch val="init"/>
        </dgm:presLayoutVars>
      </dgm:prSet>
      <dgm:spPr/>
    </dgm:pt>
    <dgm:pt modelId="{8300991C-BEDE-4C21-AD8D-ABCEF59A91B8}" type="pres">
      <dgm:prSet presAssocID="{8468A4E8-B95C-455D-8588-F3613BC8A70C}" presName="rootComposite3" presStyleCnt="0"/>
      <dgm:spPr/>
    </dgm:pt>
    <dgm:pt modelId="{A1206E01-1AB6-424B-83B2-EDDDB65ABAB3}" type="pres">
      <dgm:prSet presAssocID="{8468A4E8-B95C-455D-8588-F3613BC8A70C}" presName="rootText3" presStyleLbl="asst1" presStyleIdx="1" presStyleCnt="6">
        <dgm:presLayoutVars>
          <dgm:chPref val="3"/>
        </dgm:presLayoutVars>
      </dgm:prSet>
      <dgm:spPr/>
      <dgm:t>
        <a:bodyPr/>
        <a:lstStyle/>
        <a:p>
          <a:pPr rtl="1"/>
          <a:endParaRPr lang="fa-IR"/>
        </a:p>
      </dgm:t>
    </dgm:pt>
    <dgm:pt modelId="{00969A98-09C6-4DC2-8AA6-FC81E77EF2F4}" type="pres">
      <dgm:prSet presAssocID="{8468A4E8-B95C-455D-8588-F3613BC8A70C}" presName="rootConnector3" presStyleLbl="asst1" presStyleIdx="1" presStyleCnt="6"/>
      <dgm:spPr/>
      <dgm:t>
        <a:bodyPr/>
        <a:lstStyle/>
        <a:p>
          <a:pPr rtl="1"/>
          <a:endParaRPr lang="fa-IR"/>
        </a:p>
      </dgm:t>
    </dgm:pt>
    <dgm:pt modelId="{9FF49817-0DE3-45F9-A3DE-7C1F8DD2475E}" type="pres">
      <dgm:prSet presAssocID="{8468A4E8-B95C-455D-8588-F3613BC8A70C}" presName="hierChild6" presStyleCnt="0"/>
      <dgm:spPr/>
    </dgm:pt>
    <dgm:pt modelId="{305BA185-C145-4489-8B11-B2DCAE8DD8F0}" type="pres">
      <dgm:prSet presAssocID="{8468A4E8-B95C-455D-8588-F3613BC8A70C}" presName="hierChild7" presStyleCnt="0"/>
      <dgm:spPr/>
    </dgm:pt>
    <dgm:pt modelId="{FC2A53D2-B9D5-4DC9-A923-A6509F066B67}" type="pres">
      <dgm:prSet presAssocID="{9999B7C4-1A2C-4C18-8E05-A229743CF005}" presName="Name111" presStyleLbl="parChTrans1D3" presStyleIdx="0" presStyleCnt="2"/>
      <dgm:spPr/>
      <dgm:t>
        <a:bodyPr/>
        <a:lstStyle/>
        <a:p>
          <a:pPr rtl="1"/>
          <a:endParaRPr lang="fa-IR"/>
        </a:p>
      </dgm:t>
    </dgm:pt>
    <dgm:pt modelId="{6F2A8CB1-69CE-4F56-B6DE-869629096DD7}" type="pres">
      <dgm:prSet presAssocID="{DFFE0FC7-03EF-43B5-924D-CF03A81D2CD4}" presName="hierRoot3" presStyleCnt="0">
        <dgm:presLayoutVars>
          <dgm:hierBranch val="init"/>
        </dgm:presLayoutVars>
      </dgm:prSet>
      <dgm:spPr/>
    </dgm:pt>
    <dgm:pt modelId="{7481E03B-F3CE-4D8E-A605-97F20B0F82E1}" type="pres">
      <dgm:prSet presAssocID="{DFFE0FC7-03EF-43B5-924D-CF03A81D2CD4}" presName="rootComposite3" presStyleCnt="0"/>
      <dgm:spPr/>
    </dgm:pt>
    <dgm:pt modelId="{192E9BE9-E3CD-4796-A45E-9E22EC9E3C74}" type="pres">
      <dgm:prSet presAssocID="{DFFE0FC7-03EF-43B5-924D-CF03A81D2CD4}" presName="rootText3" presStyleLbl="asst1" presStyleIdx="2" presStyleCnt="6" custLinFactNeighborX="-86651" custLinFactNeighborY="-9857">
        <dgm:presLayoutVars>
          <dgm:chPref val="3"/>
        </dgm:presLayoutVars>
      </dgm:prSet>
      <dgm:spPr/>
      <dgm:t>
        <a:bodyPr/>
        <a:lstStyle/>
        <a:p>
          <a:pPr rtl="1"/>
          <a:endParaRPr lang="fa-IR"/>
        </a:p>
      </dgm:t>
    </dgm:pt>
    <dgm:pt modelId="{5A86B9AF-AAF5-46B3-B48C-3A469432A15B}" type="pres">
      <dgm:prSet presAssocID="{DFFE0FC7-03EF-43B5-924D-CF03A81D2CD4}" presName="rootConnector3" presStyleLbl="asst1" presStyleIdx="2" presStyleCnt="6"/>
      <dgm:spPr/>
      <dgm:t>
        <a:bodyPr/>
        <a:lstStyle/>
        <a:p>
          <a:pPr rtl="1"/>
          <a:endParaRPr lang="fa-IR"/>
        </a:p>
      </dgm:t>
    </dgm:pt>
    <dgm:pt modelId="{931B7EB7-1DC9-4EEF-AFC5-3052FA258CFE}" type="pres">
      <dgm:prSet presAssocID="{DFFE0FC7-03EF-43B5-924D-CF03A81D2CD4}" presName="hierChild6" presStyleCnt="0"/>
      <dgm:spPr/>
    </dgm:pt>
    <dgm:pt modelId="{98AD1BC3-DD0E-465C-9676-71A5E3742279}" type="pres">
      <dgm:prSet presAssocID="{FA84C524-3449-4916-AE81-20D9960D8EB7}" presName="Name37" presStyleLbl="parChTrans1D4" presStyleIdx="0" presStyleCnt="4"/>
      <dgm:spPr/>
      <dgm:t>
        <a:bodyPr/>
        <a:lstStyle/>
        <a:p>
          <a:pPr rtl="1"/>
          <a:endParaRPr lang="fa-IR"/>
        </a:p>
      </dgm:t>
    </dgm:pt>
    <dgm:pt modelId="{AD823EE5-37FF-437A-9A18-187CA0BB4CF1}" type="pres">
      <dgm:prSet presAssocID="{4F51A965-020C-46EF-8940-4DEDB917312A}" presName="hierRoot2" presStyleCnt="0">
        <dgm:presLayoutVars>
          <dgm:hierBranch val="init"/>
        </dgm:presLayoutVars>
      </dgm:prSet>
      <dgm:spPr/>
    </dgm:pt>
    <dgm:pt modelId="{5EF0037A-BCCE-49D2-B1AB-3F3A68DE9361}" type="pres">
      <dgm:prSet presAssocID="{4F51A965-020C-46EF-8940-4DEDB917312A}" presName="rootComposite" presStyleCnt="0"/>
      <dgm:spPr/>
    </dgm:pt>
    <dgm:pt modelId="{AE40FA01-AAB1-4EDC-A6A5-A080FA5A41F4}" type="pres">
      <dgm:prSet presAssocID="{4F51A965-020C-46EF-8940-4DEDB917312A}" presName="rootText" presStyleLbl="node4" presStyleIdx="0" presStyleCnt="2" custLinFactY="-22516" custLinFactNeighborX="-72337" custLinFactNeighborY="-100000">
        <dgm:presLayoutVars>
          <dgm:chPref val="3"/>
        </dgm:presLayoutVars>
      </dgm:prSet>
      <dgm:spPr/>
      <dgm:t>
        <a:bodyPr/>
        <a:lstStyle/>
        <a:p>
          <a:pPr rtl="1"/>
          <a:endParaRPr lang="fa-IR"/>
        </a:p>
      </dgm:t>
    </dgm:pt>
    <dgm:pt modelId="{CEFFD539-A260-4CD2-B5D6-087E97CB9802}" type="pres">
      <dgm:prSet presAssocID="{4F51A965-020C-46EF-8940-4DEDB917312A}" presName="rootConnector" presStyleLbl="node4" presStyleIdx="0" presStyleCnt="2"/>
      <dgm:spPr/>
      <dgm:t>
        <a:bodyPr/>
        <a:lstStyle/>
        <a:p>
          <a:pPr rtl="1"/>
          <a:endParaRPr lang="fa-IR"/>
        </a:p>
      </dgm:t>
    </dgm:pt>
    <dgm:pt modelId="{F77FE855-4149-4C45-83B4-6014DB2C9E8E}" type="pres">
      <dgm:prSet presAssocID="{4F51A965-020C-46EF-8940-4DEDB917312A}" presName="hierChild4" presStyleCnt="0"/>
      <dgm:spPr/>
    </dgm:pt>
    <dgm:pt modelId="{C3F1B00B-64FF-4154-A76B-380519163617}" type="pres">
      <dgm:prSet presAssocID="{4F51A965-020C-46EF-8940-4DEDB917312A}" presName="hierChild5" presStyleCnt="0"/>
      <dgm:spPr/>
    </dgm:pt>
    <dgm:pt modelId="{D5B21E36-1694-4164-A315-DAE91E69CA0C}" type="pres">
      <dgm:prSet presAssocID="{DFFE0FC7-03EF-43B5-924D-CF03A81D2CD4}" presName="hierChild7" presStyleCnt="0"/>
      <dgm:spPr/>
    </dgm:pt>
    <dgm:pt modelId="{AA761A59-3C3F-443D-95AD-6559F326EED8}" type="pres">
      <dgm:prSet presAssocID="{9DFF9077-1E68-434C-B2F5-B3C9E51A5BE2}" presName="Name111" presStyleLbl="parChTrans1D4" presStyleIdx="1" presStyleCnt="4"/>
      <dgm:spPr/>
      <dgm:t>
        <a:bodyPr/>
        <a:lstStyle/>
        <a:p>
          <a:pPr rtl="1"/>
          <a:endParaRPr lang="fa-IR"/>
        </a:p>
      </dgm:t>
    </dgm:pt>
    <dgm:pt modelId="{F9BE81A4-DD32-4B37-89D0-5AF13273E02A}" type="pres">
      <dgm:prSet presAssocID="{5C594AFB-3D0B-4FDB-B636-E8E31EE8B2C1}" presName="hierRoot3" presStyleCnt="0">
        <dgm:presLayoutVars>
          <dgm:hierBranch val="init"/>
        </dgm:presLayoutVars>
      </dgm:prSet>
      <dgm:spPr/>
    </dgm:pt>
    <dgm:pt modelId="{BFB488C8-E442-4C5F-956B-AAB5954C107E}" type="pres">
      <dgm:prSet presAssocID="{5C594AFB-3D0B-4FDB-B636-E8E31EE8B2C1}" presName="rootComposite3" presStyleCnt="0"/>
      <dgm:spPr/>
    </dgm:pt>
    <dgm:pt modelId="{CECDA01E-9F4A-4FCF-BCB2-91FF3CCCE1D3}" type="pres">
      <dgm:prSet presAssocID="{5C594AFB-3D0B-4FDB-B636-E8E31EE8B2C1}" presName="rootText3" presStyleLbl="asst1" presStyleIdx="3" presStyleCnt="6" custScaleY="100000" custLinFactX="-18239" custLinFactNeighborX="-100000" custLinFactNeighborY="13902">
        <dgm:presLayoutVars>
          <dgm:chPref val="3"/>
        </dgm:presLayoutVars>
      </dgm:prSet>
      <dgm:spPr/>
      <dgm:t>
        <a:bodyPr/>
        <a:lstStyle/>
        <a:p>
          <a:pPr rtl="1"/>
          <a:endParaRPr lang="fa-IR"/>
        </a:p>
      </dgm:t>
    </dgm:pt>
    <dgm:pt modelId="{07120F3A-B895-4F66-8993-6AF9C1C2080A}" type="pres">
      <dgm:prSet presAssocID="{5C594AFB-3D0B-4FDB-B636-E8E31EE8B2C1}" presName="rootConnector3" presStyleLbl="asst1" presStyleIdx="3" presStyleCnt="6"/>
      <dgm:spPr/>
      <dgm:t>
        <a:bodyPr/>
        <a:lstStyle/>
        <a:p>
          <a:pPr rtl="1"/>
          <a:endParaRPr lang="fa-IR"/>
        </a:p>
      </dgm:t>
    </dgm:pt>
    <dgm:pt modelId="{21E196C0-9A2E-497D-AFBF-096B81B9A9AC}" type="pres">
      <dgm:prSet presAssocID="{5C594AFB-3D0B-4FDB-B636-E8E31EE8B2C1}" presName="hierChild6" presStyleCnt="0"/>
      <dgm:spPr/>
    </dgm:pt>
    <dgm:pt modelId="{12CB5C66-16C7-4EE9-83A4-7812CC903241}" type="pres">
      <dgm:prSet presAssocID="{5C594AFB-3D0B-4FDB-B636-E8E31EE8B2C1}" presName="hierChild7" presStyleCnt="0"/>
      <dgm:spPr/>
    </dgm:pt>
    <dgm:pt modelId="{5C7D0E5D-DF82-4B8C-981F-F646CFD30909}" type="pres">
      <dgm:prSet presAssocID="{94A6C9A7-9DDD-45D2-B8FB-3FE36A475345}" presName="Name111" presStyleLbl="parChTrans1D3" presStyleIdx="1" presStyleCnt="2"/>
      <dgm:spPr/>
      <dgm:t>
        <a:bodyPr/>
        <a:lstStyle/>
        <a:p>
          <a:pPr rtl="1"/>
          <a:endParaRPr lang="fa-IR"/>
        </a:p>
      </dgm:t>
    </dgm:pt>
    <dgm:pt modelId="{6D2DAE91-0B65-4383-9E6A-1C005E081BF1}" type="pres">
      <dgm:prSet presAssocID="{3F93935B-20D7-44C0-A827-2C60338621A1}" presName="hierRoot3" presStyleCnt="0">
        <dgm:presLayoutVars>
          <dgm:hierBranch val="init"/>
        </dgm:presLayoutVars>
      </dgm:prSet>
      <dgm:spPr/>
    </dgm:pt>
    <dgm:pt modelId="{8EA4C03E-93B0-4BDB-A4A6-8E06EA80A0BA}" type="pres">
      <dgm:prSet presAssocID="{3F93935B-20D7-44C0-A827-2C60338621A1}" presName="rootComposite3" presStyleCnt="0"/>
      <dgm:spPr/>
    </dgm:pt>
    <dgm:pt modelId="{2C7E92CC-F7C1-4E3C-937B-8CA9197CE142}" type="pres">
      <dgm:prSet presAssocID="{3F93935B-20D7-44C0-A827-2C60338621A1}" presName="rootText3" presStyleLbl="asst1" presStyleIdx="4" presStyleCnt="6" custLinFactNeighborX="2721" custLinFactNeighborY="25">
        <dgm:presLayoutVars>
          <dgm:chPref val="3"/>
        </dgm:presLayoutVars>
      </dgm:prSet>
      <dgm:spPr/>
      <dgm:t>
        <a:bodyPr/>
        <a:lstStyle/>
        <a:p>
          <a:pPr rtl="1"/>
          <a:endParaRPr lang="fa-IR"/>
        </a:p>
      </dgm:t>
    </dgm:pt>
    <dgm:pt modelId="{B03EBB5F-5703-4677-A8FF-067F1745732B}" type="pres">
      <dgm:prSet presAssocID="{3F93935B-20D7-44C0-A827-2C60338621A1}" presName="rootConnector3" presStyleLbl="asst1" presStyleIdx="4" presStyleCnt="6"/>
      <dgm:spPr/>
      <dgm:t>
        <a:bodyPr/>
        <a:lstStyle/>
        <a:p>
          <a:pPr rtl="1"/>
          <a:endParaRPr lang="fa-IR"/>
        </a:p>
      </dgm:t>
    </dgm:pt>
    <dgm:pt modelId="{55EB1738-77E5-4FE9-ACCE-4FACD8635AD3}" type="pres">
      <dgm:prSet presAssocID="{3F93935B-20D7-44C0-A827-2C60338621A1}" presName="hierChild6" presStyleCnt="0"/>
      <dgm:spPr/>
    </dgm:pt>
    <dgm:pt modelId="{5DE6A34C-B54A-4BAE-B214-E3FF0890DFF9}" type="pres">
      <dgm:prSet presAssocID="{BB93D70F-4157-4FFD-9078-C9C8FE7EF496}" presName="Name37" presStyleLbl="parChTrans1D4" presStyleIdx="2" presStyleCnt="4"/>
      <dgm:spPr/>
      <dgm:t>
        <a:bodyPr/>
        <a:lstStyle/>
        <a:p>
          <a:pPr rtl="1"/>
          <a:endParaRPr lang="fa-IR"/>
        </a:p>
      </dgm:t>
    </dgm:pt>
    <dgm:pt modelId="{5E420973-20D0-483F-AC03-16BBAEED9B15}" type="pres">
      <dgm:prSet presAssocID="{5B087908-5F95-4F10-A418-B89363907B24}" presName="hierRoot2" presStyleCnt="0">
        <dgm:presLayoutVars>
          <dgm:hierBranch val="init"/>
        </dgm:presLayoutVars>
      </dgm:prSet>
      <dgm:spPr/>
    </dgm:pt>
    <dgm:pt modelId="{28F3CC21-FB97-4324-B830-412A1D1D774B}" type="pres">
      <dgm:prSet presAssocID="{5B087908-5F95-4F10-A418-B89363907B24}" presName="rootComposite" presStyleCnt="0"/>
      <dgm:spPr/>
    </dgm:pt>
    <dgm:pt modelId="{C7E1741A-C731-4FDF-8F79-78C1C5F443CC}" type="pres">
      <dgm:prSet presAssocID="{5B087908-5F95-4F10-A418-B89363907B24}" presName="rootText" presStyleLbl="node4" presStyleIdx="1" presStyleCnt="2" custLinFactY="-42302" custLinFactNeighborX="3787" custLinFactNeighborY="-100000">
        <dgm:presLayoutVars>
          <dgm:chPref val="3"/>
        </dgm:presLayoutVars>
      </dgm:prSet>
      <dgm:spPr/>
      <dgm:t>
        <a:bodyPr/>
        <a:lstStyle/>
        <a:p>
          <a:pPr rtl="1"/>
          <a:endParaRPr lang="fa-IR"/>
        </a:p>
      </dgm:t>
    </dgm:pt>
    <dgm:pt modelId="{818D28D6-B7ED-4C18-ADE2-C91485A873BA}" type="pres">
      <dgm:prSet presAssocID="{5B087908-5F95-4F10-A418-B89363907B24}" presName="rootConnector" presStyleLbl="node4" presStyleIdx="1" presStyleCnt="2"/>
      <dgm:spPr/>
      <dgm:t>
        <a:bodyPr/>
        <a:lstStyle/>
        <a:p>
          <a:pPr rtl="1"/>
          <a:endParaRPr lang="fa-IR"/>
        </a:p>
      </dgm:t>
    </dgm:pt>
    <dgm:pt modelId="{2B9F52A2-5F14-4AA9-8783-DFD1873204EA}" type="pres">
      <dgm:prSet presAssocID="{5B087908-5F95-4F10-A418-B89363907B24}" presName="hierChild4" presStyleCnt="0"/>
      <dgm:spPr/>
    </dgm:pt>
    <dgm:pt modelId="{AF8B0F1B-3CDD-41E3-BE35-D7593AC1E73D}" type="pres">
      <dgm:prSet presAssocID="{5B087908-5F95-4F10-A418-B89363907B24}" presName="hierChild5" presStyleCnt="0"/>
      <dgm:spPr/>
    </dgm:pt>
    <dgm:pt modelId="{30C632E2-01C5-42F5-A019-70310B5C68E1}" type="pres">
      <dgm:prSet presAssocID="{3F93935B-20D7-44C0-A827-2C60338621A1}" presName="hierChild7" presStyleCnt="0"/>
      <dgm:spPr/>
    </dgm:pt>
    <dgm:pt modelId="{42D7E8B1-A7F9-42D5-BDF6-CF19C5A3075E}" type="pres">
      <dgm:prSet presAssocID="{05DF29F0-F9BA-4FBD-9CB5-CAA4BBB0642C}" presName="Name111" presStyleLbl="parChTrans1D4" presStyleIdx="3" presStyleCnt="4"/>
      <dgm:spPr/>
      <dgm:t>
        <a:bodyPr/>
        <a:lstStyle/>
        <a:p>
          <a:pPr rtl="1"/>
          <a:endParaRPr lang="fa-IR"/>
        </a:p>
      </dgm:t>
    </dgm:pt>
    <dgm:pt modelId="{473D2C32-5AAD-4CFB-BD7D-7CC60F455C99}" type="pres">
      <dgm:prSet presAssocID="{DF65FA9C-DC35-4A5C-B886-559D70CC425D}" presName="hierRoot3" presStyleCnt="0">
        <dgm:presLayoutVars>
          <dgm:hierBranch val="init"/>
        </dgm:presLayoutVars>
      </dgm:prSet>
      <dgm:spPr/>
    </dgm:pt>
    <dgm:pt modelId="{6E727CAE-98D9-4495-93D9-5F6F589E8ED8}" type="pres">
      <dgm:prSet presAssocID="{DF65FA9C-DC35-4A5C-B886-559D70CC425D}" presName="rootComposite3" presStyleCnt="0"/>
      <dgm:spPr/>
    </dgm:pt>
    <dgm:pt modelId="{B4947FC0-4398-424F-8533-7AD53EEB6228}" type="pres">
      <dgm:prSet presAssocID="{DF65FA9C-DC35-4A5C-B886-559D70CC425D}" presName="rootText3" presStyleLbl="asst1" presStyleIdx="5" presStyleCnt="6">
        <dgm:presLayoutVars>
          <dgm:chPref val="3"/>
        </dgm:presLayoutVars>
      </dgm:prSet>
      <dgm:spPr/>
      <dgm:t>
        <a:bodyPr/>
        <a:lstStyle/>
        <a:p>
          <a:pPr rtl="1"/>
          <a:endParaRPr lang="fa-IR"/>
        </a:p>
      </dgm:t>
    </dgm:pt>
    <dgm:pt modelId="{24BE8044-040C-4220-9DC3-C1BD0BAF71EF}" type="pres">
      <dgm:prSet presAssocID="{DF65FA9C-DC35-4A5C-B886-559D70CC425D}" presName="rootConnector3" presStyleLbl="asst1" presStyleIdx="5" presStyleCnt="6"/>
      <dgm:spPr/>
      <dgm:t>
        <a:bodyPr/>
        <a:lstStyle/>
        <a:p>
          <a:pPr rtl="1"/>
          <a:endParaRPr lang="fa-IR"/>
        </a:p>
      </dgm:t>
    </dgm:pt>
    <dgm:pt modelId="{2C8A01A2-AEAE-4EE8-B884-012C40EA2CD6}" type="pres">
      <dgm:prSet presAssocID="{DF65FA9C-DC35-4A5C-B886-559D70CC425D}" presName="hierChild6" presStyleCnt="0"/>
      <dgm:spPr/>
    </dgm:pt>
    <dgm:pt modelId="{BB9C541D-55B1-4227-8FA0-0B8CAD313027}" type="pres">
      <dgm:prSet presAssocID="{DF65FA9C-DC35-4A5C-B886-559D70CC425D}" presName="hierChild7" presStyleCnt="0"/>
      <dgm:spPr/>
    </dgm:pt>
  </dgm:ptLst>
  <dgm:cxnLst>
    <dgm:cxn modelId="{0E86976D-21F7-4239-A2BD-A5FCFD114406}" type="presOf" srcId="{8468A4E8-B95C-455D-8588-F3613BC8A70C}" destId="{A1206E01-1AB6-424B-83B2-EDDDB65ABAB3}" srcOrd="0" destOrd="0" presId="urn:microsoft.com/office/officeart/2005/8/layout/orgChart1"/>
    <dgm:cxn modelId="{35B688AC-C0E1-43C6-AD23-9D6B0463D73B}" srcId="{8468A4E8-B95C-455D-8588-F3613BC8A70C}" destId="{3F93935B-20D7-44C0-A827-2C60338621A1}" srcOrd="1" destOrd="0" parTransId="{94A6C9A7-9DDD-45D2-B8FB-3FE36A475345}" sibTransId="{3E4BDD3D-02C1-44A2-B232-CD1F91B59AEC}"/>
    <dgm:cxn modelId="{87C59461-F672-47D9-8F9A-7234A65D96AC}" type="presOf" srcId="{5B087908-5F95-4F10-A418-B89363907B24}" destId="{C7E1741A-C731-4FDF-8F79-78C1C5F443CC}" srcOrd="0" destOrd="0" presId="urn:microsoft.com/office/officeart/2005/8/layout/orgChart1"/>
    <dgm:cxn modelId="{80382F03-9A1D-44B8-A8D2-AC4B365310A7}" type="presOf" srcId="{FA84C524-3449-4916-AE81-20D9960D8EB7}" destId="{98AD1BC3-DD0E-465C-9676-71A5E3742279}" srcOrd="0" destOrd="0" presId="urn:microsoft.com/office/officeart/2005/8/layout/orgChart1"/>
    <dgm:cxn modelId="{D3445D03-F3AB-4FE9-896E-19E60B03EA1A}" type="presOf" srcId="{3F93935B-20D7-44C0-A827-2C60338621A1}" destId="{B03EBB5F-5703-4677-A8FF-067F1745732B}" srcOrd="1" destOrd="0" presId="urn:microsoft.com/office/officeart/2005/8/layout/orgChart1"/>
    <dgm:cxn modelId="{524FD1ED-8F8B-4419-85A8-3AED3E53FE23}" type="presOf" srcId="{DF65FA9C-DC35-4A5C-B886-559D70CC425D}" destId="{B4947FC0-4398-424F-8533-7AD53EEB6228}" srcOrd="0" destOrd="0" presId="urn:microsoft.com/office/officeart/2005/8/layout/orgChart1"/>
    <dgm:cxn modelId="{B85D2FE1-4F95-4835-9593-E8F75F2EDB5D}" type="presOf" srcId="{A306E961-DC80-4E5A-B2A0-1444D26A1CA0}" destId="{B6E2A462-5AA4-45A6-8E98-4016118D1EF4}" srcOrd="1" destOrd="0" presId="urn:microsoft.com/office/officeart/2005/8/layout/orgChart1"/>
    <dgm:cxn modelId="{E33D74CB-171C-46F8-BC1F-E41A27261145}" type="presOf" srcId="{DF65FA9C-DC35-4A5C-B886-559D70CC425D}" destId="{24BE8044-040C-4220-9DC3-C1BD0BAF71EF}" srcOrd="1" destOrd="0" presId="urn:microsoft.com/office/officeart/2005/8/layout/orgChart1"/>
    <dgm:cxn modelId="{B4390627-4CAE-4881-AF69-AE2567BA46F2}" type="presOf" srcId="{5C594AFB-3D0B-4FDB-B636-E8E31EE8B2C1}" destId="{CECDA01E-9F4A-4FCF-BCB2-91FF3CCCE1D3}" srcOrd="0" destOrd="0" presId="urn:microsoft.com/office/officeart/2005/8/layout/orgChart1"/>
    <dgm:cxn modelId="{16F66870-4FF0-4262-86DF-64594BF2DFC1}" type="presOf" srcId="{9999B7C4-1A2C-4C18-8E05-A229743CF005}" destId="{FC2A53D2-B9D5-4DC9-A923-A6509F066B67}" srcOrd="0" destOrd="0" presId="urn:microsoft.com/office/officeart/2005/8/layout/orgChart1"/>
    <dgm:cxn modelId="{3A206FA1-93DC-4016-9B75-E228BDD53553}" srcId="{0ADB7654-7657-4358-9BA7-001D48CB832A}" destId="{8468A4E8-B95C-455D-8588-F3613BC8A70C}" srcOrd="1" destOrd="0" parTransId="{AA572026-21D1-45A3-B49D-8DFF670352AF}" sibTransId="{7946F6D2-4F9E-4FA3-B3E3-61F21431859F}"/>
    <dgm:cxn modelId="{C6AE7680-2318-4F72-8A22-B9F940452B75}" type="presOf" srcId="{DFFE0FC7-03EF-43B5-924D-CF03A81D2CD4}" destId="{192E9BE9-E3CD-4796-A45E-9E22EC9E3C74}" srcOrd="0" destOrd="0" presId="urn:microsoft.com/office/officeart/2005/8/layout/orgChart1"/>
    <dgm:cxn modelId="{5853085A-1062-4CEF-967F-6E61CB47B3DE}" srcId="{DFFE0FC7-03EF-43B5-924D-CF03A81D2CD4}" destId="{5C594AFB-3D0B-4FDB-B636-E8E31EE8B2C1}" srcOrd="1" destOrd="0" parTransId="{9DFF9077-1E68-434C-B2F5-B3C9E51A5BE2}" sibTransId="{8CDD1520-3908-44A1-9E25-2C7C6AAF4A0F}"/>
    <dgm:cxn modelId="{3A6890AB-6590-4836-AA15-48B83C411E2A}" type="presOf" srcId="{4F51A965-020C-46EF-8940-4DEDB917312A}" destId="{CEFFD539-A260-4CD2-B5D6-087E97CB9802}" srcOrd="1" destOrd="0" presId="urn:microsoft.com/office/officeart/2005/8/layout/orgChart1"/>
    <dgm:cxn modelId="{AD1FB3E0-C8B5-4E0C-9A72-417CD2EBC63F}" type="presOf" srcId="{F0CFFE52-1D11-41E6-8628-8FC81EC7DD24}" destId="{671A6C13-4F5B-4060-A9B9-C5D044F3474F}" srcOrd="0" destOrd="0" presId="urn:microsoft.com/office/officeart/2005/8/layout/orgChart1"/>
    <dgm:cxn modelId="{E2DBE01D-1ABB-467C-826E-8C5F024A914F}" type="presOf" srcId="{A306E961-DC80-4E5A-B2A0-1444D26A1CA0}" destId="{8EF5C407-521F-4152-ABBF-8C22B1D33892}" srcOrd="0" destOrd="0" presId="urn:microsoft.com/office/officeart/2005/8/layout/orgChart1"/>
    <dgm:cxn modelId="{CD3ED4D4-987F-4A03-98D0-62AFEB9F6A7D}" srcId="{DFFE0FC7-03EF-43B5-924D-CF03A81D2CD4}" destId="{4F51A965-020C-46EF-8940-4DEDB917312A}" srcOrd="0" destOrd="0" parTransId="{FA84C524-3449-4916-AE81-20D9960D8EB7}" sibTransId="{743EA53E-D000-4139-97B6-D028B608D866}"/>
    <dgm:cxn modelId="{0DDE9561-2435-422E-A9C1-3D4D33D809A1}" type="presOf" srcId="{8468A4E8-B95C-455D-8588-F3613BC8A70C}" destId="{00969A98-09C6-4DC2-8AA6-FC81E77EF2F4}" srcOrd="1" destOrd="0" presId="urn:microsoft.com/office/officeart/2005/8/layout/orgChart1"/>
    <dgm:cxn modelId="{5189A3C6-DE14-4049-9701-CD48C59C3986}" type="presOf" srcId="{AA572026-21D1-45A3-B49D-8DFF670352AF}" destId="{78CB799A-E34E-4E86-8898-8FF41DA03A18}" srcOrd="0" destOrd="0" presId="urn:microsoft.com/office/officeart/2005/8/layout/orgChart1"/>
    <dgm:cxn modelId="{9007203B-0B77-49DA-A0F9-4A2CD65A37CB}" type="presOf" srcId="{DFFE0FC7-03EF-43B5-924D-CF03A81D2CD4}" destId="{5A86B9AF-AAF5-46B3-B48C-3A469432A15B}" srcOrd="1" destOrd="0" presId="urn:microsoft.com/office/officeart/2005/8/layout/orgChart1"/>
    <dgm:cxn modelId="{99680D81-E305-4D6C-88A6-AF50F3A1F249}" srcId="{3F93935B-20D7-44C0-A827-2C60338621A1}" destId="{5B087908-5F95-4F10-A418-B89363907B24}" srcOrd="0" destOrd="0" parTransId="{BB93D70F-4157-4FFD-9078-C9C8FE7EF496}" sibTransId="{362FC992-7C35-4F9E-9F3B-708F8AFB6A03}"/>
    <dgm:cxn modelId="{617D449B-E4AB-461C-830C-6A6E26D17B46}" type="presOf" srcId="{94A6C9A7-9DDD-45D2-B8FB-3FE36A475345}" destId="{5C7D0E5D-DF82-4B8C-981F-F646CFD30909}" srcOrd="0" destOrd="0" presId="urn:microsoft.com/office/officeart/2005/8/layout/orgChart1"/>
    <dgm:cxn modelId="{376CB4DA-7344-42B4-A94C-166F19CE3E68}" srcId="{F0CFFE52-1D11-41E6-8628-8FC81EC7DD24}" destId="{0ADB7654-7657-4358-9BA7-001D48CB832A}" srcOrd="0" destOrd="0" parTransId="{4411D163-15C1-43AE-8FDF-DC31F2F7A1ED}" sibTransId="{2B317533-668E-4CAE-946B-01FE6430E64F}"/>
    <dgm:cxn modelId="{BAE0A1F2-591C-4AED-B972-C46DC587397D}" type="presOf" srcId="{0ADB7654-7657-4358-9BA7-001D48CB832A}" destId="{7E4E8BB2-BF7E-4F54-862E-E2E0A4348708}" srcOrd="0" destOrd="0" presId="urn:microsoft.com/office/officeart/2005/8/layout/orgChart1"/>
    <dgm:cxn modelId="{484187AF-38D5-4C3D-84C8-7B5D4847A81B}" type="presOf" srcId="{5B087908-5F95-4F10-A418-B89363907B24}" destId="{818D28D6-B7ED-4C18-ADE2-C91485A873BA}" srcOrd="1" destOrd="0" presId="urn:microsoft.com/office/officeart/2005/8/layout/orgChart1"/>
    <dgm:cxn modelId="{685AB5F5-4FD1-4018-B4CC-685C370CF16A}" type="presOf" srcId="{0ADB7654-7657-4358-9BA7-001D48CB832A}" destId="{B0A9CA8A-805C-4DA6-A83B-67DF82D798F0}" srcOrd="1" destOrd="0" presId="urn:microsoft.com/office/officeart/2005/8/layout/orgChart1"/>
    <dgm:cxn modelId="{921DB688-DEC2-43AB-B389-B73878E618C7}" srcId="{3F93935B-20D7-44C0-A827-2C60338621A1}" destId="{DF65FA9C-DC35-4A5C-B886-559D70CC425D}" srcOrd="1" destOrd="0" parTransId="{05DF29F0-F9BA-4FBD-9CB5-CAA4BBB0642C}" sibTransId="{372716B6-175A-4DA7-A738-E0FE75E18A36}"/>
    <dgm:cxn modelId="{590808F0-06A0-4817-B3FE-E6AD944F9EBF}" type="presOf" srcId="{05DF29F0-F9BA-4FBD-9CB5-CAA4BBB0642C}" destId="{42D7E8B1-A7F9-42D5-BDF6-CF19C5A3075E}" srcOrd="0" destOrd="0" presId="urn:microsoft.com/office/officeart/2005/8/layout/orgChart1"/>
    <dgm:cxn modelId="{3F7F199C-9C51-4795-9F2F-C08EEB8ED99D}" type="presOf" srcId="{5C594AFB-3D0B-4FDB-B636-E8E31EE8B2C1}" destId="{07120F3A-B895-4F66-8993-6AF9C1C2080A}" srcOrd="1" destOrd="0" presId="urn:microsoft.com/office/officeart/2005/8/layout/orgChart1"/>
    <dgm:cxn modelId="{4580625E-897E-47E3-8284-70A62FC0CC53}" type="presOf" srcId="{9DFF9077-1E68-434C-B2F5-B3C9E51A5BE2}" destId="{AA761A59-3C3F-443D-95AD-6559F326EED8}" srcOrd="0" destOrd="0" presId="urn:microsoft.com/office/officeart/2005/8/layout/orgChart1"/>
    <dgm:cxn modelId="{13798F13-1611-4E13-B982-B76089802DBA}" srcId="{0ADB7654-7657-4358-9BA7-001D48CB832A}" destId="{A306E961-DC80-4E5A-B2A0-1444D26A1CA0}" srcOrd="0" destOrd="0" parTransId="{5B39F00B-220A-4B3E-841A-900D8FCF4628}" sibTransId="{B9F4DBEC-9C23-4531-9775-E575A63AE2E4}"/>
    <dgm:cxn modelId="{49E2B645-0B73-4A8F-A735-37029073D813}" srcId="{8468A4E8-B95C-455D-8588-F3613BC8A70C}" destId="{DFFE0FC7-03EF-43B5-924D-CF03A81D2CD4}" srcOrd="0" destOrd="0" parTransId="{9999B7C4-1A2C-4C18-8E05-A229743CF005}" sibTransId="{918FD86C-DF55-43F2-8678-8CED4925D5C8}"/>
    <dgm:cxn modelId="{CE1B7AED-5653-4D5A-B2FE-7028A358834E}" type="presOf" srcId="{4F51A965-020C-46EF-8940-4DEDB917312A}" destId="{AE40FA01-AAB1-4EDC-A6A5-A080FA5A41F4}" srcOrd="0" destOrd="0" presId="urn:microsoft.com/office/officeart/2005/8/layout/orgChart1"/>
    <dgm:cxn modelId="{9E1061E4-5869-4D9C-8AA7-BCF6C29446FF}" type="presOf" srcId="{BB93D70F-4157-4FFD-9078-C9C8FE7EF496}" destId="{5DE6A34C-B54A-4BAE-B214-E3FF0890DFF9}" srcOrd="0" destOrd="0" presId="urn:microsoft.com/office/officeart/2005/8/layout/orgChart1"/>
    <dgm:cxn modelId="{F3768CBA-B66A-48DC-989C-9994B73844DA}" type="presOf" srcId="{5B39F00B-220A-4B3E-841A-900D8FCF4628}" destId="{FC260303-273A-4CC7-B8DE-18772C40669A}" srcOrd="0" destOrd="0" presId="urn:microsoft.com/office/officeart/2005/8/layout/orgChart1"/>
    <dgm:cxn modelId="{DD4FB908-AFF2-4A88-9DE8-A10987086D7F}" type="presOf" srcId="{3F93935B-20D7-44C0-A827-2C60338621A1}" destId="{2C7E92CC-F7C1-4E3C-937B-8CA9197CE142}" srcOrd="0" destOrd="0" presId="urn:microsoft.com/office/officeart/2005/8/layout/orgChart1"/>
    <dgm:cxn modelId="{CFE91386-BC57-4B48-BBF9-79D9544F2BC4}" type="presParOf" srcId="{671A6C13-4F5B-4060-A9B9-C5D044F3474F}" destId="{D6ADC66D-984F-47FE-ACF1-B8C9B63FB704}" srcOrd="0" destOrd="0" presId="urn:microsoft.com/office/officeart/2005/8/layout/orgChart1"/>
    <dgm:cxn modelId="{A89A1AB4-2CC2-4237-90DD-D39F3E2D999F}" type="presParOf" srcId="{D6ADC66D-984F-47FE-ACF1-B8C9B63FB704}" destId="{78B62105-CE64-498A-A64B-43C4E52097A4}" srcOrd="0" destOrd="0" presId="urn:microsoft.com/office/officeart/2005/8/layout/orgChart1"/>
    <dgm:cxn modelId="{EBC7E227-ECA2-45CB-97D6-0F2C16FF1AA2}" type="presParOf" srcId="{78B62105-CE64-498A-A64B-43C4E52097A4}" destId="{7E4E8BB2-BF7E-4F54-862E-E2E0A4348708}" srcOrd="0" destOrd="0" presId="urn:microsoft.com/office/officeart/2005/8/layout/orgChart1"/>
    <dgm:cxn modelId="{403BBB2A-845A-4C8E-BB63-43F35D71D97E}" type="presParOf" srcId="{78B62105-CE64-498A-A64B-43C4E52097A4}" destId="{B0A9CA8A-805C-4DA6-A83B-67DF82D798F0}" srcOrd="1" destOrd="0" presId="urn:microsoft.com/office/officeart/2005/8/layout/orgChart1"/>
    <dgm:cxn modelId="{EB35B0DE-29C9-465C-8D50-EF757F776AC9}" type="presParOf" srcId="{D6ADC66D-984F-47FE-ACF1-B8C9B63FB704}" destId="{31CF9BD5-DA50-4F1F-8855-117A744E4267}" srcOrd="1" destOrd="0" presId="urn:microsoft.com/office/officeart/2005/8/layout/orgChart1"/>
    <dgm:cxn modelId="{1F94526F-F487-43BE-9F70-F556C582E32E}" type="presParOf" srcId="{D6ADC66D-984F-47FE-ACF1-B8C9B63FB704}" destId="{899784DC-748D-47CE-B95C-1236EB61F31A}" srcOrd="2" destOrd="0" presId="urn:microsoft.com/office/officeart/2005/8/layout/orgChart1"/>
    <dgm:cxn modelId="{2860977E-5FEF-4F7F-B3F5-3533E0A6C557}" type="presParOf" srcId="{899784DC-748D-47CE-B95C-1236EB61F31A}" destId="{FC260303-273A-4CC7-B8DE-18772C40669A}" srcOrd="0" destOrd="0" presId="urn:microsoft.com/office/officeart/2005/8/layout/orgChart1"/>
    <dgm:cxn modelId="{DD66DCE3-3413-40CE-BDF1-424EB519F5D5}" type="presParOf" srcId="{899784DC-748D-47CE-B95C-1236EB61F31A}" destId="{C7A03727-F4C7-4B33-B9EB-423B8888DD01}" srcOrd="1" destOrd="0" presId="urn:microsoft.com/office/officeart/2005/8/layout/orgChart1"/>
    <dgm:cxn modelId="{1A5E28D6-5168-415E-878D-B9F4218C4A0D}" type="presParOf" srcId="{C7A03727-F4C7-4B33-B9EB-423B8888DD01}" destId="{E0FC4F46-9A02-4C6A-B0BE-69FE86A85BF5}" srcOrd="0" destOrd="0" presId="urn:microsoft.com/office/officeart/2005/8/layout/orgChart1"/>
    <dgm:cxn modelId="{C52DD6DA-8A5E-4246-B019-3830C285D4CB}" type="presParOf" srcId="{E0FC4F46-9A02-4C6A-B0BE-69FE86A85BF5}" destId="{8EF5C407-521F-4152-ABBF-8C22B1D33892}" srcOrd="0" destOrd="0" presId="urn:microsoft.com/office/officeart/2005/8/layout/orgChart1"/>
    <dgm:cxn modelId="{CA912302-8396-4220-84D7-8797AB5EE9D4}" type="presParOf" srcId="{E0FC4F46-9A02-4C6A-B0BE-69FE86A85BF5}" destId="{B6E2A462-5AA4-45A6-8E98-4016118D1EF4}" srcOrd="1" destOrd="0" presId="urn:microsoft.com/office/officeart/2005/8/layout/orgChart1"/>
    <dgm:cxn modelId="{3DCE5D0F-291D-4A4F-9FE5-5C2C10C1E832}" type="presParOf" srcId="{C7A03727-F4C7-4B33-B9EB-423B8888DD01}" destId="{A5AC97E6-61E5-4BAF-A47D-54CB5B18E621}" srcOrd="1" destOrd="0" presId="urn:microsoft.com/office/officeart/2005/8/layout/orgChart1"/>
    <dgm:cxn modelId="{11740153-2032-4C2D-9B79-A02BE4EBE780}" type="presParOf" srcId="{C7A03727-F4C7-4B33-B9EB-423B8888DD01}" destId="{6C84A58F-17B1-4950-A744-F5578BE42B53}" srcOrd="2" destOrd="0" presId="urn:microsoft.com/office/officeart/2005/8/layout/orgChart1"/>
    <dgm:cxn modelId="{9A1182C2-145B-4D0E-B339-E7066F90313E}" type="presParOf" srcId="{899784DC-748D-47CE-B95C-1236EB61F31A}" destId="{78CB799A-E34E-4E86-8898-8FF41DA03A18}" srcOrd="2" destOrd="0" presId="urn:microsoft.com/office/officeart/2005/8/layout/orgChart1"/>
    <dgm:cxn modelId="{5B8A663E-4557-4EEF-A53C-978C4E24E1DB}" type="presParOf" srcId="{899784DC-748D-47CE-B95C-1236EB61F31A}" destId="{BBDF07F0-7F36-40CE-B6D4-FD7F8F369BF7}" srcOrd="3" destOrd="0" presId="urn:microsoft.com/office/officeart/2005/8/layout/orgChart1"/>
    <dgm:cxn modelId="{D8292272-22B9-49DF-B05D-BA6EA08E7A9E}" type="presParOf" srcId="{BBDF07F0-7F36-40CE-B6D4-FD7F8F369BF7}" destId="{8300991C-BEDE-4C21-AD8D-ABCEF59A91B8}" srcOrd="0" destOrd="0" presId="urn:microsoft.com/office/officeart/2005/8/layout/orgChart1"/>
    <dgm:cxn modelId="{F7C479FF-AC97-48B7-877B-7015E53FCC73}" type="presParOf" srcId="{8300991C-BEDE-4C21-AD8D-ABCEF59A91B8}" destId="{A1206E01-1AB6-424B-83B2-EDDDB65ABAB3}" srcOrd="0" destOrd="0" presId="urn:microsoft.com/office/officeart/2005/8/layout/orgChart1"/>
    <dgm:cxn modelId="{EED3CF2D-FFBD-4BA6-B5AA-F4A6EE102BA1}" type="presParOf" srcId="{8300991C-BEDE-4C21-AD8D-ABCEF59A91B8}" destId="{00969A98-09C6-4DC2-8AA6-FC81E77EF2F4}" srcOrd="1" destOrd="0" presId="urn:microsoft.com/office/officeart/2005/8/layout/orgChart1"/>
    <dgm:cxn modelId="{A9264112-C0FC-43D5-B0B4-EEF797B2FDD9}" type="presParOf" srcId="{BBDF07F0-7F36-40CE-B6D4-FD7F8F369BF7}" destId="{9FF49817-0DE3-45F9-A3DE-7C1F8DD2475E}" srcOrd="1" destOrd="0" presId="urn:microsoft.com/office/officeart/2005/8/layout/orgChart1"/>
    <dgm:cxn modelId="{70C37D88-AAE2-4833-85BE-2969DF8D6476}" type="presParOf" srcId="{BBDF07F0-7F36-40CE-B6D4-FD7F8F369BF7}" destId="{305BA185-C145-4489-8B11-B2DCAE8DD8F0}" srcOrd="2" destOrd="0" presId="urn:microsoft.com/office/officeart/2005/8/layout/orgChart1"/>
    <dgm:cxn modelId="{45F5D58C-4659-46FD-B4C3-98F160A5B4B5}" type="presParOf" srcId="{305BA185-C145-4489-8B11-B2DCAE8DD8F0}" destId="{FC2A53D2-B9D5-4DC9-A923-A6509F066B67}" srcOrd="0" destOrd="0" presId="urn:microsoft.com/office/officeart/2005/8/layout/orgChart1"/>
    <dgm:cxn modelId="{8E5E926C-FAC0-4AF3-8027-F3852C7C1475}" type="presParOf" srcId="{305BA185-C145-4489-8B11-B2DCAE8DD8F0}" destId="{6F2A8CB1-69CE-4F56-B6DE-869629096DD7}" srcOrd="1" destOrd="0" presId="urn:microsoft.com/office/officeart/2005/8/layout/orgChart1"/>
    <dgm:cxn modelId="{50FF8EF9-65E7-4006-8BE9-E5372D1E68A4}" type="presParOf" srcId="{6F2A8CB1-69CE-4F56-B6DE-869629096DD7}" destId="{7481E03B-F3CE-4D8E-A605-97F20B0F82E1}" srcOrd="0" destOrd="0" presId="urn:microsoft.com/office/officeart/2005/8/layout/orgChart1"/>
    <dgm:cxn modelId="{7B91BA41-ED01-4AA0-B4A6-BD40D56877AB}" type="presParOf" srcId="{7481E03B-F3CE-4D8E-A605-97F20B0F82E1}" destId="{192E9BE9-E3CD-4796-A45E-9E22EC9E3C74}" srcOrd="0" destOrd="0" presId="urn:microsoft.com/office/officeart/2005/8/layout/orgChart1"/>
    <dgm:cxn modelId="{41126EA8-979F-46C8-9877-16378400F707}" type="presParOf" srcId="{7481E03B-F3CE-4D8E-A605-97F20B0F82E1}" destId="{5A86B9AF-AAF5-46B3-B48C-3A469432A15B}" srcOrd="1" destOrd="0" presId="urn:microsoft.com/office/officeart/2005/8/layout/orgChart1"/>
    <dgm:cxn modelId="{0B8FB403-4A5F-4A95-8962-8D0FE1D568F8}" type="presParOf" srcId="{6F2A8CB1-69CE-4F56-B6DE-869629096DD7}" destId="{931B7EB7-1DC9-4EEF-AFC5-3052FA258CFE}" srcOrd="1" destOrd="0" presId="urn:microsoft.com/office/officeart/2005/8/layout/orgChart1"/>
    <dgm:cxn modelId="{4799D356-93C7-4D1B-9DD2-99E33D1F0674}" type="presParOf" srcId="{931B7EB7-1DC9-4EEF-AFC5-3052FA258CFE}" destId="{98AD1BC3-DD0E-465C-9676-71A5E3742279}" srcOrd="0" destOrd="0" presId="urn:microsoft.com/office/officeart/2005/8/layout/orgChart1"/>
    <dgm:cxn modelId="{C7F90789-39FB-4EE1-A184-220DBCC41509}" type="presParOf" srcId="{931B7EB7-1DC9-4EEF-AFC5-3052FA258CFE}" destId="{AD823EE5-37FF-437A-9A18-187CA0BB4CF1}" srcOrd="1" destOrd="0" presId="urn:microsoft.com/office/officeart/2005/8/layout/orgChart1"/>
    <dgm:cxn modelId="{C1BB7EE3-D9D9-4244-AD52-C4E7F4EFAE3C}" type="presParOf" srcId="{AD823EE5-37FF-437A-9A18-187CA0BB4CF1}" destId="{5EF0037A-BCCE-49D2-B1AB-3F3A68DE9361}" srcOrd="0" destOrd="0" presId="urn:microsoft.com/office/officeart/2005/8/layout/orgChart1"/>
    <dgm:cxn modelId="{FD82C385-2B73-493C-8345-ADE5F5773B5C}" type="presParOf" srcId="{5EF0037A-BCCE-49D2-B1AB-3F3A68DE9361}" destId="{AE40FA01-AAB1-4EDC-A6A5-A080FA5A41F4}" srcOrd="0" destOrd="0" presId="urn:microsoft.com/office/officeart/2005/8/layout/orgChart1"/>
    <dgm:cxn modelId="{3FCADD23-6E87-4107-9D9B-8915340D2458}" type="presParOf" srcId="{5EF0037A-BCCE-49D2-B1AB-3F3A68DE9361}" destId="{CEFFD539-A260-4CD2-B5D6-087E97CB9802}" srcOrd="1" destOrd="0" presId="urn:microsoft.com/office/officeart/2005/8/layout/orgChart1"/>
    <dgm:cxn modelId="{BEE20754-226F-4DEE-A3D7-FC150069CEB3}" type="presParOf" srcId="{AD823EE5-37FF-437A-9A18-187CA0BB4CF1}" destId="{F77FE855-4149-4C45-83B4-6014DB2C9E8E}" srcOrd="1" destOrd="0" presId="urn:microsoft.com/office/officeart/2005/8/layout/orgChart1"/>
    <dgm:cxn modelId="{0B0E5950-2042-47C3-8ED2-848E30055758}" type="presParOf" srcId="{AD823EE5-37FF-437A-9A18-187CA0BB4CF1}" destId="{C3F1B00B-64FF-4154-A76B-380519163617}" srcOrd="2" destOrd="0" presId="urn:microsoft.com/office/officeart/2005/8/layout/orgChart1"/>
    <dgm:cxn modelId="{2BB5F064-E391-4B64-8721-539842BB2083}" type="presParOf" srcId="{6F2A8CB1-69CE-4F56-B6DE-869629096DD7}" destId="{D5B21E36-1694-4164-A315-DAE91E69CA0C}" srcOrd="2" destOrd="0" presId="urn:microsoft.com/office/officeart/2005/8/layout/orgChart1"/>
    <dgm:cxn modelId="{0173EDB9-AC14-4A8A-B2F0-A5617648BAC1}" type="presParOf" srcId="{D5B21E36-1694-4164-A315-DAE91E69CA0C}" destId="{AA761A59-3C3F-443D-95AD-6559F326EED8}" srcOrd="0" destOrd="0" presId="urn:microsoft.com/office/officeart/2005/8/layout/orgChart1"/>
    <dgm:cxn modelId="{4E3EF3F4-2C5E-47D6-8C47-386E8DC8650C}" type="presParOf" srcId="{D5B21E36-1694-4164-A315-DAE91E69CA0C}" destId="{F9BE81A4-DD32-4B37-89D0-5AF13273E02A}" srcOrd="1" destOrd="0" presId="urn:microsoft.com/office/officeart/2005/8/layout/orgChart1"/>
    <dgm:cxn modelId="{BA13A5D2-DE1D-4197-BA28-F36C783CC3A2}" type="presParOf" srcId="{F9BE81A4-DD32-4B37-89D0-5AF13273E02A}" destId="{BFB488C8-E442-4C5F-956B-AAB5954C107E}" srcOrd="0" destOrd="0" presId="urn:microsoft.com/office/officeart/2005/8/layout/orgChart1"/>
    <dgm:cxn modelId="{94AC7D84-9296-4B55-B2CB-3CA27374EAC0}" type="presParOf" srcId="{BFB488C8-E442-4C5F-956B-AAB5954C107E}" destId="{CECDA01E-9F4A-4FCF-BCB2-91FF3CCCE1D3}" srcOrd="0" destOrd="0" presId="urn:microsoft.com/office/officeart/2005/8/layout/orgChart1"/>
    <dgm:cxn modelId="{47BB3D01-2AB7-4A91-A0EA-3D320A7F1AE7}" type="presParOf" srcId="{BFB488C8-E442-4C5F-956B-AAB5954C107E}" destId="{07120F3A-B895-4F66-8993-6AF9C1C2080A}" srcOrd="1" destOrd="0" presId="urn:microsoft.com/office/officeart/2005/8/layout/orgChart1"/>
    <dgm:cxn modelId="{04E1DF35-1DA5-4527-AD39-38BA598D1C7E}" type="presParOf" srcId="{F9BE81A4-DD32-4B37-89D0-5AF13273E02A}" destId="{21E196C0-9A2E-497D-AFBF-096B81B9A9AC}" srcOrd="1" destOrd="0" presId="urn:microsoft.com/office/officeart/2005/8/layout/orgChart1"/>
    <dgm:cxn modelId="{EED923F6-9174-4B2B-8F3F-39854A4AA9ED}" type="presParOf" srcId="{F9BE81A4-DD32-4B37-89D0-5AF13273E02A}" destId="{12CB5C66-16C7-4EE9-83A4-7812CC903241}" srcOrd="2" destOrd="0" presId="urn:microsoft.com/office/officeart/2005/8/layout/orgChart1"/>
    <dgm:cxn modelId="{390364FA-D6FA-4372-AD67-892101FA8285}" type="presParOf" srcId="{305BA185-C145-4489-8B11-B2DCAE8DD8F0}" destId="{5C7D0E5D-DF82-4B8C-981F-F646CFD30909}" srcOrd="2" destOrd="0" presId="urn:microsoft.com/office/officeart/2005/8/layout/orgChart1"/>
    <dgm:cxn modelId="{C593ACDE-1B07-4F5F-A48F-A7B9EE3EED85}" type="presParOf" srcId="{305BA185-C145-4489-8B11-B2DCAE8DD8F0}" destId="{6D2DAE91-0B65-4383-9E6A-1C005E081BF1}" srcOrd="3" destOrd="0" presId="urn:microsoft.com/office/officeart/2005/8/layout/orgChart1"/>
    <dgm:cxn modelId="{5839BA23-CED6-425A-BF7A-3BF786DF1915}" type="presParOf" srcId="{6D2DAE91-0B65-4383-9E6A-1C005E081BF1}" destId="{8EA4C03E-93B0-4BDB-A4A6-8E06EA80A0BA}" srcOrd="0" destOrd="0" presId="urn:microsoft.com/office/officeart/2005/8/layout/orgChart1"/>
    <dgm:cxn modelId="{00B7C40C-52EE-43A6-8B4B-3A44C1E41230}" type="presParOf" srcId="{8EA4C03E-93B0-4BDB-A4A6-8E06EA80A0BA}" destId="{2C7E92CC-F7C1-4E3C-937B-8CA9197CE142}" srcOrd="0" destOrd="0" presId="urn:microsoft.com/office/officeart/2005/8/layout/orgChart1"/>
    <dgm:cxn modelId="{977916DB-1DCB-4AC2-AF2C-AB267CF418D4}" type="presParOf" srcId="{8EA4C03E-93B0-4BDB-A4A6-8E06EA80A0BA}" destId="{B03EBB5F-5703-4677-A8FF-067F1745732B}" srcOrd="1" destOrd="0" presId="urn:microsoft.com/office/officeart/2005/8/layout/orgChart1"/>
    <dgm:cxn modelId="{83D50BB1-2456-4318-87A3-5EA948D6EA9D}" type="presParOf" srcId="{6D2DAE91-0B65-4383-9E6A-1C005E081BF1}" destId="{55EB1738-77E5-4FE9-ACCE-4FACD8635AD3}" srcOrd="1" destOrd="0" presId="urn:microsoft.com/office/officeart/2005/8/layout/orgChart1"/>
    <dgm:cxn modelId="{4F822063-7B26-4A0C-BAA8-213B586E6FD6}" type="presParOf" srcId="{55EB1738-77E5-4FE9-ACCE-4FACD8635AD3}" destId="{5DE6A34C-B54A-4BAE-B214-E3FF0890DFF9}" srcOrd="0" destOrd="0" presId="urn:microsoft.com/office/officeart/2005/8/layout/orgChart1"/>
    <dgm:cxn modelId="{9243177D-195B-4343-B018-D7815C11E56C}" type="presParOf" srcId="{55EB1738-77E5-4FE9-ACCE-4FACD8635AD3}" destId="{5E420973-20D0-483F-AC03-16BBAEED9B15}" srcOrd="1" destOrd="0" presId="urn:microsoft.com/office/officeart/2005/8/layout/orgChart1"/>
    <dgm:cxn modelId="{387DAE2D-B4B7-44A4-8888-632316431B39}" type="presParOf" srcId="{5E420973-20D0-483F-AC03-16BBAEED9B15}" destId="{28F3CC21-FB97-4324-B830-412A1D1D774B}" srcOrd="0" destOrd="0" presId="urn:microsoft.com/office/officeart/2005/8/layout/orgChart1"/>
    <dgm:cxn modelId="{7C7304A2-DE41-4970-AE65-E989E767DE0C}" type="presParOf" srcId="{28F3CC21-FB97-4324-B830-412A1D1D774B}" destId="{C7E1741A-C731-4FDF-8F79-78C1C5F443CC}" srcOrd="0" destOrd="0" presId="urn:microsoft.com/office/officeart/2005/8/layout/orgChart1"/>
    <dgm:cxn modelId="{61AD3CD1-76C3-437A-97B6-1577AA7CFDA5}" type="presParOf" srcId="{28F3CC21-FB97-4324-B830-412A1D1D774B}" destId="{818D28D6-B7ED-4C18-ADE2-C91485A873BA}" srcOrd="1" destOrd="0" presId="urn:microsoft.com/office/officeart/2005/8/layout/orgChart1"/>
    <dgm:cxn modelId="{AC9CAF6A-A914-40E9-8FFD-15D82901D67C}" type="presParOf" srcId="{5E420973-20D0-483F-AC03-16BBAEED9B15}" destId="{2B9F52A2-5F14-4AA9-8783-DFD1873204EA}" srcOrd="1" destOrd="0" presId="urn:microsoft.com/office/officeart/2005/8/layout/orgChart1"/>
    <dgm:cxn modelId="{067905FA-33A7-4D37-B1D3-2C3B9594661B}" type="presParOf" srcId="{5E420973-20D0-483F-AC03-16BBAEED9B15}" destId="{AF8B0F1B-3CDD-41E3-BE35-D7593AC1E73D}" srcOrd="2" destOrd="0" presId="urn:microsoft.com/office/officeart/2005/8/layout/orgChart1"/>
    <dgm:cxn modelId="{FA12CED8-CA04-4DB6-963C-EB5F971D71E2}" type="presParOf" srcId="{6D2DAE91-0B65-4383-9E6A-1C005E081BF1}" destId="{30C632E2-01C5-42F5-A019-70310B5C68E1}" srcOrd="2" destOrd="0" presId="urn:microsoft.com/office/officeart/2005/8/layout/orgChart1"/>
    <dgm:cxn modelId="{5102D70F-1594-4892-B343-D0F6336E4A31}" type="presParOf" srcId="{30C632E2-01C5-42F5-A019-70310B5C68E1}" destId="{42D7E8B1-A7F9-42D5-BDF6-CF19C5A3075E}" srcOrd="0" destOrd="0" presId="urn:microsoft.com/office/officeart/2005/8/layout/orgChart1"/>
    <dgm:cxn modelId="{3FDEEECF-8902-4D5E-A6B2-E928747A313F}" type="presParOf" srcId="{30C632E2-01C5-42F5-A019-70310B5C68E1}" destId="{473D2C32-5AAD-4CFB-BD7D-7CC60F455C99}" srcOrd="1" destOrd="0" presId="urn:microsoft.com/office/officeart/2005/8/layout/orgChart1"/>
    <dgm:cxn modelId="{33064DF0-9C5D-4E85-85A0-3E2D743A3606}" type="presParOf" srcId="{473D2C32-5AAD-4CFB-BD7D-7CC60F455C99}" destId="{6E727CAE-98D9-4495-93D9-5F6F589E8ED8}" srcOrd="0" destOrd="0" presId="urn:microsoft.com/office/officeart/2005/8/layout/orgChart1"/>
    <dgm:cxn modelId="{FD072581-78D8-4433-B63A-D60CF88C430C}" type="presParOf" srcId="{6E727CAE-98D9-4495-93D9-5F6F589E8ED8}" destId="{B4947FC0-4398-424F-8533-7AD53EEB6228}" srcOrd="0" destOrd="0" presId="urn:microsoft.com/office/officeart/2005/8/layout/orgChart1"/>
    <dgm:cxn modelId="{03C0CE6B-EDA5-4C10-95ED-CBE63CD3A464}" type="presParOf" srcId="{6E727CAE-98D9-4495-93D9-5F6F589E8ED8}" destId="{24BE8044-040C-4220-9DC3-C1BD0BAF71EF}" srcOrd="1" destOrd="0" presId="urn:microsoft.com/office/officeart/2005/8/layout/orgChart1"/>
    <dgm:cxn modelId="{4E7A5487-EF2F-4B66-A7C3-00D117D79141}" type="presParOf" srcId="{473D2C32-5AAD-4CFB-BD7D-7CC60F455C99}" destId="{2C8A01A2-AEAE-4EE8-B884-012C40EA2CD6}" srcOrd="1" destOrd="0" presId="urn:microsoft.com/office/officeart/2005/8/layout/orgChart1"/>
    <dgm:cxn modelId="{A39FBD7E-2C22-4483-8852-8E37E82E67FC}" type="presParOf" srcId="{473D2C32-5AAD-4CFB-BD7D-7CC60F455C99}" destId="{BB9C541D-55B1-4227-8FA0-0B8CAD313027}" srcOrd="2" destOrd="0" presId="urn:microsoft.com/office/officeart/2005/8/layout/orgChart1"/>
  </dgm:cxnLst>
  <dgm:bg/>
  <dgm:whole/>
</dgm:dataModel>
</file>

<file path=ppt/diagrams/data3.xml><?xml version="1.0" encoding="utf-8"?>
<dgm:dataModel xmlns:dgm="http://schemas.openxmlformats.org/drawingml/2006/diagram" xmlns:a="http://schemas.openxmlformats.org/drawingml/2006/main">
  <dgm:ptLst>
    <dgm:pt modelId="{9E65742F-AFC4-46CA-A3B1-6FFCD218AF7C}" type="doc">
      <dgm:prSet loTypeId="urn:microsoft.com/office/officeart/2005/8/layout/orgChart1" loCatId="hierarchy" qsTypeId="urn:microsoft.com/office/officeart/2005/8/quickstyle/simple5" qsCatId="simple" csTypeId="urn:microsoft.com/office/officeart/2005/8/colors/accent2_4" csCatId="accent2" phldr="1"/>
      <dgm:spPr/>
      <dgm:t>
        <a:bodyPr/>
        <a:lstStyle/>
        <a:p>
          <a:pPr rtl="1"/>
          <a:endParaRPr lang="fa-IR"/>
        </a:p>
      </dgm:t>
    </dgm:pt>
    <dgm:pt modelId="{2325DB7F-76A9-4061-86FB-8EB7C7A85719}">
      <dgm:prSet phldrT="[Text]"/>
      <dgm:spPr/>
      <dgm:t>
        <a:bodyPr/>
        <a:lstStyle/>
        <a:p>
          <a:pPr rtl="1"/>
          <a:r>
            <a:rPr lang="fa-IR" dirty="0" smtClean="0"/>
            <a:t>هدایت پیام عصبی</a:t>
          </a:r>
          <a:endParaRPr lang="fa-IR" dirty="0"/>
        </a:p>
      </dgm:t>
    </dgm:pt>
    <dgm:pt modelId="{2EA036E6-3E19-4B49-A6ED-3442C5AE3996}" type="parTrans" cxnId="{D9EBE2C0-5C8C-49B3-8E3D-9AC123B5BB46}">
      <dgm:prSet/>
      <dgm:spPr/>
      <dgm:t>
        <a:bodyPr/>
        <a:lstStyle/>
        <a:p>
          <a:pPr rtl="1"/>
          <a:endParaRPr lang="fa-IR"/>
        </a:p>
      </dgm:t>
    </dgm:pt>
    <dgm:pt modelId="{41BEDCB7-2679-4E91-977B-E7A6A5163094}" type="sibTrans" cxnId="{D9EBE2C0-5C8C-49B3-8E3D-9AC123B5BB46}">
      <dgm:prSet/>
      <dgm:spPr/>
      <dgm:t>
        <a:bodyPr/>
        <a:lstStyle/>
        <a:p>
          <a:pPr rtl="1"/>
          <a:endParaRPr lang="fa-IR"/>
        </a:p>
      </dgm:t>
    </dgm:pt>
    <dgm:pt modelId="{CFA615AC-B650-44CD-B5B8-645BA400BC42}">
      <dgm:prSet phldrT="[Text]"/>
      <dgm:spPr/>
      <dgm:t>
        <a:bodyPr/>
        <a:lstStyle/>
        <a:p>
          <a:pPr rtl="1"/>
          <a:r>
            <a:rPr lang="fa-IR" dirty="0" smtClean="0"/>
            <a:t>جهشی</a:t>
          </a:r>
          <a:endParaRPr lang="fa-IR" dirty="0"/>
        </a:p>
      </dgm:t>
    </dgm:pt>
    <dgm:pt modelId="{B40B7713-ABB4-47A7-9D0F-30D13BCB9E3F}" type="parTrans" cxnId="{5562F9CE-4DC9-44EB-A559-99850A72BBD7}">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B67A883A-9A80-425A-95F6-4E46ABAD20A0}" type="sibTrans" cxnId="{5562F9CE-4DC9-44EB-A559-99850A72BBD7}">
      <dgm:prSet/>
      <dgm:spPr/>
      <dgm:t>
        <a:bodyPr/>
        <a:lstStyle/>
        <a:p>
          <a:pPr rtl="1"/>
          <a:endParaRPr lang="fa-IR"/>
        </a:p>
      </dgm:t>
    </dgm:pt>
    <dgm:pt modelId="{6FCEDB10-CD7A-4880-8EBB-E2D203A4C170}">
      <dgm:prSet phldrT="[Text]"/>
      <dgm:spPr/>
      <dgm:t>
        <a:bodyPr/>
        <a:lstStyle/>
        <a:p>
          <a:pPr rtl="1"/>
          <a:r>
            <a:rPr lang="fa-IR" dirty="0" smtClean="0"/>
            <a:t>پیوسته</a:t>
          </a:r>
          <a:endParaRPr lang="fa-IR" dirty="0"/>
        </a:p>
      </dgm:t>
    </dgm:pt>
    <dgm:pt modelId="{EA4925C2-3DF7-48F3-9769-BC0A465B3909}" type="parTrans" cxnId="{72B730F4-BD9D-4521-8D08-028C93BF7002}">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4BE7DC9C-EAD0-4628-A1A7-8AD73A605B65}" type="sibTrans" cxnId="{72B730F4-BD9D-4521-8D08-028C93BF7002}">
      <dgm:prSet/>
      <dgm:spPr/>
      <dgm:t>
        <a:bodyPr/>
        <a:lstStyle/>
        <a:p>
          <a:pPr rtl="1"/>
          <a:endParaRPr lang="fa-IR"/>
        </a:p>
      </dgm:t>
    </dgm:pt>
    <dgm:pt modelId="{1F15E697-079A-4E4F-B352-BE56C6AC4740}" type="pres">
      <dgm:prSet presAssocID="{9E65742F-AFC4-46CA-A3B1-6FFCD218AF7C}" presName="hierChild1" presStyleCnt="0">
        <dgm:presLayoutVars>
          <dgm:orgChart val="1"/>
          <dgm:chPref val="1"/>
          <dgm:dir/>
          <dgm:animOne val="branch"/>
          <dgm:animLvl val="lvl"/>
          <dgm:resizeHandles/>
        </dgm:presLayoutVars>
      </dgm:prSet>
      <dgm:spPr/>
      <dgm:t>
        <a:bodyPr/>
        <a:lstStyle/>
        <a:p>
          <a:pPr rtl="1"/>
          <a:endParaRPr lang="fa-IR"/>
        </a:p>
      </dgm:t>
    </dgm:pt>
    <dgm:pt modelId="{915269EB-CF25-42F7-938E-5F95922C743E}" type="pres">
      <dgm:prSet presAssocID="{2325DB7F-76A9-4061-86FB-8EB7C7A85719}" presName="hierRoot1" presStyleCnt="0">
        <dgm:presLayoutVars>
          <dgm:hierBranch val="init"/>
        </dgm:presLayoutVars>
      </dgm:prSet>
      <dgm:spPr/>
    </dgm:pt>
    <dgm:pt modelId="{E52A479C-50B8-4C3D-A051-2CF442086CE5}" type="pres">
      <dgm:prSet presAssocID="{2325DB7F-76A9-4061-86FB-8EB7C7A85719}" presName="rootComposite1" presStyleCnt="0"/>
      <dgm:spPr/>
    </dgm:pt>
    <dgm:pt modelId="{67E102FC-042E-4BFF-8137-014C74786C57}" type="pres">
      <dgm:prSet presAssocID="{2325DB7F-76A9-4061-86FB-8EB7C7A85719}" presName="rootText1" presStyleLbl="node0" presStyleIdx="0" presStyleCnt="1">
        <dgm:presLayoutVars>
          <dgm:chPref val="3"/>
        </dgm:presLayoutVars>
      </dgm:prSet>
      <dgm:spPr/>
      <dgm:t>
        <a:bodyPr/>
        <a:lstStyle/>
        <a:p>
          <a:pPr rtl="1"/>
          <a:endParaRPr lang="fa-IR"/>
        </a:p>
      </dgm:t>
    </dgm:pt>
    <dgm:pt modelId="{BA2265BA-413C-4DD1-9971-3A3D28FE1735}" type="pres">
      <dgm:prSet presAssocID="{2325DB7F-76A9-4061-86FB-8EB7C7A85719}" presName="rootConnector1" presStyleLbl="node1" presStyleIdx="0" presStyleCnt="0"/>
      <dgm:spPr/>
      <dgm:t>
        <a:bodyPr/>
        <a:lstStyle/>
        <a:p>
          <a:pPr rtl="1"/>
          <a:endParaRPr lang="fa-IR"/>
        </a:p>
      </dgm:t>
    </dgm:pt>
    <dgm:pt modelId="{03528138-5D05-4969-9777-B095E5058AE3}" type="pres">
      <dgm:prSet presAssocID="{2325DB7F-76A9-4061-86FB-8EB7C7A85719}" presName="hierChild2" presStyleCnt="0"/>
      <dgm:spPr/>
    </dgm:pt>
    <dgm:pt modelId="{A12E9CBE-9761-44AF-B9F3-A674892658B2}" type="pres">
      <dgm:prSet presAssocID="{B40B7713-ABB4-47A7-9D0F-30D13BCB9E3F}" presName="Name37" presStyleLbl="parChTrans1D2" presStyleIdx="0" presStyleCnt="2"/>
      <dgm:spPr/>
      <dgm:t>
        <a:bodyPr/>
        <a:lstStyle/>
        <a:p>
          <a:pPr rtl="1"/>
          <a:endParaRPr lang="fa-IR"/>
        </a:p>
      </dgm:t>
    </dgm:pt>
    <dgm:pt modelId="{A4B412E9-CC7E-47DE-B312-E0A58F94B81D}" type="pres">
      <dgm:prSet presAssocID="{CFA615AC-B650-44CD-B5B8-645BA400BC42}" presName="hierRoot2" presStyleCnt="0">
        <dgm:presLayoutVars>
          <dgm:hierBranch val="init"/>
        </dgm:presLayoutVars>
      </dgm:prSet>
      <dgm:spPr/>
    </dgm:pt>
    <dgm:pt modelId="{D9444D39-D8A5-4B53-BEAC-2C544108EFC2}" type="pres">
      <dgm:prSet presAssocID="{CFA615AC-B650-44CD-B5B8-645BA400BC42}" presName="rootComposite" presStyleCnt="0"/>
      <dgm:spPr/>
    </dgm:pt>
    <dgm:pt modelId="{87ED0BB8-4B48-471F-B011-5B643AE15BF2}" type="pres">
      <dgm:prSet presAssocID="{CFA615AC-B650-44CD-B5B8-645BA400BC42}" presName="rootText" presStyleLbl="node2" presStyleIdx="0" presStyleCnt="2">
        <dgm:presLayoutVars>
          <dgm:chPref val="3"/>
        </dgm:presLayoutVars>
      </dgm:prSet>
      <dgm:spPr/>
      <dgm:t>
        <a:bodyPr/>
        <a:lstStyle/>
        <a:p>
          <a:pPr rtl="1"/>
          <a:endParaRPr lang="fa-IR"/>
        </a:p>
      </dgm:t>
    </dgm:pt>
    <dgm:pt modelId="{2825BFA8-2D0D-4896-82D2-DB617778F1ED}" type="pres">
      <dgm:prSet presAssocID="{CFA615AC-B650-44CD-B5B8-645BA400BC42}" presName="rootConnector" presStyleLbl="node2" presStyleIdx="0" presStyleCnt="2"/>
      <dgm:spPr/>
      <dgm:t>
        <a:bodyPr/>
        <a:lstStyle/>
        <a:p>
          <a:pPr rtl="1"/>
          <a:endParaRPr lang="fa-IR"/>
        </a:p>
      </dgm:t>
    </dgm:pt>
    <dgm:pt modelId="{37B9CE76-C1B8-499B-BD06-7FEDD7F31FEB}" type="pres">
      <dgm:prSet presAssocID="{CFA615AC-B650-44CD-B5B8-645BA400BC42}" presName="hierChild4" presStyleCnt="0"/>
      <dgm:spPr/>
    </dgm:pt>
    <dgm:pt modelId="{0A4B127E-C625-47AC-BC55-5C54290E1A2C}" type="pres">
      <dgm:prSet presAssocID="{CFA615AC-B650-44CD-B5B8-645BA400BC42}" presName="hierChild5" presStyleCnt="0"/>
      <dgm:spPr/>
    </dgm:pt>
    <dgm:pt modelId="{10B470B6-5C1B-44D8-8C79-B2D6ED61984F}" type="pres">
      <dgm:prSet presAssocID="{EA4925C2-3DF7-48F3-9769-BC0A465B3909}" presName="Name37" presStyleLbl="parChTrans1D2" presStyleIdx="1" presStyleCnt="2"/>
      <dgm:spPr/>
      <dgm:t>
        <a:bodyPr/>
        <a:lstStyle/>
        <a:p>
          <a:pPr rtl="1"/>
          <a:endParaRPr lang="fa-IR"/>
        </a:p>
      </dgm:t>
    </dgm:pt>
    <dgm:pt modelId="{2886BCBB-6D09-4AAF-81A7-8ADA1965B80F}" type="pres">
      <dgm:prSet presAssocID="{6FCEDB10-CD7A-4880-8EBB-E2D203A4C170}" presName="hierRoot2" presStyleCnt="0">
        <dgm:presLayoutVars>
          <dgm:hierBranch val="init"/>
        </dgm:presLayoutVars>
      </dgm:prSet>
      <dgm:spPr/>
    </dgm:pt>
    <dgm:pt modelId="{2D75DDA4-1601-4747-901F-FE68D863A314}" type="pres">
      <dgm:prSet presAssocID="{6FCEDB10-CD7A-4880-8EBB-E2D203A4C170}" presName="rootComposite" presStyleCnt="0"/>
      <dgm:spPr/>
    </dgm:pt>
    <dgm:pt modelId="{360BF54E-4E60-48D3-B982-5025E2977A05}" type="pres">
      <dgm:prSet presAssocID="{6FCEDB10-CD7A-4880-8EBB-E2D203A4C170}" presName="rootText" presStyleLbl="node2" presStyleIdx="1" presStyleCnt="2">
        <dgm:presLayoutVars>
          <dgm:chPref val="3"/>
        </dgm:presLayoutVars>
      </dgm:prSet>
      <dgm:spPr/>
      <dgm:t>
        <a:bodyPr/>
        <a:lstStyle/>
        <a:p>
          <a:pPr rtl="1"/>
          <a:endParaRPr lang="fa-IR"/>
        </a:p>
      </dgm:t>
    </dgm:pt>
    <dgm:pt modelId="{E9089EDD-29C7-4BF1-9F60-2B35806F8168}" type="pres">
      <dgm:prSet presAssocID="{6FCEDB10-CD7A-4880-8EBB-E2D203A4C170}" presName="rootConnector" presStyleLbl="node2" presStyleIdx="1" presStyleCnt="2"/>
      <dgm:spPr/>
      <dgm:t>
        <a:bodyPr/>
        <a:lstStyle/>
        <a:p>
          <a:pPr rtl="1"/>
          <a:endParaRPr lang="fa-IR"/>
        </a:p>
      </dgm:t>
    </dgm:pt>
    <dgm:pt modelId="{08B1B50A-A8C4-4DBC-815A-01DE6D75BC10}" type="pres">
      <dgm:prSet presAssocID="{6FCEDB10-CD7A-4880-8EBB-E2D203A4C170}" presName="hierChild4" presStyleCnt="0"/>
      <dgm:spPr/>
    </dgm:pt>
    <dgm:pt modelId="{F2C15796-7C5F-419E-820C-559C86F4487B}" type="pres">
      <dgm:prSet presAssocID="{6FCEDB10-CD7A-4880-8EBB-E2D203A4C170}" presName="hierChild5" presStyleCnt="0"/>
      <dgm:spPr/>
    </dgm:pt>
    <dgm:pt modelId="{F6626422-E5F2-4D1B-AC9C-1F2966367AD1}" type="pres">
      <dgm:prSet presAssocID="{2325DB7F-76A9-4061-86FB-8EB7C7A85719}" presName="hierChild3" presStyleCnt="0"/>
      <dgm:spPr/>
    </dgm:pt>
  </dgm:ptLst>
  <dgm:cxnLst>
    <dgm:cxn modelId="{16364C59-612E-47C1-B32A-791ED1E29EB6}" type="presOf" srcId="{9E65742F-AFC4-46CA-A3B1-6FFCD218AF7C}" destId="{1F15E697-079A-4E4F-B352-BE56C6AC4740}" srcOrd="0" destOrd="0" presId="urn:microsoft.com/office/officeart/2005/8/layout/orgChart1"/>
    <dgm:cxn modelId="{0CDF4CD0-0870-47CE-B2B0-490D972E7F90}" type="presOf" srcId="{2325DB7F-76A9-4061-86FB-8EB7C7A85719}" destId="{67E102FC-042E-4BFF-8137-014C74786C57}" srcOrd="0" destOrd="0" presId="urn:microsoft.com/office/officeart/2005/8/layout/orgChart1"/>
    <dgm:cxn modelId="{AB156E12-DA7F-47AA-87F9-FFA0AC624D6C}" type="presOf" srcId="{B40B7713-ABB4-47A7-9D0F-30D13BCB9E3F}" destId="{A12E9CBE-9761-44AF-B9F3-A674892658B2}" srcOrd="0" destOrd="0" presId="urn:microsoft.com/office/officeart/2005/8/layout/orgChart1"/>
    <dgm:cxn modelId="{5E9669AD-E25E-40F0-B385-C8E02D13EBEB}" type="presOf" srcId="{6FCEDB10-CD7A-4880-8EBB-E2D203A4C170}" destId="{360BF54E-4E60-48D3-B982-5025E2977A05}" srcOrd="0" destOrd="0" presId="urn:microsoft.com/office/officeart/2005/8/layout/orgChart1"/>
    <dgm:cxn modelId="{42C8FB44-6E3C-4483-8ED0-E7B5B5740D73}" type="presOf" srcId="{6FCEDB10-CD7A-4880-8EBB-E2D203A4C170}" destId="{E9089EDD-29C7-4BF1-9F60-2B35806F8168}" srcOrd="1" destOrd="0" presId="urn:microsoft.com/office/officeart/2005/8/layout/orgChart1"/>
    <dgm:cxn modelId="{72B730F4-BD9D-4521-8D08-028C93BF7002}" srcId="{2325DB7F-76A9-4061-86FB-8EB7C7A85719}" destId="{6FCEDB10-CD7A-4880-8EBB-E2D203A4C170}" srcOrd="1" destOrd="0" parTransId="{EA4925C2-3DF7-48F3-9769-BC0A465B3909}" sibTransId="{4BE7DC9C-EAD0-4628-A1A7-8AD73A605B65}"/>
    <dgm:cxn modelId="{1383FC83-8ACC-486F-893A-F605DC76E4D2}" type="presOf" srcId="{CFA615AC-B650-44CD-B5B8-645BA400BC42}" destId="{87ED0BB8-4B48-471F-B011-5B643AE15BF2}" srcOrd="0" destOrd="0" presId="urn:microsoft.com/office/officeart/2005/8/layout/orgChart1"/>
    <dgm:cxn modelId="{D9EBE2C0-5C8C-49B3-8E3D-9AC123B5BB46}" srcId="{9E65742F-AFC4-46CA-A3B1-6FFCD218AF7C}" destId="{2325DB7F-76A9-4061-86FB-8EB7C7A85719}" srcOrd="0" destOrd="0" parTransId="{2EA036E6-3E19-4B49-A6ED-3442C5AE3996}" sibTransId="{41BEDCB7-2679-4E91-977B-E7A6A5163094}"/>
    <dgm:cxn modelId="{57382A50-32F8-41B7-8B1B-D9B9EBE70807}" type="presOf" srcId="{EA4925C2-3DF7-48F3-9769-BC0A465B3909}" destId="{10B470B6-5C1B-44D8-8C79-B2D6ED61984F}" srcOrd="0" destOrd="0" presId="urn:microsoft.com/office/officeart/2005/8/layout/orgChart1"/>
    <dgm:cxn modelId="{F00B5992-E192-4D74-9D95-FD37DAEC4DA7}" type="presOf" srcId="{2325DB7F-76A9-4061-86FB-8EB7C7A85719}" destId="{BA2265BA-413C-4DD1-9971-3A3D28FE1735}" srcOrd="1" destOrd="0" presId="urn:microsoft.com/office/officeart/2005/8/layout/orgChart1"/>
    <dgm:cxn modelId="{8F531E0F-831D-43C1-8C68-6892C6A64113}" type="presOf" srcId="{CFA615AC-B650-44CD-B5B8-645BA400BC42}" destId="{2825BFA8-2D0D-4896-82D2-DB617778F1ED}" srcOrd="1" destOrd="0" presId="urn:microsoft.com/office/officeart/2005/8/layout/orgChart1"/>
    <dgm:cxn modelId="{5562F9CE-4DC9-44EB-A559-99850A72BBD7}" srcId="{2325DB7F-76A9-4061-86FB-8EB7C7A85719}" destId="{CFA615AC-B650-44CD-B5B8-645BA400BC42}" srcOrd="0" destOrd="0" parTransId="{B40B7713-ABB4-47A7-9D0F-30D13BCB9E3F}" sibTransId="{B67A883A-9A80-425A-95F6-4E46ABAD20A0}"/>
    <dgm:cxn modelId="{9D7C8A77-1FC2-434F-ACDF-F9491F1CA4DE}" type="presParOf" srcId="{1F15E697-079A-4E4F-B352-BE56C6AC4740}" destId="{915269EB-CF25-42F7-938E-5F95922C743E}" srcOrd="0" destOrd="0" presId="urn:microsoft.com/office/officeart/2005/8/layout/orgChart1"/>
    <dgm:cxn modelId="{CAE869B4-1140-4E14-8ED4-0552AB6DE202}" type="presParOf" srcId="{915269EB-CF25-42F7-938E-5F95922C743E}" destId="{E52A479C-50B8-4C3D-A051-2CF442086CE5}" srcOrd="0" destOrd="0" presId="urn:microsoft.com/office/officeart/2005/8/layout/orgChart1"/>
    <dgm:cxn modelId="{976218DD-258B-4464-A7E9-9CCD1616B437}" type="presParOf" srcId="{E52A479C-50B8-4C3D-A051-2CF442086CE5}" destId="{67E102FC-042E-4BFF-8137-014C74786C57}" srcOrd="0" destOrd="0" presId="urn:microsoft.com/office/officeart/2005/8/layout/orgChart1"/>
    <dgm:cxn modelId="{24CDA0EA-4EE3-4837-A075-282902685EFB}" type="presParOf" srcId="{E52A479C-50B8-4C3D-A051-2CF442086CE5}" destId="{BA2265BA-413C-4DD1-9971-3A3D28FE1735}" srcOrd="1" destOrd="0" presId="urn:microsoft.com/office/officeart/2005/8/layout/orgChart1"/>
    <dgm:cxn modelId="{B93E426F-7AA5-4EE9-A768-4616E69E61AD}" type="presParOf" srcId="{915269EB-CF25-42F7-938E-5F95922C743E}" destId="{03528138-5D05-4969-9777-B095E5058AE3}" srcOrd="1" destOrd="0" presId="urn:microsoft.com/office/officeart/2005/8/layout/orgChart1"/>
    <dgm:cxn modelId="{7638E0BC-EB6C-4D01-ADE7-7CC93983A338}" type="presParOf" srcId="{03528138-5D05-4969-9777-B095E5058AE3}" destId="{A12E9CBE-9761-44AF-B9F3-A674892658B2}" srcOrd="0" destOrd="0" presId="urn:microsoft.com/office/officeart/2005/8/layout/orgChart1"/>
    <dgm:cxn modelId="{7E1A15E6-BA04-462B-9DC2-F21D819AEEED}" type="presParOf" srcId="{03528138-5D05-4969-9777-B095E5058AE3}" destId="{A4B412E9-CC7E-47DE-B312-E0A58F94B81D}" srcOrd="1" destOrd="0" presId="urn:microsoft.com/office/officeart/2005/8/layout/orgChart1"/>
    <dgm:cxn modelId="{1AE6E330-3358-4BE4-B30D-DAB169F7A2E1}" type="presParOf" srcId="{A4B412E9-CC7E-47DE-B312-E0A58F94B81D}" destId="{D9444D39-D8A5-4B53-BEAC-2C544108EFC2}" srcOrd="0" destOrd="0" presId="urn:microsoft.com/office/officeart/2005/8/layout/orgChart1"/>
    <dgm:cxn modelId="{95444382-AC97-4898-BA2B-64DB07209C95}" type="presParOf" srcId="{D9444D39-D8A5-4B53-BEAC-2C544108EFC2}" destId="{87ED0BB8-4B48-471F-B011-5B643AE15BF2}" srcOrd="0" destOrd="0" presId="urn:microsoft.com/office/officeart/2005/8/layout/orgChart1"/>
    <dgm:cxn modelId="{5D0604B2-EB34-44EB-8280-1A98E3FB8F2F}" type="presParOf" srcId="{D9444D39-D8A5-4B53-BEAC-2C544108EFC2}" destId="{2825BFA8-2D0D-4896-82D2-DB617778F1ED}" srcOrd="1" destOrd="0" presId="urn:microsoft.com/office/officeart/2005/8/layout/orgChart1"/>
    <dgm:cxn modelId="{ADBF988B-1F74-4688-AE7B-13C9D2468DCF}" type="presParOf" srcId="{A4B412E9-CC7E-47DE-B312-E0A58F94B81D}" destId="{37B9CE76-C1B8-499B-BD06-7FEDD7F31FEB}" srcOrd="1" destOrd="0" presId="urn:microsoft.com/office/officeart/2005/8/layout/orgChart1"/>
    <dgm:cxn modelId="{6497A037-CB31-41BF-8FD3-477DAEF51784}" type="presParOf" srcId="{A4B412E9-CC7E-47DE-B312-E0A58F94B81D}" destId="{0A4B127E-C625-47AC-BC55-5C54290E1A2C}" srcOrd="2" destOrd="0" presId="urn:microsoft.com/office/officeart/2005/8/layout/orgChart1"/>
    <dgm:cxn modelId="{02F36B6B-00B1-4EA7-990F-EA42B36D10B5}" type="presParOf" srcId="{03528138-5D05-4969-9777-B095E5058AE3}" destId="{10B470B6-5C1B-44D8-8C79-B2D6ED61984F}" srcOrd="2" destOrd="0" presId="urn:microsoft.com/office/officeart/2005/8/layout/orgChart1"/>
    <dgm:cxn modelId="{65A0E6DA-C08D-4D3A-90FB-0AAC17A52CC6}" type="presParOf" srcId="{03528138-5D05-4969-9777-B095E5058AE3}" destId="{2886BCBB-6D09-4AAF-81A7-8ADA1965B80F}" srcOrd="3" destOrd="0" presId="urn:microsoft.com/office/officeart/2005/8/layout/orgChart1"/>
    <dgm:cxn modelId="{19AC2245-81BE-4D77-A9D3-2EE7847D47C1}" type="presParOf" srcId="{2886BCBB-6D09-4AAF-81A7-8ADA1965B80F}" destId="{2D75DDA4-1601-4747-901F-FE68D863A314}" srcOrd="0" destOrd="0" presId="urn:microsoft.com/office/officeart/2005/8/layout/orgChart1"/>
    <dgm:cxn modelId="{41C77B54-64FF-4787-BE24-E21E40D6923D}" type="presParOf" srcId="{2D75DDA4-1601-4747-901F-FE68D863A314}" destId="{360BF54E-4E60-48D3-B982-5025E2977A05}" srcOrd="0" destOrd="0" presId="urn:microsoft.com/office/officeart/2005/8/layout/orgChart1"/>
    <dgm:cxn modelId="{5648A02F-DF6C-456A-A2D0-2775EA29A4BB}" type="presParOf" srcId="{2D75DDA4-1601-4747-901F-FE68D863A314}" destId="{E9089EDD-29C7-4BF1-9F60-2B35806F8168}" srcOrd="1" destOrd="0" presId="urn:microsoft.com/office/officeart/2005/8/layout/orgChart1"/>
    <dgm:cxn modelId="{70E801BC-6207-4246-AFBF-3FB0136F8CD6}" type="presParOf" srcId="{2886BCBB-6D09-4AAF-81A7-8ADA1965B80F}" destId="{08B1B50A-A8C4-4DBC-815A-01DE6D75BC10}" srcOrd="1" destOrd="0" presId="urn:microsoft.com/office/officeart/2005/8/layout/orgChart1"/>
    <dgm:cxn modelId="{916797DB-2A9B-43FA-B603-BC7E70BF6FFE}" type="presParOf" srcId="{2886BCBB-6D09-4AAF-81A7-8ADA1965B80F}" destId="{F2C15796-7C5F-419E-820C-559C86F4487B}" srcOrd="2" destOrd="0" presId="urn:microsoft.com/office/officeart/2005/8/layout/orgChart1"/>
    <dgm:cxn modelId="{85FB9C21-B3B8-4DCB-B5B9-211F1DD900C6}" type="presParOf" srcId="{915269EB-CF25-42F7-938E-5F95922C743E}" destId="{F6626422-E5F2-4D1B-AC9C-1F2966367AD1}" srcOrd="2" destOrd="0" presId="urn:microsoft.com/office/officeart/2005/8/layout/orgChart1"/>
  </dgm:cxnLst>
  <dgm:bg/>
  <dgm:whole/>
</dgm:dataModel>
</file>

<file path=ppt/diagrams/data4.xml><?xml version="1.0" encoding="utf-8"?>
<dgm:dataModel xmlns:dgm="http://schemas.openxmlformats.org/drawingml/2006/diagram" xmlns:a="http://schemas.openxmlformats.org/drawingml/2006/main">
  <dgm:ptLst>
    <dgm:pt modelId="{9E65742F-AFC4-46CA-A3B1-6FFCD218AF7C}" type="doc">
      <dgm:prSet loTypeId="urn:microsoft.com/office/officeart/2005/8/layout/orgChart1" loCatId="hierarchy" qsTypeId="urn:microsoft.com/office/officeart/2005/8/quickstyle/simple5" qsCatId="simple" csTypeId="urn:microsoft.com/office/officeart/2005/8/colors/accent2_4" csCatId="accent2" phldr="1"/>
      <dgm:spPr/>
      <dgm:t>
        <a:bodyPr/>
        <a:lstStyle/>
        <a:p>
          <a:pPr rtl="1"/>
          <a:endParaRPr lang="fa-IR"/>
        </a:p>
      </dgm:t>
    </dgm:pt>
    <dgm:pt modelId="{2325DB7F-76A9-4061-86FB-8EB7C7A85719}">
      <dgm:prSet phldrT="[Text]"/>
      <dgm:spPr/>
      <dgm:t>
        <a:bodyPr/>
        <a:lstStyle/>
        <a:p>
          <a:pPr rtl="1"/>
          <a:r>
            <a:rPr lang="fa-IR" dirty="0" smtClean="0"/>
            <a:t>ناقل عصبی</a:t>
          </a:r>
          <a:endParaRPr lang="fa-IR" dirty="0"/>
        </a:p>
      </dgm:t>
    </dgm:pt>
    <dgm:pt modelId="{2EA036E6-3E19-4B49-A6ED-3442C5AE3996}" type="parTrans" cxnId="{D9EBE2C0-5C8C-49B3-8E3D-9AC123B5BB46}">
      <dgm:prSet/>
      <dgm:spPr/>
      <dgm:t>
        <a:bodyPr/>
        <a:lstStyle/>
        <a:p>
          <a:pPr rtl="1"/>
          <a:endParaRPr lang="fa-IR"/>
        </a:p>
      </dgm:t>
    </dgm:pt>
    <dgm:pt modelId="{41BEDCB7-2679-4E91-977B-E7A6A5163094}" type="sibTrans" cxnId="{D9EBE2C0-5C8C-49B3-8E3D-9AC123B5BB46}">
      <dgm:prSet/>
      <dgm:spPr/>
      <dgm:t>
        <a:bodyPr/>
        <a:lstStyle/>
        <a:p>
          <a:pPr rtl="1"/>
          <a:endParaRPr lang="fa-IR"/>
        </a:p>
      </dgm:t>
    </dgm:pt>
    <dgm:pt modelId="{CFA615AC-B650-44CD-B5B8-645BA400BC42}">
      <dgm:prSet phldrT="[Text]"/>
      <dgm:spPr/>
      <dgm:t>
        <a:bodyPr/>
        <a:lstStyle/>
        <a:p>
          <a:pPr rtl="1"/>
          <a:r>
            <a:rPr lang="fa-IR" dirty="0" smtClean="0"/>
            <a:t>بازدارنده</a:t>
          </a:r>
          <a:endParaRPr lang="fa-IR" dirty="0"/>
        </a:p>
      </dgm:t>
    </dgm:pt>
    <dgm:pt modelId="{B40B7713-ABB4-47A7-9D0F-30D13BCB9E3F}" type="parTrans" cxnId="{5562F9CE-4DC9-44EB-A559-99850A72BBD7}">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B67A883A-9A80-425A-95F6-4E46ABAD20A0}" type="sibTrans" cxnId="{5562F9CE-4DC9-44EB-A559-99850A72BBD7}">
      <dgm:prSet/>
      <dgm:spPr/>
      <dgm:t>
        <a:bodyPr/>
        <a:lstStyle/>
        <a:p>
          <a:pPr rtl="1"/>
          <a:endParaRPr lang="fa-IR"/>
        </a:p>
      </dgm:t>
    </dgm:pt>
    <dgm:pt modelId="{6FCEDB10-CD7A-4880-8EBB-E2D203A4C170}">
      <dgm:prSet phldrT="[Text]"/>
      <dgm:spPr/>
      <dgm:t>
        <a:bodyPr/>
        <a:lstStyle/>
        <a:p>
          <a:pPr rtl="1"/>
          <a:r>
            <a:rPr lang="fa-IR" dirty="0" smtClean="0"/>
            <a:t>تحریک کننده</a:t>
          </a:r>
          <a:endParaRPr lang="fa-IR" dirty="0"/>
        </a:p>
      </dgm:t>
    </dgm:pt>
    <dgm:pt modelId="{EA4925C2-3DF7-48F3-9769-BC0A465B3909}" type="parTrans" cxnId="{72B730F4-BD9D-4521-8D08-028C93BF7002}">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4BE7DC9C-EAD0-4628-A1A7-8AD73A605B65}" type="sibTrans" cxnId="{72B730F4-BD9D-4521-8D08-028C93BF7002}">
      <dgm:prSet/>
      <dgm:spPr/>
      <dgm:t>
        <a:bodyPr/>
        <a:lstStyle/>
        <a:p>
          <a:pPr rtl="1"/>
          <a:endParaRPr lang="fa-IR"/>
        </a:p>
      </dgm:t>
    </dgm:pt>
    <dgm:pt modelId="{1F15E697-079A-4E4F-B352-BE56C6AC4740}" type="pres">
      <dgm:prSet presAssocID="{9E65742F-AFC4-46CA-A3B1-6FFCD218AF7C}" presName="hierChild1" presStyleCnt="0">
        <dgm:presLayoutVars>
          <dgm:orgChart val="1"/>
          <dgm:chPref val="1"/>
          <dgm:dir/>
          <dgm:animOne val="branch"/>
          <dgm:animLvl val="lvl"/>
          <dgm:resizeHandles/>
        </dgm:presLayoutVars>
      </dgm:prSet>
      <dgm:spPr/>
      <dgm:t>
        <a:bodyPr/>
        <a:lstStyle/>
        <a:p>
          <a:pPr rtl="1"/>
          <a:endParaRPr lang="fa-IR"/>
        </a:p>
      </dgm:t>
    </dgm:pt>
    <dgm:pt modelId="{915269EB-CF25-42F7-938E-5F95922C743E}" type="pres">
      <dgm:prSet presAssocID="{2325DB7F-76A9-4061-86FB-8EB7C7A85719}" presName="hierRoot1" presStyleCnt="0">
        <dgm:presLayoutVars>
          <dgm:hierBranch val="init"/>
        </dgm:presLayoutVars>
      </dgm:prSet>
      <dgm:spPr/>
    </dgm:pt>
    <dgm:pt modelId="{E52A479C-50B8-4C3D-A051-2CF442086CE5}" type="pres">
      <dgm:prSet presAssocID="{2325DB7F-76A9-4061-86FB-8EB7C7A85719}" presName="rootComposite1" presStyleCnt="0"/>
      <dgm:spPr/>
    </dgm:pt>
    <dgm:pt modelId="{67E102FC-042E-4BFF-8137-014C74786C57}" type="pres">
      <dgm:prSet presAssocID="{2325DB7F-76A9-4061-86FB-8EB7C7A85719}" presName="rootText1" presStyleLbl="node0" presStyleIdx="0" presStyleCnt="1">
        <dgm:presLayoutVars>
          <dgm:chPref val="3"/>
        </dgm:presLayoutVars>
      </dgm:prSet>
      <dgm:spPr/>
      <dgm:t>
        <a:bodyPr/>
        <a:lstStyle/>
        <a:p>
          <a:pPr rtl="1"/>
          <a:endParaRPr lang="fa-IR"/>
        </a:p>
      </dgm:t>
    </dgm:pt>
    <dgm:pt modelId="{BA2265BA-413C-4DD1-9971-3A3D28FE1735}" type="pres">
      <dgm:prSet presAssocID="{2325DB7F-76A9-4061-86FB-8EB7C7A85719}" presName="rootConnector1" presStyleLbl="node1" presStyleIdx="0" presStyleCnt="0"/>
      <dgm:spPr/>
      <dgm:t>
        <a:bodyPr/>
        <a:lstStyle/>
        <a:p>
          <a:pPr rtl="1"/>
          <a:endParaRPr lang="fa-IR"/>
        </a:p>
      </dgm:t>
    </dgm:pt>
    <dgm:pt modelId="{03528138-5D05-4969-9777-B095E5058AE3}" type="pres">
      <dgm:prSet presAssocID="{2325DB7F-76A9-4061-86FB-8EB7C7A85719}" presName="hierChild2" presStyleCnt="0"/>
      <dgm:spPr/>
    </dgm:pt>
    <dgm:pt modelId="{A12E9CBE-9761-44AF-B9F3-A674892658B2}" type="pres">
      <dgm:prSet presAssocID="{B40B7713-ABB4-47A7-9D0F-30D13BCB9E3F}" presName="Name37" presStyleLbl="parChTrans1D2" presStyleIdx="0" presStyleCnt="2"/>
      <dgm:spPr/>
      <dgm:t>
        <a:bodyPr/>
        <a:lstStyle/>
        <a:p>
          <a:pPr rtl="1"/>
          <a:endParaRPr lang="fa-IR"/>
        </a:p>
      </dgm:t>
    </dgm:pt>
    <dgm:pt modelId="{A4B412E9-CC7E-47DE-B312-E0A58F94B81D}" type="pres">
      <dgm:prSet presAssocID="{CFA615AC-B650-44CD-B5B8-645BA400BC42}" presName="hierRoot2" presStyleCnt="0">
        <dgm:presLayoutVars>
          <dgm:hierBranch val="init"/>
        </dgm:presLayoutVars>
      </dgm:prSet>
      <dgm:spPr/>
    </dgm:pt>
    <dgm:pt modelId="{D9444D39-D8A5-4B53-BEAC-2C544108EFC2}" type="pres">
      <dgm:prSet presAssocID="{CFA615AC-B650-44CD-B5B8-645BA400BC42}" presName="rootComposite" presStyleCnt="0"/>
      <dgm:spPr/>
    </dgm:pt>
    <dgm:pt modelId="{87ED0BB8-4B48-471F-B011-5B643AE15BF2}" type="pres">
      <dgm:prSet presAssocID="{CFA615AC-B650-44CD-B5B8-645BA400BC42}" presName="rootText" presStyleLbl="node2" presStyleIdx="0" presStyleCnt="2">
        <dgm:presLayoutVars>
          <dgm:chPref val="3"/>
        </dgm:presLayoutVars>
      </dgm:prSet>
      <dgm:spPr/>
      <dgm:t>
        <a:bodyPr/>
        <a:lstStyle/>
        <a:p>
          <a:pPr rtl="1"/>
          <a:endParaRPr lang="fa-IR"/>
        </a:p>
      </dgm:t>
    </dgm:pt>
    <dgm:pt modelId="{2825BFA8-2D0D-4896-82D2-DB617778F1ED}" type="pres">
      <dgm:prSet presAssocID="{CFA615AC-B650-44CD-B5B8-645BA400BC42}" presName="rootConnector" presStyleLbl="node2" presStyleIdx="0" presStyleCnt="2"/>
      <dgm:spPr/>
      <dgm:t>
        <a:bodyPr/>
        <a:lstStyle/>
        <a:p>
          <a:pPr rtl="1"/>
          <a:endParaRPr lang="fa-IR"/>
        </a:p>
      </dgm:t>
    </dgm:pt>
    <dgm:pt modelId="{37B9CE76-C1B8-499B-BD06-7FEDD7F31FEB}" type="pres">
      <dgm:prSet presAssocID="{CFA615AC-B650-44CD-B5B8-645BA400BC42}" presName="hierChild4" presStyleCnt="0"/>
      <dgm:spPr/>
    </dgm:pt>
    <dgm:pt modelId="{0A4B127E-C625-47AC-BC55-5C54290E1A2C}" type="pres">
      <dgm:prSet presAssocID="{CFA615AC-B650-44CD-B5B8-645BA400BC42}" presName="hierChild5" presStyleCnt="0"/>
      <dgm:spPr/>
    </dgm:pt>
    <dgm:pt modelId="{10B470B6-5C1B-44D8-8C79-B2D6ED61984F}" type="pres">
      <dgm:prSet presAssocID="{EA4925C2-3DF7-48F3-9769-BC0A465B3909}" presName="Name37" presStyleLbl="parChTrans1D2" presStyleIdx="1" presStyleCnt="2"/>
      <dgm:spPr/>
      <dgm:t>
        <a:bodyPr/>
        <a:lstStyle/>
        <a:p>
          <a:pPr rtl="1"/>
          <a:endParaRPr lang="fa-IR"/>
        </a:p>
      </dgm:t>
    </dgm:pt>
    <dgm:pt modelId="{2886BCBB-6D09-4AAF-81A7-8ADA1965B80F}" type="pres">
      <dgm:prSet presAssocID="{6FCEDB10-CD7A-4880-8EBB-E2D203A4C170}" presName="hierRoot2" presStyleCnt="0">
        <dgm:presLayoutVars>
          <dgm:hierBranch val="init"/>
        </dgm:presLayoutVars>
      </dgm:prSet>
      <dgm:spPr/>
    </dgm:pt>
    <dgm:pt modelId="{2D75DDA4-1601-4747-901F-FE68D863A314}" type="pres">
      <dgm:prSet presAssocID="{6FCEDB10-CD7A-4880-8EBB-E2D203A4C170}" presName="rootComposite" presStyleCnt="0"/>
      <dgm:spPr/>
    </dgm:pt>
    <dgm:pt modelId="{360BF54E-4E60-48D3-B982-5025E2977A05}" type="pres">
      <dgm:prSet presAssocID="{6FCEDB10-CD7A-4880-8EBB-E2D203A4C170}" presName="rootText" presStyleLbl="node2" presStyleIdx="1" presStyleCnt="2">
        <dgm:presLayoutVars>
          <dgm:chPref val="3"/>
        </dgm:presLayoutVars>
      </dgm:prSet>
      <dgm:spPr/>
      <dgm:t>
        <a:bodyPr/>
        <a:lstStyle/>
        <a:p>
          <a:pPr rtl="1"/>
          <a:endParaRPr lang="fa-IR"/>
        </a:p>
      </dgm:t>
    </dgm:pt>
    <dgm:pt modelId="{E9089EDD-29C7-4BF1-9F60-2B35806F8168}" type="pres">
      <dgm:prSet presAssocID="{6FCEDB10-CD7A-4880-8EBB-E2D203A4C170}" presName="rootConnector" presStyleLbl="node2" presStyleIdx="1" presStyleCnt="2"/>
      <dgm:spPr/>
      <dgm:t>
        <a:bodyPr/>
        <a:lstStyle/>
        <a:p>
          <a:pPr rtl="1"/>
          <a:endParaRPr lang="fa-IR"/>
        </a:p>
      </dgm:t>
    </dgm:pt>
    <dgm:pt modelId="{08B1B50A-A8C4-4DBC-815A-01DE6D75BC10}" type="pres">
      <dgm:prSet presAssocID="{6FCEDB10-CD7A-4880-8EBB-E2D203A4C170}" presName="hierChild4" presStyleCnt="0"/>
      <dgm:spPr/>
    </dgm:pt>
    <dgm:pt modelId="{F2C15796-7C5F-419E-820C-559C86F4487B}" type="pres">
      <dgm:prSet presAssocID="{6FCEDB10-CD7A-4880-8EBB-E2D203A4C170}" presName="hierChild5" presStyleCnt="0"/>
      <dgm:spPr/>
    </dgm:pt>
    <dgm:pt modelId="{F6626422-E5F2-4D1B-AC9C-1F2966367AD1}" type="pres">
      <dgm:prSet presAssocID="{2325DB7F-76A9-4061-86FB-8EB7C7A85719}" presName="hierChild3" presStyleCnt="0"/>
      <dgm:spPr/>
    </dgm:pt>
  </dgm:ptLst>
  <dgm:cxnLst>
    <dgm:cxn modelId="{9938A701-EBBA-4610-A11D-BC2FDB0DC5E1}" type="presOf" srcId="{2325DB7F-76A9-4061-86FB-8EB7C7A85719}" destId="{67E102FC-042E-4BFF-8137-014C74786C57}" srcOrd="0" destOrd="0" presId="urn:microsoft.com/office/officeart/2005/8/layout/orgChart1"/>
    <dgm:cxn modelId="{E77922E2-FFA3-4F59-91AB-877DBF55E3DE}" type="presOf" srcId="{6FCEDB10-CD7A-4880-8EBB-E2D203A4C170}" destId="{360BF54E-4E60-48D3-B982-5025E2977A05}" srcOrd="0" destOrd="0" presId="urn:microsoft.com/office/officeart/2005/8/layout/orgChart1"/>
    <dgm:cxn modelId="{173B7C2D-863B-47BF-A217-DAAB8A55A5A4}" type="presOf" srcId="{CFA615AC-B650-44CD-B5B8-645BA400BC42}" destId="{87ED0BB8-4B48-471F-B011-5B643AE15BF2}" srcOrd="0" destOrd="0" presId="urn:microsoft.com/office/officeart/2005/8/layout/orgChart1"/>
    <dgm:cxn modelId="{72B730F4-BD9D-4521-8D08-028C93BF7002}" srcId="{2325DB7F-76A9-4061-86FB-8EB7C7A85719}" destId="{6FCEDB10-CD7A-4880-8EBB-E2D203A4C170}" srcOrd="1" destOrd="0" parTransId="{EA4925C2-3DF7-48F3-9769-BC0A465B3909}" sibTransId="{4BE7DC9C-EAD0-4628-A1A7-8AD73A605B65}"/>
    <dgm:cxn modelId="{9987D569-D113-4544-B95A-02701B9C0C26}" type="presOf" srcId="{EA4925C2-3DF7-48F3-9769-BC0A465B3909}" destId="{10B470B6-5C1B-44D8-8C79-B2D6ED61984F}" srcOrd="0" destOrd="0" presId="urn:microsoft.com/office/officeart/2005/8/layout/orgChart1"/>
    <dgm:cxn modelId="{5BD96860-6063-44FB-A837-064A2121F117}" type="presOf" srcId="{2325DB7F-76A9-4061-86FB-8EB7C7A85719}" destId="{BA2265BA-413C-4DD1-9971-3A3D28FE1735}" srcOrd="1" destOrd="0" presId="urn:microsoft.com/office/officeart/2005/8/layout/orgChart1"/>
    <dgm:cxn modelId="{E938087F-9E6C-4295-92C0-DDD87CB6F2AD}" type="presOf" srcId="{CFA615AC-B650-44CD-B5B8-645BA400BC42}" destId="{2825BFA8-2D0D-4896-82D2-DB617778F1ED}" srcOrd="1" destOrd="0" presId="urn:microsoft.com/office/officeart/2005/8/layout/orgChart1"/>
    <dgm:cxn modelId="{D9EBE2C0-5C8C-49B3-8E3D-9AC123B5BB46}" srcId="{9E65742F-AFC4-46CA-A3B1-6FFCD218AF7C}" destId="{2325DB7F-76A9-4061-86FB-8EB7C7A85719}" srcOrd="0" destOrd="0" parTransId="{2EA036E6-3E19-4B49-A6ED-3442C5AE3996}" sibTransId="{41BEDCB7-2679-4E91-977B-E7A6A5163094}"/>
    <dgm:cxn modelId="{A08366F7-D67C-4F10-81E3-24A241143A83}" type="presOf" srcId="{B40B7713-ABB4-47A7-9D0F-30D13BCB9E3F}" destId="{A12E9CBE-9761-44AF-B9F3-A674892658B2}" srcOrd="0" destOrd="0" presId="urn:microsoft.com/office/officeart/2005/8/layout/orgChart1"/>
    <dgm:cxn modelId="{ADD90DCB-DB58-4318-8B4D-A1FD18E7CE2D}" type="presOf" srcId="{6FCEDB10-CD7A-4880-8EBB-E2D203A4C170}" destId="{E9089EDD-29C7-4BF1-9F60-2B35806F8168}" srcOrd="1" destOrd="0" presId="urn:microsoft.com/office/officeart/2005/8/layout/orgChart1"/>
    <dgm:cxn modelId="{506AC7BD-5267-4AB1-9875-9F03A6E95417}" type="presOf" srcId="{9E65742F-AFC4-46CA-A3B1-6FFCD218AF7C}" destId="{1F15E697-079A-4E4F-B352-BE56C6AC4740}" srcOrd="0" destOrd="0" presId="urn:microsoft.com/office/officeart/2005/8/layout/orgChart1"/>
    <dgm:cxn modelId="{5562F9CE-4DC9-44EB-A559-99850A72BBD7}" srcId="{2325DB7F-76A9-4061-86FB-8EB7C7A85719}" destId="{CFA615AC-B650-44CD-B5B8-645BA400BC42}" srcOrd="0" destOrd="0" parTransId="{B40B7713-ABB4-47A7-9D0F-30D13BCB9E3F}" sibTransId="{B67A883A-9A80-425A-95F6-4E46ABAD20A0}"/>
    <dgm:cxn modelId="{78D78003-B7FC-4890-814D-B999D56F50FF}" type="presParOf" srcId="{1F15E697-079A-4E4F-B352-BE56C6AC4740}" destId="{915269EB-CF25-42F7-938E-5F95922C743E}" srcOrd="0" destOrd="0" presId="urn:microsoft.com/office/officeart/2005/8/layout/orgChart1"/>
    <dgm:cxn modelId="{3A3A709F-0B5E-405B-B921-F3B10AEB5EF2}" type="presParOf" srcId="{915269EB-CF25-42F7-938E-5F95922C743E}" destId="{E52A479C-50B8-4C3D-A051-2CF442086CE5}" srcOrd="0" destOrd="0" presId="urn:microsoft.com/office/officeart/2005/8/layout/orgChart1"/>
    <dgm:cxn modelId="{C0DD2CCF-21CF-4BAC-8840-226CD8D7E11A}" type="presParOf" srcId="{E52A479C-50B8-4C3D-A051-2CF442086CE5}" destId="{67E102FC-042E-4BFF-8137-014C74786C57}" srcOrd="0" destOrd="0" presId="urn:microsoft.com/office/officeart/2005/8/layout/orgChart1"/>
    <dgm:cxn modelId="{F3E961C8-DA5C-42CF-AF24-4CB5BA3D17CE}" type="presParOf" srcId="{E52A479C-50B8-4C3D-A051-2CF442086CE5}" destId="{BA2265BA-413C-4DD1-9971-3A3D28FE1735}" srcOrd="1" destOrd="0" presId="urn:microsoft.com/office/officeart/2005/8/layout/orgChart1"/>
    <dgm:cxn modelId="{4172769C-5CD0-483D-9AB1-6A426B6E9E66}" type="presParOf" srcId="{915269EB-CF25-42F7-938E-5F95922C743E}" destId="{03528138-5D05-4969-9777-B095E5058AE3}" srcOrd="1" destOrd="0" presId="urn:microsoft.com/office/officeart/2005/8/layout/orgChart1"/>
    <dgm:cxn modelId="{022C279D-549B-4466-A7E5-1FAF328E27EF}" type="presParOf" srcId="{03528138-5D05-4969-9777-B095E5058AE3}" destId="{A12E9CBE-9761-44AF-B9F3-A674892658B2}" srcOrd="0" destOrd="0" presId="urn:microsoft.com/office/officeart/2005/8/layout/orgChart1"/>
    <dgm:cxn modelId="{CB5D8E49-3C69-4DE3-8F0D-FB0D9522ABE3}" type="presParOf" srcId="{03528138-5D05-4969-9777-B095E5058AE3}" destId="{A4B412E9-CC7E-47DE-B312-E0A58F94B81D}" srcOrd="1" destOrd="0" presId="urn:microsoft.com/office/officeart/2005/8/layout/orgChart1"/>
    <dgm:cxn modelId="{EFFA092C-8965-4B35-BF93-1DB2E7EB08FE}" type="presParOf" srcId="{A4B412E9-CC7E-47DE-B312-E0A58F94B81D}" destId="{D9444D39-D8A5-4B53-BEAC-2C544108EFC2}" srcOrd="0" destOrd="0" presId="urn:microsoft.com/office/officeart/2005/8/layout/orgChart1"/>
    <dgm:cxn modelId="{EFA48E9E-69C2-4BAC-8596-04096949A633}" type="presParOf" srcId="{D9444D39-D8A5-4B53-BEAC-2C544108EFC2}" destId="{87ED0BB8-4B48-471F-B011-5B643AE15BF2}" srcOrd="0" destOrd="0" presId="urn:microsoft.com/office/officeart/2005/8/layout/orgChart1"/>
    <dgm:cxn modelId="{2158FDA1-5B94-4688-AEA1-0C9C1421E156}" type="presParOf" srcId="{D9444D39-D8A5-4B53-BEAC-2C544108EFC2}" destId="{2825BFA8-2D0D-4896-82D2-DB617778F1ED}" srcOrd="1" destOrd="0" presId="urn:microsoft.com/office/officeart/2005/8/layout/orgChart1"/>
    <dgm:cxn modelId="{5D00B421-46A3-46FE-B50D-5E123612A366}" type="presParOf" srcId="{A4B412E9-CC7E-47DE-B312-E0A58F94B81D}" destId="{37B9CE76-C1B8-499B-BD06-7FEDD7F31FEB}" srcOrd="1" destOrd="0" presId="urn:microsoft.com/office/officeart/2005/8/layout/orgChart1"/>
    <dgm:cxn modelId="{E5C24B08-4A84-46EB-BBF8-FCABF5C8FB05}" type="presParOf" srcId="{A4B412E9-CC7E-47DE-B312-E0A58F94B81D}" destId="{0A4B127E-C625-47AC-BC55-5C54290E1A2C}" srcOrd="2" destOrd="0" presId="urn:microsoft.com/office/officeart/2005/8/layout/orgChart1"/>
    <dgm:cxn modelId="{9DAEB19C-BC0D-4773-92A4-E70CAD358791}" type="presParOf" srcId="{03528138-5D05-4969-9777-B095E5058AE3}" destId="{10B470B6-5C1B-44D8-8C79-B2D6ED61984F}" srcOrd="2" destOrd="0" presId="urn:microsoft.com/office/officeart/2005/8/layout/orgChart1"/>
    <dgm:cxn modelId="{F6C23FBA-9A88-4D6F-9DC3-139B1CF46059}" type="presParOf" srcId="{03528138-5D05-4969-9777-B095E5058AE3}" destId="{2886BCBB-6D09-4AAF-81A7-8ADA1965B80F}" srcOrd="3" destOrd="0" presId="urn:microsoft.com/office/officeart/2005/8/layout/orgChart1"/>
    <dgm:cxn modelId="{82A183E7-0276-47C7-8B72-398B32C1D21C}" type="presParOf" srcId="{2886BCBB-6D09-4AAF-81A7-8ADA1965B80F}" destId="{2D75DDA4-1601-4747-901F-FE68D863A314}" srcOrd="0" destOrd="0" presId="urn:microsoft.com/office/officeart/2005/8/layout/orgChart1"/>
    <dgm:cxn modelId="{8158F338-F897-4345-B4D9-ECB1F6B52255}" type="presParOf" srcId="{2D75DDA4-1601-4747-901F-FE68D863A314}" destId="{360BF54E-4E60-48D3-B982-5025E2977A05}" srcOrd="0" destOrd="0" presId="urn:microsoft.com/office/officeart/2005/8/layout/orgChart1"/>
    <dgm:cxn modelId="{0616A1FE-8C8F-415B-A93A-B37F7A7F5997}" type="presParOf" srcId="{2D75DDA4-1601-4747-901F-FE68D863A314}" destId="{E9089EDD-29C7-4BF1-9F60-2B35806F8168}" srcOrd="1" destOrd="0" presId="urn:microsoft.com/office/officeart/2005/8/layout/orgChart1"/>
    <dgm:cxn modelId="{96899C01-1674-49C8-8BE0-E2D6E2D4F4B6}" type="presParOf" srcId="{2886BCBB-6D09-4AAF-81A7-8ADA1965B80F}" destId="{08B1B50A-A8C4-4DBC-815A-01DE6D75BC10}" srcOrd="1" destOrd="0" presId="urn:microsoft.com/office/officeart/2005/8/layout/orgChart1"/>
    <dgm:cxn modelId="{EFFCDF2B-3985-4AB6-9204-F988EDEE4CF5}" type="presParOf" srcId="{2886BCBB-6D09-4AAF-81A7-8ADA1965B80F}" destId="{F2C15796-7C5F-419E-820C-559C86F4487B}" srcOrd="2" destOrd="0" presId="urn:microsoft.com/office/officeart/2005/8/layout/orgChart1"/>
    <dgm:cxn modelId="{9D4A0205-9732-42FC-BE0C-F68CEBB2181E}" type="presParOf" srcId="{915269EB-CF25-42F7-938E-5F95922C743E}" destId="{F6626422-E5F2-4D1B-AC9C-1F2966367AD1}" srcOrd="2" destOrd="0" presId="urn:microsoft.com/office/officeart/2005/8/layout/orgChart1"/>
  </dgm:cxnLst>
  <dgm:bg/>
  <dgm:whole/>
</dgm:dataModel>
</file>

<file path=ppt/diagrams/data5.xml><?xml version="1.0" encoding="utf-8"?>
<dgm:dataModel xmlns:dgm="http://schemas.openxmlformats.org/drawingml/2006/diagram" xmlns:a="http://schemas.openxmlformats.org/drawingml/2006/main">
  <dgm:ptLst>
    <dgm:pt modelId="{31EE9323-2AD6-4357-A576-00622B4B6364}" type="doc">
      <dgm:prSet loTypeId="urn:microsoft.com/office/officeart/2005/8/layout/hierarchy1" loCatId="hierarchy" qsTypeId="urn:microsoft.com/office/officeart/2005/8/quickstyle/3d7" qsCatId="3D" csTypeId="urn:microsoft.com/office/officeart/2005/8/colors/accent1_2" csCatId="accent1" phldr="1"/>
      <dgm:spPr/>
      <dgm:t>
        <a:bodyPr/>
        <a:lstStyle/>
        <a:p>
          <a:pPr rtl="1"/>
          <a:endParaRPr lang="fa-IR"/>
        </a:p>
      </dgm:t>
    </dgm:pt>
    <dgm:pt modelId="{BF6FDA3F-AC98-45C6-950F-135D9A13DFFA}">
      <dgm:prSet phldrT="[Text]"/>
      <dgm:spPr/>
      <dgm:t>
        <a:bodyPr/>
        <a:lstStyle/>
        <a:p>
          <a:pPr rtl="1"/>
          <a:r>
            <a:rPr lang="fa-IR" dirty="0" smtClean="0"/>
            <a:t>حفاظت از دستگاه عصبی مرکزی</a:t>
          </a:r>
          <a:endParaRPr lang="fa-IR" dirty="0"/>
        </a:p>
      </dgm:t>
    </dgm:pt>
    <dgm:pt modelId="{8EDF39A3-EEAA-4613-9947-A5A854D1519D}" type="parTrans" cxnId="{EA0EFF4B-F928-4081-A251-D0ED5B1A5865}">
      <dgm:prSet/>
      <dgm:spPr/>
      <dgm:t>
        <a:bodyPr/>
        <a:lstStyle/>
        <a:p>
          <a:pPr rtl="1"/>
          <a:endParaRPr lang="fa-IR"/>
        </a:p>
      </dgm:t>
    </dgm:pt>
    <dgm:pt modelId="{7FD7D4BA-AC6F-42AA-B9D2-710327F0510D}" type="sibTrans" cxnId="{EA0EFF4B-F928-4081-A251-D0ED5B1A5865}">
      <dgm:prSet/>
      <dgm:spPr/>
      <dgm:t>
        <a:bodyPr/>
        <a:lstStyle/>
        <a:p>
          <a:pPr rtl="1"/>
          <a:endParaRPr lang="fa-IR"/>
        </a:p>
      </dgm:t>
    </dgm:pt>
    <dgm:pt modelId="{F5C36E99-030C-4696-AF87-3808711F69F5}">
      <dgm:prSet phldrT="[Text]"/>
      <dgm:spPr/>
      <dgm:t>
        <a:bodyPr/>
        <a:lstStyle/>
        <a:p>
          <a:pPr rtl="1"/>
          <a:r>
            <a:rPr lang="fa-IR" dirty="0" smtClean="0"/>
            <a:t>سد خونی -مغزی</a:t>
          </a:r>
          <a:endParaRPr lang="fa-IR" dirty="0"/>
        </a:p>
      </dgm:t>
    </dgm:pt>
    <dgm:pt modelId="{CEE81CC0-3002-4854-9785-C23830CA5DD1}" type="parTrans" cxnId="{87AD2AED-B0A1-4731-9BED-BFF3FC5BF0A2}">
      <dgm:prSet/>
      <dgm:spPr/>
      <dgm:t>
        <a:bodyPr/>
        <a:lstStyle/>
        <a:p>
          <a:pPr rtl="1"/>
          <a:endParaRPr lang="fa-IR"/>
        </a:p>
      </dgm:t>
    </dgm:pt>
    <dgm:pt modelId="{C64C6AE0-9E34-4788-BB3E-A27799BA8DD9}" type="sibTrans" cxnId="{87AD2AED-B0A1-4731-9BED-BFF3FC5BF0A2}">
      <dgm:prSet/>
      <dgm:spPr/>
      <dgm:t>
        <a:bodyPr/>
        <a:lstStyle/>
        <a:p>
          <a:pPr rtl="1"/>
          <a:endParaRPr lang="fa-IR"/>
        </a:p>
      </dgm:t>
    </dgm:pt>
    <dgm:pt modelId="{BB6C0261-7755-4FE5-9F0C-DA044989F269}">
      <dgm:prSet phldrT="[Text]"/>
      <dgm:spPr/>
      <dgm:t>
        <a:bodyPr/>
        <a:lstStyle/>
        <a:p>
          <a:pPr rtl="1"/>
          <a:r>
            <a:rPr lang="fa-IR" dirty="0" smtClean="0"/>
            <a:t>مننژ</a:t>
          </a:r>
          <a:endParaRPr lang="fa-IR" dirty="0"/>
        </a:p>
      </dgm:t>
    </dgm:pt>
    <dgm:pt modelId="{8951A979-DC26-4CBD-8C5B-059274F7FB39}" type="parTrans" cxnId="{565C45AD-2CA5-49E7-B5D9-E66E2A79F3AC}">
      <dgm:prSet/>
      <dgm:spPr/>
      <dgm:t>
        <a:bodyPr/>
        <a:lstStyle/>
        <a:p>
          <a:pPr rtl="1"/>
          <a:endParaRPr lang="fa-IR"/>
        </a:p>
      </dgm:t>
    </dgm:pt>
    <dgm:pt modelId="{ADED58A2-91F2-4F3A-8506-10FAB8FA6786}" type="sibTrans" cxnId="{565C45AD-2CA5-49E7-B5D9-E66E2A79F3AC}">
      <dgm:prSet/>
      <dgm:spPr/>
      <dgm:t>
        <a:bodyPr/>
        <a:lstStyle/>
        <a:p>
          <a:pPr rtl="1"/>
          <a:endParaRPr lang="fa-IR"/>
        </a:p>
      </dgm:t>
    </dgm:pt>
    <dgm:pt modelId="{272C796E-A68B-489B-8BBB-16E2324A50A2}">
      <dgm:prSet phldrT="[Text]"/>
      <dgm:spPr/>
      <dgm:t>
        <a:bodyPr/>
        <a:lstStyle/>
        <a:p>
          <a:pPr rtl="1"/>
          <a:r>
            <a:rPr lang="fa-IR" dirty="0" smtClean="0"/>
            <a:t>عنکبوتیه</a:t>
          </a:r>
          <a:endParaRPr lang="fa-IR" dirty="0"/>
        </a:p>
      </dgm:t>
    </dgm:pt>
    <dgm:pt modelId="{E035213E-F9D7-41E4-8F31-6F92D74A6EA0}" type="parTrans" cxnId="{9BC3E3F5-4F86-430B-ADC1-2622344E8E3D}">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8DEDBDB9-C881-403D-8CE3-66AB3D197242}" type="sibTrans" cxnId="{9BC3E3F5-4F86-430B-ADC1-2622344E8E3D}">
      <dgm:prSet/>
      <dgm:spPr/>
      <dgm:t>
        <a:bodyPr/>
        <a:lstStyle/>
        <a:p>
          <a:pPr rtl="1"/>
          <a:endParaRPr lang="fa-IR"/>
        </a:p>
      </dgm:t>
    </dgm:pt>
    <dgm:pt modelId="{4073DF9C-04CD-4C31-A8D4-C472D34250C1}">
      <dgm:prSet/>
      <dgm:spPr/>
      <dgm:t>
        <a:bodyPr/>
        <a:lstStyle/>
        <a:p>
          <a:pPr rtl="1"/>
          <a:r>
            <a:rPr lang="fa-IR" dirty="0" smtClean="0"/>
            <a:t>استخوان های جمجمه و ستون مهره</a:t>
          </a:r>
          <a:endParaRPr lang="fa-IR" dirty="0"/>
        </a:p>
      </dgm:t>
    </dgm:pt>
    <dgm:pt modelId="{20A8F1ED-9BB9-4261-A035-C8F1FF49F533}" type="parTrans" cxnId="{B4B0A07A-7608-455F-A4E9-0A4BA65DC8FE}">
      <dgm:prSet/>
      <dgm:spPr/>
      <dgm:t>
        <a:bodyPr/>
        <a:lstStyle/>
        <a:p>
          <a:pPr rtl="1"/>
          <a:endParaRPr lang="fa-IR"/>
        </a:p>
      </dgm:t>
    </dgm:pt>
    <dgm:pt modelId="{70B411A8-D96A-401A-B553-A6E9BB826080}" type="sibTrans" cxnId="{B4B0A07A-7608-455F-A4E9-0A4BA65DC8FE}">
      <dgm:prSet/>
      <dgm:spPr/>
      <dgm:t>
        <a:bodyPr/>
        <a:lstStyle/>
        <a:p>
          <a:pPr rtl="1"/>
          <a:endParaRPr lang="fa-IR"/>
        </a:p>
      </dgm:t>
    </dgm:pt>
    <dgm:pt modelId="{72DBB585-CBEA-439B-945F-F0822885D832}">
      <dgm:prSet/>
      <dgm:spPr/>
      <dgm:t>
        <a:bodyPr/>
        <a:lstStyle/>
        <a:p>
          <a:pPr rtl="1"/>
          <a:r>
            <a:rPr lang="fa-IR" dirty="0" smtClean="0"/>
            <a:t>نرم شامه</a:t>
          </a:r>
          <a:endParaRPr lang="fa-IR" dirty="0"/>
        </a:p>
      </dgm:t>
    </dgm:pt>
    <dgm:pt modelId="{CC8DB1A1-543A-4A82-ACDC-66DFEAC76BB1}" type="parTrans" cxnId="{E28090A2-45A0-4B95-AAB5-65FD27D6E8ED}">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E5695E31-382F-4042-AF5A-40D3B3EFF683}" type="sibTrans" cxnId="{E28090A2-45A0-4B95-AAB5-65FD27D6E8ED}">
      <dgm:prSet/>
      <dgm:spPr/>
      <dgm:t>
        <a:bodyPr/>
        <a:lstStyle/>
        <a:p>
          <a:pPr rtl="1"/>
          <a:endParaRPr lang="fa-IR"/>
        </a:p>
      </dgm:t>
    </dgm:pt>
    <dgm:pt modelId="{EE6FE93B-E49E-4439-983F-659EA67E8C93}">
      <dgm:prSet/>
      <dgm:spPr/>
      <dgm:t>
        <a:bodyPr/>
        <a:lstStyle/>
        <a:p>
          <a:pPr rtl="1"/>
          <a:r>
            <a:rPr lang="fa-IR" dirty="0" smtClean="0"/>
            <a:t>سخت شامه</a:t>
          </a:r>
          <a:endParaRPr lang="fa-IR" dirty="0"/>
        </a:p>
      </dgm:t>
    </dgm:pt>
    <dgm:pt modelId="{0D135A25-5F6D-483D-B39C-9BFD1646272F}" type="parTrans" cxnId="{A9C0627C-8D19-4608-A07E-C6D2C43B54F8}">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D3D63721-61BE-4E3E-B701-2770B2DEF700}" type="sibTrans" cxnId="{A9C0627C-8D19-4608-A07E-C6D2C43B54F8}">
      <dgm:prSet/>
      <dgm:spPr/>
      <dgm:t>
        <a:bodyPr/>
        <a:lstStyle/>
        <a:p>
          <a:pPr rtl="1"/>
          <a:endParaRPr lang="fa-IR"/>
        </a:p>
      </dgm:t>
    </dgm:pt>
    <dgm:pt modelId="{2B1A5A82-5FF1-4E75-AAE8-8ED98C25EEB6}" type="pres">
      <dgm:prSet presAssocID="{31EE9323-2AD6-4357-A576-00622B4B6364}" presName="hierChild1" presStyleCnt="0">
        <dgm:presLayoutVars>
          <dgm:chPref val="1"/>
          <dgm:dir/>
          <dgm:animOne val="branch"/>
          <dgm:animLvl val="lvl"/>
          <dgm:resizeHandles/>
        </dgm:presLayoutVars>
      </dgm:prSet>
      <dgm:spPr/>
      <dgm:t>
        <a:bodyPr/>
        <a:lstStyle/>
        <a:p>
          <a:pPr rtl="1"/>
          <a:endParaRPr lang="fa-IR"/>
        </a:p>
      </dgm:t>
    </dgm:pt>
    <dgm:pt modelId="{30B8EB42-17AC-410B-A873-C62A941A2398}" type="pres">
      <dgm:prSet presAssocID="{BF6FDA3F-AC98-45C6-950F-135D9A13DFFA}" presName="hierRoot1" presStyleCnt="0"/>
      <dgm:spPr/>
    </dgm:pt>
    <dgm:pt modelId="{585329FB-5729-45F6-89D3-BA7B3C4D45EB}" type="pres">
      <dgm:prSet presAssocID="{BF6FDA3F-AC98-45C6-950F-135D9A13DFFA}" presName="composite" presStyleCnt="0"/>
      <dgm:spPr/>
    </dgm:pt>
    <dgm:pt modelId="{66EB4457-6A98-46D9-9A77-FF9C96E8F04B}" type="pres">
      <dgm:prSet presAssocID="{BF6FDA3F-AC98-45C6-950F-135D9A13DFFA}" presName="background" presStyleLbl="node0" presStyleIdx="0" presStyleCnt="1"/>
      <dgm:spPr/>
    </dgm:pt>
    <dgm:pt modelId="{7FCF2ADF-D868-4C75-BA52-703C479F7776}" type="pres">
      <dgm:prSet presAssocID="{BF6FDA3F-AC98-45C6-950F-135D9A13DFFA}" presName="text" presStyleLbl="fgAcc0" presStyleIdx="0" presStyleCnt="1">
        <dgm:presLayoutVars>
          <dgm:chPref val="3"/>
        </dgm:presLayoutVars>
      </dgm:prSet>
      <dgm:spPr/>
      <dgm:t>
        <a:bodyPr/>
        <a:lstStyle/>
        <a:p>
          <a:pPr rtl="1"/>
          <a:endParaRPr lang="fa-IR"/>
        </a:p>
      </dgm:t>
    </dgm:pt>
    <dgm:pt modelId="{3B55C6C4-7C09-4A9F-8D4D-4ECF315B6FC9}" type="pres">
      <dgm:prSet presAssocID="{BF6FDA3F-AC98-45C6-950F-135D9A13DFFA}" presName="hierChild2" presStyleCnt="0"/>
      <dgm:spPr/>
    </dgm:pt>
    <dgm:pt modelId="{AE74735D-841A-4993-A9F9-E9FDCF2F8744}" type="pres">
      <dgm:prSet presAssocID="{CEE81CC0-3002-4854-9785-C23830CA5DD1}" presName="Name10" presStyleLbl="parChTrans1D2" presStyleIdx="0" presStyleCnt="3"/>
      <dgm:spPr/>
      <dgm:t>
        <a:bodyPr/>
        <a:lstStyle/>
        <a:p>
          <a:pPr rtl="1"/>
          <a:endParaRPr lang="fa-IR"/>
        </a:p>
      </dgm:t>
    </dgm:pt>
    <dgm:pt modelId="{E29E4551-6DF3-43A2-88A1-AA6D9918A4C5}" type="pres">
      <dgm:prSet presAssocID="{F5C36E99-030C-4696-AF87-3808711F69F5}" presName="hierRoot2" presStyleCnt="0"/>
      <dgm:spPr/>
    </dgm:pt>
    <dgm:pt modelId="{F0CE03C9-20EE-4C4C-A95F-C5E27D91F213}" type="pres">
      <dgm:prSet presAssocID="{F5C36E99-030C-4696-AF87-3808711F69F5}" presName="composite2" presStyleCnt="0"/>
      <dgm:spPr/>
    </dgm:pt>
    <dgm:pt modelId="{0B459B03-3672-450E-94B6-5E7698DD8D6F}" type="pres">
      <dgm:prSet presAssocID="{F5C36E99-030C-4696-AF87-3808711F69F5}" presName="background2" presStyleLbl="node2" presStyleIdx="0" presStyleCnt="3"/>
      <dgm:spPr/>
    </dgm:pt>
    <dgm:pt modelId="{8ACAC290-7AA3-42ED-B252-4C89C541D8C8}" type="pres">
      <dgm:prSet presAssocID="{F5C36E99-030C-4696-AF87-3808711F69F5}" presName="text2" presStyleLbl="fgAcc2" presStyleIdx="0" presStyleCnt="3">
        <dgm:presLayoutVars>
          <dgm:chPref val="3"/>
        </dgm:presLayoutVars>
      </dgm:prSet>
      <dgm:spPr/>
      <dgm:t>
        <a:bodyPr/>
        <a:lstStyle/>
        <a:p>
          <a:pPr rtl="1"/>
          <a:endParaRPr lang="fa-IR"/>
        </a:p>
      </dgm:t>
    </dgm:pt>
    <dgm:pt modelId="{ABAC08B9-20A7-4BE1-B27B-180CC46555F6}" type="pres">
      <dgm:prSet presAssocID="{F5C36E99-030C-4696-AF87-3808711F69F5}" presName="hierChild3" presStyleCnt="0"/>
      <dgm:spPr/>
    </dgm:pt>
    <dgm:pt modelId="{9FD6E2CF-3FE5-456A-9ED4-CCC92E1BC72D}" type="pres">
      <dgm:prSet presAssocID="{8951A979-DC26-4CBD-8C5B-059274F7FB39}" presName="Name10" presStyleLbl="parChTrans1D2" presStyleIdx="1" presStyleCnt="3"/>
      <dgm:spPr/>
      <dgm:t>
        <a:bodyPr/>
        <a:lstStyle/>
        <a:p>
          <a:pPr rtl="1"/>
          <a:endParaRPr lang="fa-IR"/>
        </a:p>
      </dgm:t>
    </dgm:pt>
    <dgm:pt modelId="{3C084D86-4A08-418C-9614-D2E51F579490}" type="pres">
      <dgm:prSet presAssocID="{BB6C0261-7755-4FE5-9F0C-DA044989F269}" presName="hierRoot2" presStyleCnt="0"/>
      <dgm:spPr/>
    </dgm:pt>
    <dgm:pt modelId="{9E45A87F-1AC7-48AD-A7C9-F512A0516841}" type="pres">
      <dgm:prSet presAssocID="{BB6C0261-7755-4FE5-9F0C-DA044989F269}" presName="composite2" presStyleCnt="0"/>
      <dgm:spPr/>
    </dgm:pt>
    <dgm:pt modelId="{EE861393-E9BC-44C1-8954-A780B9187443}" type="pres">
      <dgm:prSet presAssocID="{BB6C0261-7755-4FE5-9F0C-DA044989F269}" presName="background2" presStyleLbl="node2" presStyleIdx="1" presStyleCnt="3"/>
      <dgm:spPr/>
    </dgm:pt>
    <dgm:pt modelId="{B039B587-88C7-4927-9B71-14D92ADB2CCA}" type="pres">
      <dgm:prSet presAssocID="{BB6C0261-7755-4FE5-9F0C-DA044989F269}" presName="text2" presStyleLbl="fgAcc2" presStyleIdx="1" presStyleCnt="3" custLinFactNeighborX="140" custLinFactNeighborY="-2424">
        <dgm:presLayoutVars>
          <dgm:chPref val="3"/>
        </dgm:presLayoutVars>
      </dgm:prSet>
      <dgm:spPr/>
      <dgm:t>
        <a:bodyPr/>
        <a:lstStyle/>
        <a:p>
          <a:pPr rtl="1"/>
          <a:endParaRPr lang="fa-IR"/>
        </a:p>
      </dgm:t>
    </dgm:pt>
    <dgm:pt modelId="{3027DCB8-DD2D-4167-BA26-E6FCD8556AFB}" type="pres">
      <dgm:prSet presAssocID="{BB6C0261-7755-4FE5-9F0C-DA044989F269}" presName="hierChild3" presStyleCnt="0"/>
      <dgm:spPr/>
    </dgm:pt>
    <dgm:pt modelId="{A4A3922E-4B9A-4131-BB81-44B7170981D2}" type="pres">
      <dgm:prSet presAssocID="{E035213E-F9D7-41E4-8F31-6F92D74A6EA0}" presName="Name17" presStyleLbl="parChTrans1D3" presStyleIdx="0" presStyleCnt="3"/>
      <dgm:spPr/>
      <dgm:t>
        <a:bodyPr/>
        <a:lstStyle/>
        <a:p>
          <a:pPr rtl="1"/>
          <a:endParaRPr lang="fa-IR"/>
        </a:p>
      </dgm:t>
    </dgm:pt>
    <dgm:pt modelId="{E65A3F30-7F9C-48DB-90D2-411D583E92FF}" type="pres">
      <dgm:prSet presAssocID="{272C796E-A68B-489B-8BBB-16E2324A50A2}" presName="hierRoot3" presStyleCnt="0"/>
      <dgm:spPr/>
    </dgm:pt>
    <dgm:pt modelId="{EE42CD75-789E-4440-8146-21914FFB77C8}" type="pres">
      <dgm:prSet presAssocID="{272C796E-A68B-489B-8BBB-16E2324A50A2}" presName="composite3" presStyleCnt="0"/>
      <dgm:spPr/>
    </dgm:pt>
    <dgm:pt modelId="{314ACB99-40D0-4095-9A95-B1F45209D95D}" type="pres">
      <dgm:prSet presAssocID="{272C796E-A68B-489B-8BBB-16E2324A50A2}" presName="background3" presStyleLbl="node3" presStyleIdx="0" presStyleCnt="3"/>
      <dgm:spPr/>
    </dgm:pt>
    <dgm:pt modelId="{2714865D-3D21-4728-A050-B42839ABBAF0}" type="pres">
      <dgm:prSet presAssocID="{272C796E-A68B-489B-8BBB-16E2324A50A2}" presName="text3" presStyleLbl="fgAcc3" presStyleIdx="0" presStyleCnt="3">
        <dgm:presLayoutVars>
          <dgm:chPref val="3"/>
        </dgm:presLayoutVars>
      </dgm:prSet>
      <dgm:spPr/>
      <dgm:t>
        <a:bodyPr/>
        <a:lstStyle/>
        <a:p>
          <a:pPr rtl="1"/>
          <a:endParaRPr lang="fa-IR"/>
        </a:p>
      </dgm:t>
    </dgm:pt>
    <dgm:pt modelId="{617DD2B2-DD2B-4D1D-A677-6EBC25C3EDA5}" type="pres">
      <dgm:prSet presAssocID="{272C796E-A68B-489B-8BBB-16E2324A50A2}" presName="hierChild4" presStyleCnt="0"/>
      <dgm:spPr/>
    </dgm:pt>
    <dgm:pt modelId="{4A813F03-BBBB-46D4-9DCB-09B0694A7606}" type="pres">
      <dgm:prSet presAssocID="{CC8DB1A1-543A-4A82-ACDC-66DFEAC76BB1}" presName="Name17" presStyleLbl="parChTrans1D3" presStyleIdx="1" presStyleCnt="3"/>
      <dgm:spPr/>
      <dgm:t>
        <a:bodyPr/>
        <a:lstStyle/>
        <a:p>
          <a:pPr rtl="1"/>
          <a:endParaRPr lang="fa-IR"/>
        </a:p>
      </dgm:t>
    </dgm:pt>
    <dgm:pt modelId="{F1A463C3-9510-4E71-8E57-2AA50D95C706}" type="pres">
      <dgm:prSet presAssocID="{72DBB585-CBEA-439B-945F-F0822885D832}" presName="hierRoot3" presStyleCnt="0"/>
      <dgm:spPr/>
    </dgm:pt>
    <dgm:pt modelId="{89395946-D58F-498C-A86A-0F7B9DC2F9E3}" type="pres">
      <dgm:prSet presAssocID="{72DBB585-CBEA-439B-945F-F0822885D832}" presName="composite3" presStyleCnt="0"/>
      <dgm:spPr/>
    </dgm:pt>
    <dgm:pt modelId="{23D589A4-1FF7-48A7-BE1D-A326A9A46945}" type="pres">
      <dgm:prSet presAssocID="{72DBB585-CBEA-439B-945F-F0822885D832}" presName="background3" presStyleLbl="node3" presStyleIdx="1" presStyleCnt="3"/>
      <dgm:spPr/>
    </dgm:pt>
    <dgm:pt modelId="{20B64BC1-965C-4C5E-90F0-5922F549B11D}" type="pres">
      <dgm:prSet presAssocID="{72DBB585-CBEA-439B-945F-F0822885D832}" presName="text3" presStyleLbl="fgAcc3" presStyleIdx="1" presStyleCnt="3">
        <dgm:presLayoutVars>
          <dgm:chPref val="3"/>
        </dgm:presLayoutVars>
      </dgm:prSet>
      <dgm:spPr/>
      <dgm:t>
        <a:bodyPr/>
        <a:lstStyle/>
        <a:p>
          <a:pPr rtl="1"/>
          <a:endParaRPr lang="fa-IR"/>
        </a:p>
      </dgm:t>
    </dgm:pt>
    <dgm:pt modelId="{0A7DC19C-E60D-499B-910B-278797C843FA}" type="pres">
      <dgm:prSet presAssocID="{72DBB585-CBEA-439B-945F-F0822885D832}" presName="hierChild4" presStyleCnt="0"/>
      <dgm:spPr/>
    </dgm:pt>
    <dgm:pt modelId="{23B528E8-49EF-47F1-807C-493CBB3E997F}" type="pres">
      <dgm:prSet presAssocID="{0D135A25-5F6D-483D-B39C-9BFD1646272F}" presName="Name17" presStyleLbl="parChTrans1D3" presStyleIdx="2" presStyleCnt="3"/>
      <dgm:spPr/>
      <dgm:t>
        <a:bodyPr/>
        <a:lstStyle/>
        <a:p>
          <a:pPr rtl="1"/>
          <a:endParaRPr lang="fa-IR"/>
        </a:p>
      </dgm:t>
    </dgm:pt>
    <dgm:pt modelId="{EE71E0B2-6CCD-4D60-A77F-14085DC3EEB0}" type="pres">
      <dgm:prSet presAssocID="{EE6FE93B-E49E-4439-983F-659EA67E8C93}" presName="hierRoot3" presStyleCnt="0"/>
      <dgm:spPr/>
    </dgm:pt>
    <dgm:pt modelId="{CBBF03D6-11C5-4FBF-80ED-7BBEC8AD9466}" type="pres">
      <dgm:prSet presAssocID="{EE6FE93B-E49E-4439-983F-659EA67E8C93}" presName="composite3" presStyleCnt="0"/>
      <dgm:spPr/>
    </dgm:pt>
    <dgm:pt modelId="{72DFD274-DAD5-4E66-A7BC-44D890153802}" type="pres">
      <dgm:prSet presAssocID="{EE6FE93B-E49E-4439-983F-659EA67E8C93}" presName="background3" presStyleLbl="node3" presStyleIdx="2" presStyleCnt="3"/>
      <dgm:spPr/>
    </dgm:pt>
    <dgm:pt modelId="{148E2154-592D-49F2-9EE0-66944DCEE22A}" type="pres">
      <dgm:prSet presAssocID="{EE6FE93B-E49E-4439-983F-659EA67E8C93}" presName="text3" presStyleLbl="fgAcc3" presStyleIdx="2" presStyleCnt="3">
        <dgm:presLayoutVars>
          <dgm:chPref val="3"/>
        </dgm:presLayoutVars>
      </dgm:prSet>
      <dgm:spPr/>
      <dgm:t>
        <a:bodyPr/>
        <a:lstStyle/>
        <a:p>
          <a:pPr rtl="1"/>
          <a:endParaRPr lang="fa-IR"/>
        </a:p>
      </dgm:t>
    </dgm:pt>
    <dgm:pt modelId="{3915AA28-EC02-444E-9FB6-142F63A50B90}" type="pres">
      <dgm:prSet presAssocID="{EE6FE93B-E49E-4439-983F-659EA67E8C93}" presName="hierChild4" presStyleCnt="0"/>
      <dgm:spPr/>
    </dgm:pt>
    <dgm:pt modelId="{BA2469F5-E257-47AE-8017-4957023E5F60}" type="pres">
      <dgm:prSet presAssocID="{20A8F1ED-9BB9-4261-A035-C8F1FF49F533}" presName="Name10" presStyleLbl="parChTrans1D2" presStyleIdx="2" presStyleCnt="3"/>
      <dgm:spPr/>
      <dgm:t>
        <a:bodyPr/>
        <a:lstStyle/>
        <a:p>
          <a:pPr rtl="1"/>
          <a:endParaRPr lang="fa-IR"/>
        </a:p>
      </dgm:t>
    </dgm:pt>
    <dgm:pt modelId="{29AC940E-D05C-4F75-9058-A85B48F1A9B4}" type="pres">
      <dgm:prSet presAssocID="{4073DF9C-04CD-4C31-A8D4-C472D34250C1}" presName="hierRoot2" presStyleCnt="0"/>
      <dgm:spPr/>
    </dgm:pt>
    <dgm:pt modelId="{08E05DF3-2A9A-44A0-8933-3A5CA34C34EA}" type="pres">
      <dgm:prSet presAssocID="{4073DF9C-04CD-4C31-A8D4-C472D34250C1}" presName="composite2" presStyleCnt="0"/>
      <dgm:spPr/>
    </dgm:pt>
    <dgm:pt modelId="{18781C3B-D859-4F48-95DD-63784356D79D}" type="pres">
      <dgm:prSet presAssocID="{4073DF9C-04CD-4C31-A8D4-C472D34250C1}" presName="background2" presStyleLbl="node2" presStyleIdx="2" presStyleCnt="3"/>
      <dgm:spPr/>
    </dgm:pt>
    <dgm:pt modelId="{F206C442-BB58-421C-BDCF-FC1472ECF763}" type="pres">
      <dgm:prSet presAssocID="{4073DF9C-04CD-4C31-A8D4-C472D34250C1}" presName="text2" presStyleLbl="fgAcc2" presStyleIdx="2" presStyleCnt="3">
        <dgm:presLayoutVars>
          <dgm:chPref val="3"/>
        </dgm:presLayoutVars>
      </dgm:prSet>
      <dgm:spPr/>
      <dgm:t>
        <a:bodyPr/>
        <a:lstStyle/>
        <a:p>
          <a:pPr rtl="1"/>
          <a:endParaRPr lang="fa-IR"/>
        </a:p>
      </dgm:t>
    </dgm:pt>
    <dgm:pt modelId="{681C8C5C-5E8B-4954-8FF0-ED3F5C1F1CEE}" type="pres">
      <dgm:prSet presAssocID="{4073DF9C-04CD-4C31-A8D4-C472D34250C1}" presName="hierChild3" presStyleCnt="0"/>
      <dgm:spPr/>
    </dgm:pt>
  </dgm:ptLst>
  <dgm:cxnLst>
    <dgm:cxn modelId="{E5F03116-270C-43D8-8071-06692879810D}" type="presOf" srcId="{BF6FDA3F-AC98-45C6-950F-135D9A13DFFA}" destId="{7FCF2ADF-D868-4C75-BA52-703C479F7776}" srcOrd="0" destOrd="0" presId="urn:microsoft.com/office/officeart/2005/8/layout/hierarchy1"/>
    <dgm:cxn modelId="{62B9562C-6BAF-4144-B09D-75E5894DE89D}" type="presOf" srcId="{72DBB585-CBEA-439B-945F-F0822885D832}" destId="{20B64BC1-965C-4C5E-90F0-5922F549B11D}" srcOrd="0" destOrd="0" presId="urn:microsoft.com/office/officeart/2005/8/layout/hierarchy1"/>
    <dgm:cxn modelId="{9BC3E3F5-4F86-430B-ADC1-2622344E8E3D}" srcId="{BB6C0261-7755-4FE5-9F0C-DA044989F269}" destId="{272C796E-A68B-489B-8BBB-16E2324A50A2}" srcOrd="0" destOrd="0" parTransId="{E035213E-F9D7-41E4-8F31-6F92D74A6EA0}" sibTransId="{8DEDBDB9-C881-403D-8CE3-66AB3D197242}"/>
    <dgm:cxn modelId="{6D27AAC8-C469-4B9B-9EDF-EB6AAA003B20}" type="presOf" srcId="{EE6FE93B-E49E-4439-983F-659EA67E8C93}" destId="{148E2154-592D-49F2-9EE0-66944DCEE22A}" srcOrd="0" destOrd="0" presId="urn:microsoft.com/office/officeart/2005/8/layout/hierarchy1"/>
    <dgm:cxn modelId="{1C1C2D2B-9915-4FFB-A501-16449484500B}" type="presOf" srcId="{31EE9323-2AD6-4357-A576-00622B4B6364}" destId="{2B1A5A82-5FF1-4E75-AAE8-8ED98C25EEB6}" srcOrd="0" destOrd="0" presId="urn:microsoft.com/office/officeart/2005/8/layout/hierarchy1"/>
    <dgm:cxn modelId="{B4B0A07A-7608-455F-A4E9-0A4BA65DC8FE}" srcId="{BF6FDA3F-AC98-45C6-950F-135D9A13DFFA}" destId="{4073DF9C-04CD-4C31-A8D4-C472D34250C1}" srcOrd="2" destOrd="0" parTransId="{20A8F1ED-9BB9-4261-A035-C8F1FF49F533}" sibTransId="{70B411A8-D96A-401A-B553-A6E9BB826080}"/>
    <dgm:cxn modelId="{66D0B8D7-9397-49F1-B9D7-71F83EFD6445}" type="presOf" srcId="{4073DF9C-04CD-4C31-A8D4-C472D34250C1}" destId="{F206C442-BB58-421C-BDCF-FC1472ECF763}" srcOrd="0" destOrd="0" presId="urn:microsoft.com/office/officeart/2005/8/layout/hierarchy1"/>
    <dgm:cxn modelId="{65A93EA8-BDF3-4245-8D91-D6C5BFFEDE4E}" type="presOf" srcId="{272C796E-A68B-489B-8BBB-16E2324A50A2}" destId="{2714865D-3D21-4728-A050-B42839ABBAF0}" srcOrd="0" destOrd="0" presId="urn:microsoft.com/office/officeart/2005/8/layout/hierarchy1"/>
    <dgm:cxn modelId="{DDB903C9-E8AF-4EA9-8132-4E4C9D1AC597}" type="presOf" srcId="{F5C36E99-030C-4696-AF87-3808711F69F5}" destId="{8ACAC290-7AA3-42ED-B252-4C89C541D8C8}" srcOrd="0" destOrd="0" presId="urn:microsoft.com/office/officeart/2005/8/layout/hierarchy1"/>
    <dgm:cxn modelId="{B5266C4C-6E17-4066-991C-C3974A851117}" type="presOf" srcId="{CC8DB1A1-543A-4A82-ACDC-66DFEAC76BB1}" destId="{4A813F03-BBBB-46D4-9DCB-09B0694A7606}" srcOrd="0" destOrd="0" presId="urn:microsoft.com/office/officeart/2005/8/layout/hierarchy1"/>
    <dgm:cxn modelId="{E28090A2-45A0-4B95-AAB5-65FD27D6E8ED}" srcId="{BB6C0261-7755-4FE5-9F0C-DA044989F269}" destId="{72DBB585-CBEA-439B-945F-F0822885D832}" srcOrd="1" destOrd="0" parTransId="{CC8DB1A1-543A-4A82-ACDC-66DFEAC76BB1}" sibTransId="{E5695E31-382F-4042-AF5A-40D3B3EFF683}"/>
    <dgm:cxn modelId="{A9C0627C-8D19-4608-A07E-C6D2C43B54F8}" srcId="{BB6C0261-7755-4FE5-9F0C-DA044989F269}" destId="{EE6FE93B-E49E-4439-983F-659EA67E8C93}" srcOrd="2" destOrd="0" parTransId="{0D135A25-5F6D-483D-B39C-9BFD1646272F}" sibTransId="{D3D63721-61BE-4E3E-B701-2770B2DEF700}"/>
    <dgm:cxn modelId="{7F7A515D-C071-4556-8748-D8AD66DFB63F}" type="presOf" srcId="{20A8F1ED-9BB9-4261-A035-C8F1FF49F533}" destId="{BA2469F5-E257-47AE-8017-4957023E5F60}" srcOrd="0" destOrd="0" presId="urn:microsoft.com/office/officeart/2005/8/layout/hierarchy1"/>
    <dgm:cxn modelId="{22A080DA-ECCD-44C1-BF1D-19F7EA2B5C9E}" type="presOf" srcId="{BB6C0261-7755-4FE5-9F0C-DA044989F269}" destId="{B039B587-88C7-4927-9B71-14D92ADB2CCA}" srcOrd="0" destOrd="0" presId="urn:microsoft.com/office/officeart/2005/8/layout/hierarchy1"/>
    <dgm:cxn modelId="{9B866D32-A200-400D-AB0A-1BB1DC0F319A}" type="presOf" srcId="{CEE81CC0-3002-4854-9785-C23830CA5DD1}" destId="{AE74735D-841A-4993-A9F9-E9FDCF2F8744}" srcOrd="0" destOrd="0" presId="urn:microsoft.com/office/officeart/2005/8/layout/hierarchy1"/>
    <dgm:cxn modelId="{87AD2AED-B0A1-4731-9BED-BFF3FC5BF0A2}" srcId="{BF6FDA3F-AC98-45C6-950F-135D9A13DFFA}" destId="{F5C36E99-030C-4696-AF87-3808711F69F5}" srcOrd="0" destOrd="0" parTransId="{CEE81CC0-3002-4854-9785-C23830CA5DD1}" sibTransId="{C64C6AE0-9E34-4788-BB3E-A27799BA8DD9}"/>
    <dgm:cxn modelId="{460FBBCF-3D7E-4E56-9EDC-B56A396340EF}" type="presOf" srcId="{8951A979-DC26-4CBD-8C5B-059274F7FB39}" destId="{9FD6E2CF-3FE5-456A-9ED4-CCC92E1BC72D}" srcOrd="0" destOrd="0" presId="urn:microsoft.com/office/officeart/2005/8/layout/hierarchy1"/>
    <dgm:cxn modelId="{EA0EFF4B-F928-4081-A251-D0ED5B1A5865}" srcId="{31EE9323-2AD6-4357-A576-00622B4B6364}" destId="{BF6FDA3F-AC98-45C6-950F-135D9A13DFFA}" srcOrd="0" destOrd="0" parTransId="{8EDF39A3-EEAA-4613-9947-A5A854D1519D}" sibTransId="{7FD7D4BA-AC6F-42AA-B9D2-710327F0510D}"/>
    <dgm:cxn modelId="{343612A0-5028-48F7-BFD7-7CFFDDAD7CFA}" type="presOf" srcId="{E035213E-F9D7-41E4-8F31-6F92D74A6EA0}" destId="{A4A3922E-4B9A-4131-BB81-44B7170981D2}" srcOrd="0" destOrd="0" presId="urn:microsoft.com/office/officeart/2005/8/layout/hierarchy1"/>
    <dgm:cxn modelId="{4B47DC93-380C-4AE4-88E8-A86616A170D4}" type="presOf" srcId="{0D135A25-5F6D-483D-B39C-9BFD1646272F}" destId="{23B528E8-49EF-47F1-807C-493CBB3E997F}" srcOrd="0" destOrd="0" presId="urn:microsoft.com/office/officeart/2005/8/layout/hierarchy1"/>
    <dgm:cxn modelId="{565C45AD-2CA5-49E7-B5D9-E66E2A79F3AC}" srcId="{BF6FDA3F-AC98-45C6-950F-135D9A13DFFA}" destId="{BB6C0261-7755-4FE5-9F0C-DA044989F269}" srcOrd="1" destOrd="0" parTransId="{8951A979-DC26-4CBD-8C5B-059274F7FB39}" sibTransId="{ADED58A2-91F2-4F3A-8506-10FAB8FA6786}"/>
    <dgm:cxn modelId="{7A6510A6-9F22-48C2-9BDA-90BB5BBC59C9}" type="presParOf" srcId="{2B1A5A82-5FF1-4E75-AAE8-8ED98C25EEB6}" destId="{30B8EB42-17AC-410B-A873-C62A941A2398}" srcOrd="0" destOrd="0" presId="urn:microsoft.com/office/officeart/2005/8/layout/hierarchy1"/>
    <dgm:cxn modelId="{F3F888C5-0051-4511-AF4B-3D1466D2C218}" type="presParOf" srcId="{30B8EB42-17AC-410B-A873-C62A941A2398}" destId="{585329FB-5729-45F6-89D3-BA7B3C4D45EB}" srcOrd="0" destOrd="0" presId="urn:microsoft.com/office/officeart/2005/8/layout/hierarchy1"/>
    <dgm:cxn modelId="{C2A7A32A-EB38-4973-8568-2BF307A8CEAD}" type="presParOf" srcId="{585329FB-5729-45F6-89D3-BA7B3C4D45EB}" destId="{66EB4457-6A98-46D9-9A77-FF9C96E8F04B}" srcOrd="0" destOrd="0" presId="urn:microsoft.com/office/officeart/2005/8/layout/hierarchy1"/>
    <dgm:cxn modelId="{7E008E6D-CF60-4F1D-942C-A5E8E87FBBEA}" type="presParOf" srcId="{585329FB-5729-45F6-89D3-BA7B3C4D45EB}" destId="{7FCF2ADF-D868-4C75-BA52-703C479F7776}" srcOrd="1" destOrd="0" presId="urn:microsoft.com/office/officeart/2005/8/layout/hierarchy1"/>
    <dgm:cxn modelId="{0CBF911E-5E67-4D53-9C7E-0CE88E278542}" type="presParOf" srcId="{30B8EB42-17AC-410B-A873-C62A941A2398}" destId="{3B55C6C4-7C09-4A9F-8D4D-4ECF315B6FC9}" srcOrd="1" destOrd="0" presId="urn:microsoft.com/office/officeart/2005/8/layout/hierarchy1"/>
    <dgm:cxn modelId="{AED3E766-7577-4EA4-BB7D-147B3B52F4F9}" type="presParOf" srcId="{3B55C6C4-7C09-4A9F-8D4D-4ECF315B6FC9}" destId="{AE74735D-841A-4993-A9F9-E9FDCF2F8744}" srcOrd="0" destOrd="0" presId="urn:microsoft.com/office/officeart/2005/8/layout/hierarchy1"/>
    <dgm:cxn modelId="{E938D36C-CECC-4B7A-891A-EEC7EADA67A5}" type="presParOf" srcId="{3B55C6C4-7C09-4A9F-8D4D-4ECF315B6FC9}" destId="{E29E4551-6DF3-43A2-88A1-AA6D9918A4C5}" srcOrd="1" destOrd="0" presId="urn:microsoft.com/office/officeart/2005/8/layout/hierarchy1"/>
    <dgm:cxn modelId="{75A81164-7228-4900-B098-A363AE38ACE7}" type="presParOf" srcId="{E29E4551-6DF3-43A2-88A1-AA6D9918A4C5}" destId="{F0CE03C9-20EE-4C4C-A95F-C5E27D91F213}" srcOrd="0" destOrd="0" presId="urn:microsoft.com/office/officeart/2005/8/layout/hierarchy1"/>
    <dgm:cxn modelId="{EA6ECAEF-09A0-4980-BA07-28459F6DDEC0}" type="presParOf" srcId="{F0CE03C9-20EE-4C4C-A95F-C5E27D91F213}" destId="{0B459B03-3672-450E-94B6-5E7698DD8D6F}" srcOrd="0" destOrd="0" presId="urn:microsoft.com/office/officeart/2005/8/layout/hierarchy1"/>
    <dgm:cxn modelId="{77C2C52C-5746-4D26-8D4D-FFAED52FB128}" type="presParOf" srcId="{F0CE03C9-20EE-4C4C-A95F-C5E27D91F213}" destId="{8ACAC290-7AA3-42ED-B252-4C89C541D8C8}" srcOrd="1" destOrd="0" presId="urn:microsoft.com/office/officeart/2005/8/layout/hierarchy1"/>
    <dgm:cxn modelId="{DBF02BE8-07DF-41FA-BEFD-FD702548C38C}" type="presParOf" srcId="{E29E4551-6DF3-43A2-88A1-AA6D9918A4C5}" destId="{ABAC08B9-20A7-4BE1-B27B-180CC46555F6}" srcOrd="1" destOrd="0" presId="urn:microsoft.com/office/officeart/2005/8/layout/hierarchy1"/>
    <dgm:cxn modelId="{F27FF1DB-9B27-46BA-88E2-26DDC9EDCA9B}" type="presParOf" srcId="{3B55C6C4-7C09-4A9F-8D4D-4ECF315B6FC9}" destId="{9FD6E2CF-3FE5-456A-9ED4-CCC92E1BC72D}" srcOrd="2" destOrd="0" presId="urn:microsoft.com/office/officeart/2005/8/layout/hierarchy1"/>
    <dgm:cxn modelId="{4D412C07-97BC-4A98-8C88-56EEAEC75A2D}" type="presParOf" srcId="{3B55C6C4-7C09-4A9F-8D4D-4ECF315B6FC9}" destId="{3C084D86-4A08-418C-9614-D2E51F579490}" srcOrd="3" destOrd="0" presId="urn:microsoft.com/office/officeart/2005/8/layout/hierarchy1"/>
    <dgm:cxn modelId="{CAC87834-C16C-4148-AF08-4C5A3031F3D9}" type="presParOf" srcId="{3C084D86-4A08-418C-9614-D2E51F579490}" destId="{9E45A87F-1AC7-48AD-A7C9-F512A0516841}" srcOrd="0" destOrd="0" presId="urn:microsoft.com/office/officeart/2005/8/layout/hierarchy1"/>
    <dgm:cxn modelId="{07A9C241-5B47-469E-8712-B581DFA15DA7}" type="presParOf" srcId="{9E45A87F-1AC7-48AD-A7C9-F512A0516841}" destId="{EE861393-E9BC-44C1-8954-A780B9187443}" srcOrd="0" destOrd="0" presId="urn:microsoft.com/office/officeart/2005/8/layout/hierarchy1"/>
    <dgm:cxn modelId="{ECC614B8-8318-4F0A-9978-6E50E71B313A}" type="presParOf" srcId="{9E45A87F-1AC7-48AD-A7C9-F512A0516841}" destId="{B039B587-88C7-4927-9B71-14D92ADB2CCA}" srcOrd="1" destOrd="0" presId="urn:microsoft.com/office/officeart/2005/8/layout/hierarchy1"/>
    <dgm:cxn modelId="{FC523173-2574-4667-86A2-CEC039987E9F}" type="presParOf" srcId="{3C084D86-4A08-418C-9614-D2E51F579490}" destId="{3027DCB8-DD2D-4167-BA26-E6FCD8556AFB}" srcOrd="1" destOrd="0" presId="urn:microsoft.com/office/officeart/2005/8/layout/hierarchy1"/>
    <dgm:cxn modelId="{3299FFE6-698B-470D-A78A-761A49694DB7}" type="presParOf" srcId="{3027DCB8-DD2D-4167-BA26-E6FCD8556AFB}" destId="{A4A3922E-4B9A-4131-BB81-44B7170981D2}" srcOrd="0" destOrd="0" presId="urn:microsoft.com/office/officeart/2005/8/layout/hierarchy1"/>
    <dgm:cxn modelId="{A7D9265C-A41D-4A33-9F75-A1D021F74C23}" type="presParOf" srcId="{3027DCB8-DD2D-4167-BA26-E6FCD8556AFB}" destId="{E65A3F30-7F9C-48DB-90D2-411D583E92FF}" srcOrd="1" destOrd="0" presId="urn:microsoft.com/office/officeart/2005/8/layout/hierarchy1"/>
    <dgm:cxn modelId="{B7EEF1BC-5F2D-4D46-A106-E752A64A168E}" type="presParOf" srcId="{E65A3F30-7F9C-48DB-90D2-411D583E92FF}" destId="{EE42CD75-789E-4440-8146-21914FFB77C8}" srcOrd="0" destOrd="0" presId="urn:microsoft.com/office/officeart/2005/8/layout/hierarchy1"/>
    <dgm:cxn modelId="{711E06DA-22D6-4B28-BF65-382C217C16E8}" type="presParOf" srcId="{EE42CD75-789E-4440-8146-21914FFB77C8}" destId="{314ACB99-40D0-4095-9A95-B1F45209D95D}" srcOrd="0" destOrd="0" presId="urn:microsoft.com/office/officeart/2005/8/layout/hierarchy1"/>
    <dgm:cxn modelId="{789118F8-DD65-4090-AFFA-CBEB93DD241D}" type="presParOf" srcId="{EE42CD75-789E-4440-8146-21914FFB77C8}" destId="{2714865D-3D21-4728-A050-B42839ABBAF0}" srcOrd="1" destOrd="0" presId="urn:microsoft.com/office/officeart/2005/8/layout/hierarchy1"/>
    <dgm:cxn modelId="{1759E34C-139B-40BB-85D1-A91404E00248}" type="presParOf" srcId="{E65A3F30-7F9C-48DB-90D2-411D583E92FF}" destId="{617DD2B2-DD2B-4D1D-A677-6EBC25C3EDA5}" srcOrd="1" destOrd="0" presId="urn:microsoft.com/office/officeart/2005/8/layout/hierarchy1"/>
    <dgm:cxn modelId="{4378D8F1-6F13-42DC-8833-1F6D8E7C2F9A}" type="presParOf" srcId="{3027DCB8-DD2D-4167-BA26-E6FCD8556AFB}" destId="{4A813F03-BBBB-46D4-9DCB-09B0694A7606}" srcOrd="2" destOrd="0" presId="urn:microsoft.com/office/officeart/2005/8/layout/hierarchy1"/>
    <dgm:cxn modelId="{BEF0DC40-6526-40FF-BE9A-0AAACE7D856E}" type="presParOf" srcId="{3027DCB8-DD2D-4167-BA26-E6FCD8556AFB}" destId="{F1A463C3-9510-4E71-8E57-2AA50D95C706}" srcOrd="3" destOrd="0" presId="urn:microsoft.com/office/officeart/2005/8/layout/hierarchy1"/>
    <dgm:cxn modelId="{127ADE05-7859-43E3-A366-5FDF1C3B293B}" type="presParOf" srcId="{F1A463C3-9510-4E71-8E57-2AA50D95C706}" destId="{89395946-D58F-498C-A86A-0F7B9DC2F9E3}" srcOrd="0" destOrd="0" presId="urn:microsoft.com/office/officeart/2005/8/layout/hierarchy1"/>
    <dgm:cxn modelId="{F8D5BE05-BEFC-4D25-862B-A3F46113877A}" type="presParOf" srcId="{89395946-D58F-498C-A86A-0F7B9DC2F9E3}" destId="{23D589A4-1FF7-48A7-BE1D-A326A9A46945}" srcOrd="0" destOrd="0" presId="urn:microsoft.com/office/officeart/2005/8/layout/hierarchy1"/>
    <dgm:cxn modelId="{C48D34D9-3699-4B6C-A34A-097986A0AFF4}" type="presParOf" srcId="{89395946-D58F-498C-A86A-0F7B9DC2F9E3}" destId="{20B64BC1-965C-4C5E-90F0-5922F549B11D}" srcOrd="1" destOrd="0" presId="urn:microsoft.com/office/officeart/2005/8/layout/hierarchy1"/>
    <dgm:cxn modelId="{6F32B044-A6F0-4EE6-AC19-B0CA4FC8671D}" type="presParOf" srcId="{F1A463C3-9510-4E71-8E57-2AA50D95C706}" destId="{0A7DC19C-E60D-499B-910B-278797C843FA}" srcOrd="1" destOrd="0" presId="urn:microsoft.com/office/officeart/2005/8/layout/hierarchy1"/>
    <dgm:cxn modelId="{365DBE0D-7768-476F-BC86-A2F4C87C2F97}" type="presParOf" srcId="{3027DCB8-DD2D-4167-BA26-E6FCD8556AFB}" destId="{23B528E8-49EF-47F1-807C-493CBB3E997F}" srcOrd="4" destOrd="0" presId="urn:microsoft.com/office/officeart/2005/8/layout/hierarchy1"/>
    <dgm:cxn modelId="{6696D864-ABCA-47B4-BC47-3D1B448F27B2}" type="presParOf" srcId="{3027DCB8-DD2D-4167-BA26-E6FCD8556AFB}" destId="{EE71E0B2-6CCD-4D60-A77F-14085DC3EEB0}" srcOrd="5" destOrd="0" presId="urn:microsoft.com/office/officeart/2005/8/layout/hierarchy1"/>
    <dgm:cxn modelId="{636D06EE-8E8C-4086-8799-1DB6CA25629C}" type="presParOf" srcId="{EE71E0B2-6CCD-4D60-A77F-14085DC3EEB0}" destId="{CBBF03D6-11C5-4FBF-80ED-7BBEC8AD9466}" srcOrd="0" destOrd="0" presId="urn:microsoft.com/office/officeart/2005/8/layout/hierarchy1"/>
    <dgm:cxn modelId="{10339513-A53A-42B1-ACE4-B0919E54FF56}" type="presParOf" srcId="{CBBF03D6-11C5-4FBF-80ED-7BBEC8AD9466}" destId="{72DFD274-DAD5-4E66-A7BC-44D890153802}" srcOrd="0" destOrd="0" presId="urn:microsoft.com/office/officeart/2005/8/layout/hierarchy1"/>
    <dgm:cxn modelId="{15552D2E-681B-4157-9FCF-E663E2453E21}" type="presParOf" srcId="{CBBF03D6-11C5-4FBF-80ED-7BBEC8AD9466}" destId="{148E2154-592D-49F2-9EE0-66944DCEE22A}" srcOrd="1" destOrd="0" presId="urn:microsoft.com/office/officeart/2005/8/layout/hierarchy1"/>
    <dgm:cxn modelId="{FE58F33F-AE62-48B3-9B26-12C2FAF5D225}" type="presParOf" srcId="{EE71E0B2-6CCD-4D60-A77F-14085DC3EEB0}" destId="{3915AA28-EC02-444E-9FB6-142F63A50B90}" srcOrd="1" destOrd="0" presId="urn:microsoft.com/office/officeart/2005/8/layout/hierarchy1"/>
    <dgm:cxn modelId="{5B791DC5-A08F-479B-9DC0-DE64839EB54E}" type="presParOf" srcId="{3B55C6C4-7C09-4A9F-8D4D-4ECF315B6FC9}" destId="{BA2469F5-E257-47AE-8017-4957023E5F60}" srcOrd="4" destOrd="0" presId="urn:microsoft.com/office/officeart/2005/8/layout/hierarchy1"/>
    <dgm:cxn modelId="{0AD86F8D-17AA-41A5-9E6E-1F42CBAB9C1F}" type="presParOf" srcId="{3B55C6C4-7C09-4A9F-8D4D-4ECF315B6FC9}" destId="{29AC940E-D05C-4F75-9058-A85B48F1A9B4}" srcOrd="5" destOrd="0" presId="urn:microsoft.com/office/officeart/2005/8/layout/hierarchy1"/>
    <dgm:cxn modelId="{DD9660C7-7B22-4E34-94C0-CD68140DEE31}" type="presParOf" srcId="{29AC940E-D05C-4F75-9058-A85B48F1A9B4}" destId="{08E05DF3-2A9A-44A0-8933-3A5CA34C34EA}" srcOrd="0" destOrd="0" presId="urn:microsoft.com/office/officeart/2005/8/layout/hierarchy1"/>
    <dgm:cxn modelId="{3CCCCF57-A16B-4D36-B5E2-236BA84B9AB9}" type="presParOf" srcId="{08E05DF3-2A9A-44A0-8933-3A5CA34C34EA}" destId="{18781C3B-D859-4F48-95DD-63784356D79D}" srcOrd="0" destOrd="0" presId="urn:microsoft.com/office/officeart/2005/8/layout/hierarchy1"/>
    <dgm:cxn modelId="{B0820DA7-5F76-4932-9733-B40811CFD508}" type="presParOf" srcId="{08E05DF3-2A9A-44A0-8933-3A5CA34C34EA}" destId="{F206C442-BB58-421C-BDCF-FC1472ECF763}" srcOrd="1" destOrd="0" presId="urn:microsoft.com/office/officeart/2005/8/layout/hierarchy1"/>
    <dgm:cxn modelId="{C1D3652C-FA0A-439F-A694-A35EAB0F1964}" type="presParOf" srcId="{29AC940E-D05C-4F75-9058-A85B48F1A9B4}" destId="{681C8C5C-5E8B-4954-8FF0-ED3F5C1F1CEE}" srcOrd="1" destOrd="0" presId="urn:microsoft.com/office/officeart/2005/8/layout/hierarchy1"/>
  </dgm:cxnLst>
  <dgm:bg/>
  <dgm:whole/>
</dgm:dataModel>
</file>

<file path=ppt/diagrams/data6.xml><?xml version="1.0" encoding="utf-8"?>
<dgm:dataModel xmlns:dgm="http://schemas.openxmlformats.org/drawingml/2006/diagram" xmlns:a="http://schemas.openxmlformats.org/drawingml/2006/main">
  <dgm:ptLst>
    <dgm:pt modelId="{91045A11-F6F3-4A4C-AF74-E34DED8818EC}" type="doc">
      <dgm:prSet loTypeId="urn:microsoft.com/office/officeart/2005/8/layout/orgChart1" loCatId="hierarchy" qsTypeId="urn:microsoft.com/office/officeart/2005/8/quickstyle/3d1" qsCatId="3D" csTypeId="urn:microsoft.com/office/officeart/2005/8/colors/accent2_4" csCatId="accent2" phldr="1"/>
      <dgm:spPr/>
      <dgm:t>
        <a:bodyPr/>
        <a:lstStyle/>
        <a:p>
          <a:pPr rtl="1"/>
          <a:endParaRPr lang="fa-IR"/>
        </a:p>
      </dgm:t>
    </dgm:pt>
    <dgm:pt modelId="{BDA2BF63-1DFC-455A-BD4F-F5602E7F9EBF}">
      <dgm:prSet phldrT="[Text]"/>
      <dgm:spPr/>
      <dgm:t>
        <a:bodyPr/>
        <a:lstStyle/>
        <a:p>
          <a:pPr rtl="1"/>
          <a:r>
            <a:rPr lang="fa-IR" dirty="0" smtClean="0"/>
            <a:t>مغز</a:t>
          </a:r>
          <a:endParaRPr lang="fa-IR" dirty="0"/>
        </a:p>
      </dgm:t>
    </dgm:pt>
    <dgm:pt modelId="{75BC3199-66EA-443E-A187-F1E361331D45}" type="parTrans" cxnId="{52D72263-1749-4939-A17D-B9FABEFF1151}">
      <dgm:prSet/>
      <dgm:spPr/>
      <dgm:t>
        <a:bodyPr/>
        <a:lstStyle/>
        <a:p>
          <a:pPr rtl="1"/>
          <a:endParaRPr lang="fa-IR"/>
        </a:p>
      </dgm:t>
    </dgm:pt>
    <dgm:pt modelId="{C73C0D14-8F6D-443D-9D41-68087ED92225}" type="sibTrans" cxnId="{52D72263-1749-4939-A17D-B9FABEFF1151}">
      <dgm:prSet/>
      <dgm:spPr/>
      <dgm:t>
        <a:bodyPr/>
        <a:lstStyle/>
        <a:p>
          <a:pPr rtl="1"/>
          <a:endParaRPr lang="fa-IR"/>
        </a:p>
      </dgm:t>
    </dgm:pt>
    <dgm:pt modelId="{D43B92D4-0828-4FFC-AA5F-4AF2F25D168A}">
      <dgm:prSet phldrT="[Text]"/>
      <dgm:spPr/>
      <dgm:t>
        <a:bodyPr/>
        <a:lstStyle/>
        <a:p>
          <a:pPr rtl="1"/>
          <a:r>
            <a:rPr lang="fa-IR" dirty="0" smtClean="0"/>
            <a:t>ساقه مغز</a:t>
          </a:r>
          <a:endParaRPr lang="fa-IR" dirty="0"/>
        </a:p>
      </dgm:t>
    </dgm:pt>
    <dgm:pt modelId="{C7DAF21E-5183-4058-854E-7679D8CD0692}" type="parTrans" cxnId="{D241F25C-82FE-45DB-9DB1-12DA76098C2B}">
      <dgm:prSet/>
      <dgm:spPr/>
      <dgm:t>
        <a:bodyPr/>
        <a:lstStyle/>
        <a:p>
          <a:pPr rtl="1"/>
          <a:endParaRPr lang="fa-IR"/>
        </a:p>
      </dgm:t>
    </dgm:pt>
    <dgm:pt modelId="{0D2E0AE4-981D-4028-99DC-170FDECB93D4}" type="sibTrans" cxnId="{D241F25C-82FE-45DB-9DB1-12DA76098C2B}">
      <dgm:prSet/>
      <dgm:spPr/>
      <dgm:t>
        <a:bodyPr/>
        <a:lstStyle/>
        <a:p>
          <a:pPr rtl="1"/>
          <a:endParaRPr lang="fa-IR"/>
        </a:p>
      </dgm:t>
    </dgm:pt>
    <dgm:pt modelId="{19143FB2-C4E4-433D-91AA-E99BEA4CDA4E}">
      <dgm:prSet phldrT="[Text]"/>
      <dgm:spPr/>
      <dgm:t>
        <a:bodyPr/>
        <a:lstStyle/>
        <a:p>
          <a:pPr rtl="1"/>
          <a:r>
            <a:rPr lang="fa-IR" dirty="0" smtClean="0"/>
            <a:t>مخچه</a:t>
          </a:r>
          <a:endParaRPr lang="fa-IR" dirty="0"/>
        </a:p>
      </dgm:t>
    </dgm:pt>
    <dgm:pt modelId="{0CF08115-2F9F-420F-BAA7-0D4B2AA7576A}" type="parTrans" cxnId="{23A90A8E-029A-4074-A215-A2FD9986AE5A}">
      <dgm:prSet/>
      <dgm:spPr/>
      <dgm:t>
        <a:bodyPr/>
        <a:lstStyle/>
        <a:p>
          <a:pPr rtl="1"/>
          <a:endParaRPr lang="fa-IR"/>
        </a:p>
      </dgm:t>
    </dgm:pt>
    <dgm:pt modelId="{0C0226B8-A04B-4608-956E-4B1A9B200048}" type="sibTrans" cxnId="{23A90A8E-029A-4074-A215-A2FD9986AE5A}">
      <dgm:prSet/>
      <dgm:spPr/>
      <dgm:t>
        <a:bodyPr/>
        <a:lstStyle/>
        <a:p>
          <a:pPr rtl="1"/>
          <a:endParaRPr lang="fa-IR"/>
        </a:p>
      </dgm:t>
    </dgm:pt>
    <dgm:pt modelId="{FF500228-44C5-4004-84C4-0715F5C66907}">
      <dgm:prSet phldrT="[Text]"/>
      <dgm:spPr/>
      <dgm:t>
        <a:bodyPr/>
        <a:lstStyle/>
        <a:p>
          <a:pPr rtl="1"/>
          <a:r>
            <a:rPr lang="fa-IR" dirty="0" smtClean="0"/>
            <a:t>مخ</a:t>
          </a:r>
          <a:endParaRPr lang="fa-IR" dirty="0"/>
        </a:p>
      </dgm:t>
    </dgm:pt>
    <dgm:pt modelId="{26DD1B9A-FE10-4667-8D37-F689038F7AF5}" type="parTrans" cxnId="{8858F0C4-F23E-4C47-A3BF-8D330DE9795C}">
      <dgm:prSet/>
      <dgm:spPr/>
      <dgm:t>
        <a:bodyPr/>
        <a:lstStyle/>
        <a:p>
          <a:pPr rtl="1"/>
          <a:endParaRPr lang="fa-IR"/>
        </a:p>
      </dgm:t>
    </dgm:pt>
    <dgm:pt modelId="{96A898A6-4C94-46FA-87FD-62047C62B77C}" type="sibTrans" cxnId="{8858F0C4-F23E-4C47-A3BF-8D330DE9795C}">
      <dgm:prSet/>
      <dgm:spPr/>
      <dgm:t>
        <a:bodyPr/>
        <a:lstStyle/>
        <a:p>
          <a:pPr rtl="1"/>
          <a:endParaRPr lang="fa-IR"/>
        </a:p>
      </dgm:t>
    </dgm:pt>
    <dgm:pt modelId="{FE55CF36-A972-4F61-A6C6-0ED74CF509ED}" type="asst">
      <dgm:prSet/>
      <dgm:spPr/>
      <dgm:t>
        <a:bodyPr/>
        <a:lstStyle/>
        <a:p>
          <a:pPr rtl="1"/>
          <a:r>
            <a:rPr lang="fa-IR" dirty="0" smtClean="0"/>
            <a:t>پل</a:t>
          </a:r>
          <a:endParaRPr lang="fa-IR" dirty="0"/>
        </a:p>
      </dgm:t>
    </dgm:pt>
    <dgm:pt modelId="{A871CA46-48E1-43E5-92DC-5783A8B83774}" type="parTrans" cxnId="{90AD6933-8A6C-4F26-8BA0-77387C8E2E4B}">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1FC5F2DC-9ACB-41FF-9C31-EEC6DD54F550}" type="sibTrans" cxnId="{90AD6933-8A6C-4F26-8BA0-77387C8E2E4B}">
      <dgm:prSet/>
      <dgm:spPr/>
      <dgm:t>
        <a:bodyPr/>
        <a:lstStyle/>
        <a:p>
          <a:pPr rtl="1"/>
          <a:endParaRPr lang="fa-IR"/>
        </a:p>
      </dgm:t>
    </dgm:pt>
    <dgm:pt modelId="{A4A7D698-7981-45FC-B0BB-60CE8CABAAE6}" type="asst">
      <dgm:prSet/>
      <dgm:spPr/>
      <dgm:t>
        <a:bodyPr/>
        <a:lstStyle/>
        <a:p>
          <a:pPr rtl="1"/>
          <a:r>
            <a:rPr lang="fa-IR" dirty="0" smtClean="0"/>
            <a:t>مغز میلنی</a:t>
          </a:r>
          <a:endParaRPr lang="fa-IR" dirty="0"/>
        </a:p>
      </dgm:t>
    </dgm:pt>
    <dgm:pt modelId="{D73155AC-AF0B-4CFD-8A12-13F08AC6B13A}" type="parTrans" cxnId="{1C00FE1F-3129-4A7D-BA10-20F558C30299}">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2C1C6585-D96E-439D-A866-95CD74DE52CA}" type="sibTrans" cxnId="{1C00FE1F-3129-4A7D-BA10-20F558C30299}">
      <dgm:prSet/>
      <dgm:spPr/>
      <dgm:t>
        <a:bodyPr/>
        <a:lstStyle/>
        <a:p>
          <a:pPr rtl="1"/>
          <a:endParaRPr lang="fa-IR"/>
        </a:p>
      </dgm:t>
    </dgm:pt>
    <dgm:pt modelId="{55E16F01-4DB8-47B5-8FB5-9236008A7116}" type="asst">
      <dgm:prSet/>
      <dgm:spPr/>
      <dgm:t>
        <a:bodyPr/>
        <a:lstStyle/>
        <a:p>
          <a:pPr rtl="1"/>
          <a:r>
            <a:rPr lang="fa-IR" dirty="0" smtClean="0"/>
            <a:t>بصل انخاع</a:t>
          </a:r>
          <a:endParaRPr lang="fa-IR" dirty="0"/>
        </a:p>
      </dgm:t>
    </dgm:pt>
    <dgm:pt modelId="{DD8F4ED2-DAFF-4C82-B546-F2D212C2BE77}" type="parTrans" cxnId="{B761ACFB-DB9F-49C4-850B-2755943741CA}">
      <dgm:prSet>
        <dgm:style>
          <a:lnRef idx="3">
            <a:schemeClr val="dk1"/>
          </a:lnRef>
          <a:fillRef idx="0">
            <a:schemeClr val="dk1"/>
          </a:fillRef>
          <a:effectRef idx="2">
            <a:schemeClr val="dk1"/>
          </a:effectRef>
          <a:fontRef idx="minor">
            <a:schemeClr val="tx1"/>
          </a:fontRef>
        </dgm:style>
      </dgm:prSet>
      <dgm:spPr/>
      <dgm:t>
        <a:bodyPr/>
        <a:lstStyle/>
        <a:p>
          <a:pPr rtl="1"/>
          <a:endParaRPr lang="fa-IR"/>
        </a:p>
      </dgm:t>
    </dgm:pt>
    <dgm:pt modelId="{F71932CE-FA68-4E61-9A10-3BFD31B5C6B1}" type="sibTrans" cxnId="{B761ACFB-DB9F-49C4-850B-2755943741CA}">
      <dgm:prSet/>
      <dgm:spPr/>
      <dgm:t>
        <a:bodyPr/>
        <a:lstStyle/>
        <a:p>
          <a:pPr rtl="1"/>
          <a:endParaRPr lang="fa-IR"/>
        </a:p>
      </dgm:t>
    </dgm:pt>
    <dgm:pt modelId="{79F6E6F7-FAA1-4BE7-A337-780495B4D1B3}" type="pres">
      <dgm:prSet presAssocID="{91045A11-F6F3-4A4C-AF74-E34DED8818EC}" presName="hierChild1" presStyleCnt="0">
        <dgm:presLayoutVars>
          <dgm:orgChart val="1"/>
          <dgm:chPref val="1"/>
          <dgm:dir/>
          <dgm:animOne val="branch"/>
          <dgm:animLvl val="lvl"/>
          <dgm:resizeHandles/>
        </dgm:presLayoutVars>
      </dgm:prSet>
      <dgm:spPr/>
      <dgm:t>
        <a:bodyPr/>
        <a:lstStyle/>
        <a:p>
          <a:pPr rtl="1"/>
          <a:endParaRPr lang="fa-IR"/>
        </a:p>
      </dgm:t>
    </dgm:pt>
    <dgm:pt modelId="{9EC18385-E82A-4E0F-983D-C0CABE2CC354}" type="pres">
      <dgm:prSet presAssocID="{BDA2BF63-1DFC-455A-BD4F-F5602E7F9EBF}" presName="hierRoot1" presStyleCnt="0">
        <dgm:presLayoutVars>
          <dgm:hierBranch val="init"/>
        </dgm:presLayoutVars>
      </dgm:prSet>
      <dgm:spPr/>
    </dgm:pt>
    <dgm:pt modelId="{EC54A3D0-1BAE-4963-A566-4299124FC54C}" type="pres">
      <dgm:prSet presAssocID="{BDA2BF63-1DFC-455A-BD4F-F5602E7F9EBF}" presName="rootComposite1" presStyleCnt="0"/>
      <dgm:spPr/>
    </dgm:pt>
    <dgm:pt modelId="{64375149-152A-48BD-9ADF-E9622E46BF11}" type="pres">
      <dgm:prSet presAssocID="{BDA2BF63-1DFC-455A-BD4F-F5602E7F9EBF}" presName="rootText1" presStyleLbl="node0" presStyleIdx="0" presStyleCnt="1">
        <dgm:presLayoutVars>
          <dgm:chPref val="3"/>
        </dgm:presLayoutVars>
      </dgm:prSet>
      <dgm:spPr/>
      <dgm:t>
        <a:bodyPr/>
        <a:lstStyle/>
        <a:p>
          <a:pPr rtl="1"/>
          <a:endParaRPr lang="fa-IR"/>
        </a:p>
      </dgm:t>
    </dgm:pt>
    <dgm:pt modelId="{0FF2508B-09FC-42BC-9737-7A41A52EE048}" type="pres">
      <dgm:prSet presAssocID="{BDA2BF63-1DFC-455A-BD4F-F5602E7F9EBF}" presName="rootConnector1" presStyleLbl="node1" presStyleIdx="0" presStyleCnt="0"/>
      <dgm:spPr/>
      <dgm:t>
        <a:bodyPr/>
        <a:lstStyle/>
        <a:p>
          <a:pPr rtl="1"/>
          <a:endParaRPr lang="fa-IR"/>
        </a:p>
      </dgm:t>
    </dgm:pt>
    <dgm:pt modelId="{84248F82-AC09-4490-9084-9D90E4983CF0}" type="pres">
      <dgm:prSet presAssocID="{BDA2BF63-1DFC-455A-BD4F-F5602E7F9EBF}" presName="hierChild2" presStyleCnt="0"/>
      <dgm:spPr/>
    </dgm:pt>
    <dgm:pt modelId="{3B889890-C99D-44B3-BE35-F2C965D67396}" type="pres">
      <dgm:prSet presAssocID="{C7DAF21E-5183-4058-854E-7679D8CD0692}" presName="Name37" presStyleLbl="parChTrans1D2" presStyleIdx="0" presStyleCnt="3"/>
      <dgm:spPr/>
      <dgm:t>
        <a:bodyPr/>
        <a:lstStyle/>
        <a:p>
          <a:pPr rtl="1"/>
          <a:endParaRPr lang="fa-IR"/>
        </a:p>
      </dgm:t>
    </dgm:pt>
    <dgm:pt modelId="{2A813E56-4B0B-433A-ADBF-102C60C2D7C2}" type="pres">
      <dgm:prSet presAssocID="{D43B92D4-0828-4FFC-AA5F-4AF2F25D168A}" presName="hierRoot2" presStyleCnt="0">
        <dgm:presLayoutVars>
          <dgm:hierBranch val="init"/>
        </dgm:presLayoutVars>
      </dgm:prSet>
      <dgm:spPr/>
    </dgm:pt>
    <dgm:pt modelId="{3852724F-BF82-40A9-8E92-B99888156174}" type="pres">
      <dgm:prSet presAssocID="{D43B92D4-0828-4FFC-AA5F-4AF2F25D168A}" presName="rootComposite" presStyleCnt="0"/>
      <dgm:spPr/>
    </dgm:pt>
    <dgm:pt modelId="{7163EA4C-291E-4FC3-9C98-4A212B37D702}" type="pres">
      <dgm:prSet presAssocID="{D43B92D4-0828-4FFC-AA5F-4AF2F25D168A}" presName="rootText" presStyleLbl="node2" presStyleIdx="0" presStyleCnt="3" custLinFactNeighborX="3034" custLinFactNeighborY="-6124">
        <dgm:presLayoutVars>
          <dgm:chPref val="3"/>
        </dgm:presLayoutVars>
      </dgm:prSet>
      <dgm:spPr/>
      <dgm:t>
        <a:bodyPr/>
        <a:lstStyle/>
        <a:p>
          <a:pPr rtl="1"/>
          <a:endParaRPr lang="fa-IR"/>
        </a:p>
      </dgm:t>
    </dgm:pt>
    <dgm:pt modelId="{ECB938B7-211D-4989-B25E-D8111DF82CA5}" type="pres">
      <dgm:prSet presAssocID="{D43B92D4-0828-4FFC-AA5F-4AF2F25D168A}" presName="rootConnector" presStyleLbl="node2" presStyleIdx="0" presStyleCnt="3"/>
      <dgm:spPr/>
      <dgm:t>
        <a:bodyPr/>
        <a:lstStyle/>
        <a:p>
          <a:pPr rtl="1"/>
          <a:endParaRPr lang="fa-IR"/>
        </a:p>
      </dgm:t>
    </dgm:pt>
    <dgm:pt modelId="{334D4B2D-E042-4891-8CC7-85659401251D}" type="pres">
      <dgm:prSet presAssocID="{D43B92D4-0828-4FFC-AA5F-4AF2F25D168A}" presName="hierChild4" presStyleCnt="0"/>
      <dgm:spPr/>
    </dgm:pt>
    <dgm:pt modelId="{FF5B844C-E9F7-4EDD-B625-249B0DDAE15C}" type="pres">
      <dgm:prSet presAssocID="{D43B92D4-0828-4FFC-AA5F-4AF2F25D168A}" presName="hierChild5" presStyleCnt="0"/>
      <dgm:spPr/>
    </dgm:pt>
    <dgm:pt modelId="{FC96470F-74B1-4706-86C4-D27EDF202670}" type="pres">
      <dgm:prSet presAssocID="{A871CA46-48E1-43E5-92DC-5783A8B83774}" presName="Name111" presStyleLbl="parChTrans1D3" presStyleIdx="0" presStyleCnt="3"/>
      <dgm:spPr/>
      <dgm:t>
        <a:bodyPr/>
        <a:lstStyle/>
        <a:p>
          <a:pPr rtl="1"/>
          <a:endParaRPr lang="fa-IR"/>
        </a:p>
      </dgm:t>
    </dgm:pt>
    <dgm:pt modelId="{23711B19-4F2E-4256-BEBA-BB33D5A7E3FB}" type="pres">
      <dgm:prSet presAssocID="{FE55CF36-A972-4F61-A6C6-0ED74CF509ED}" presName="hierRoot3" presStyleCnt="0">
        <dgm:presLayoutVars>
          <dgm:hierBranch val="init"/>
        </dgm:presLayoutVars>
      </dgm:prSet>
      <dgm:spPr/>
    </dgm:pt>
    <dgm:pt modelId="{6675B307-0713-4F95-BC97-80658340403C}" type="pres">
      <dgm:prSet presAssocID="{FE55CF36-A972-4F61-A6C6-0ED74CF509ED}" presName="rootComposite3" presStyleCnt="0"/>
      <dgm:spPr/>
    </dgm:pt>
    <dgm:pt modelId="{7C22C2A1-24FB-404F-B1C1-7D188B9C70F9}" type="pres">
      <dgm:prSet presAssocID="{FE55CF36-A972-4F61-A6C6-0ED74CF509ED}" presName="rootText3" presStyleLbl="asst2" presStyleIdx="0" presStyleCnt="3" custLinFactNeighborX="-71893" custLinFactNeighborY="39702">
        <dgm:presLayoutVars>
          <dgm:chPref val="3"/>
        </dgm:presLayoutVars>
      </dgm:prSet>
      <dgm:spPr/>
      <dgm:t>
        <a:bodyPr/>
        <a:lstStyle/>
        <a:p>
          <a:pPr rtl="1"/>
          <a:endParaRPr lang="fa-IR"/>
        </a:p>
      </dgm:t>
    </dgm:pt>
    <dgm:pt modelId="{2725EDD6-EAB6-4D2E-B3F1-5AFDC2DAA20A}" type="pres">
      <dgm:prSet presAssocID="{FE55CF36-A972-4F61-A6C6-0ED74CF509ED}" presName="rootConnector3" presStyleLbl="asst2" presStyleIdx="0" presStyleCnt="3"/>
      <dgm:spPr/>
      <dgm:t>
        <a:bodyPr/>
        <a:lstStyle/>
        <a:p>
          <a:pPr rtl="1"/>
          <a:endParaRPr lang="fa-IR"/>
        </a:p>
      </dgm:t>
    </dgm:pt>
    <dgm:pt modelId="{60A075E4-3894-4159-B154-C5CE044203B4}" type="pres">
      <dgm:prSet presAssocID="{FE55CF36-A972-4F61-A6C6-0ED74CF509ED}" presName="hierChild6" presStyleCnt="0"/>
      <dgm:spPr/>
    </dgm:pt>
    <dgm:pt modelId="{180EFCF6-2A2B-488F-8268-296D17E99B15}" type="pres">
      <dgm:prSet presAssocID="{FE55CF36-A972-4F61-A6C6-0ED74CF509ED}" presName="hierChild7" presStyleCnt="0"/>
      <dgm:spPr/>
    </dgm:pt>
    <dgm:pt modelId="{2E738393-3CAA-4A79-86A4-BF2B62B22B04}" type="pres">
      <dgm:prSet presAssocID="{D73155AC-AF0B-4CFD-8A12-13F08AC6B13A}" presName="Name111" presStyleLbl="parChTrans1D3" presStyleIdx="1" presStyleCnt="3"/>
      <dgm:spPr/>
      <dgm:t>
        <a:bodyPr/>
        <a:lstStyle/>
        <a:p>
          <a:pPr rtl="1"/>
          <a:endParaRPr lang="fa-IR"/>
        </a:p>
      </dgm:t>
    </dgm:pt>
    <dgm:pt modelId="{4520169B-2211-4B76-A5C6-028966A9F466}" type="pres">
      <dgm:prSet presAssocID="{A4A7D698-7981-45FC-B0BB-60CE8CABAAE6}" presName="hierRoot3" presStyleCnt="0">
        <dgm:presLayoutVars>
          <dgm:hierBranch val="init"/>
        </dgm:presLayoutVars>
      </dgm:prSet>
      <dgm:spPr/>
    </dgm:pt>
    <dgm:pt modelId="{2352DFFA-692B-48C5-BE0F-A94F994ED069}" type="pres">
      <dgm:prSet presAssocID="{A4A7D698-7981-45FC-B0BB-60CE8CABAAE6}" presName="rootComposite3" presStyleCnt="0"/>
      <dgm:spPr/>
    </dgm:pt>
    <dgm:pt modelId="{77C1D2DB-441A-4784-9469-9D4BD27E4D1E}" type="pres">
      <dgm:prSet presAssocID="{A4A7D698-7981-45FC-B0BB-60CE8CABAAE6}" presName="rootText3" presStyleLbl="asst2" presStyleIdx="1" presStyleCnt="3" custLinFactNeighborX="-5739" custLinFactNeighborY="29585">
        <dgm:presLayoutVars>
          <dgm:chPref val="3"/>
        </dgm:presLayoutVars>
      </dgm:prSet>
      <dgm:spPr/>
      <dgm:t>
        <a:bodyPr/>
        <a:lstStyle/>
        <a:p>
          <a:pPr rtl="1"/>
          <a:endParaRPr lang="fa-IR"/>
        </a:p>
      </dgm:t>
    </dgm:pt>
    <dgm:pt modelId="{A9BA5062-B64D-43C3-A5FF-85C78B0A956F}" type="pres">
      <dgm:prSet presAssocID="{A4A7D698-7981-45FC-B0BB-60CE8CABAAE6}" presName="rootConnector3" presStyleLbl="asst2" presStyleIdx="1" presStyleCnt="3"/>
      <dgm:spPr/>
      <dgm:t>
        <a:bodyPr/>
        <a:lstStyle/>
        <a:p>
          <a:pPr rtl="1"/>
          <a:endParaRPr lang="fa-IR"/>
        </a:p>
      </dgm:t>
    </dgm:pt>
    <dgm:pt modelId="{31FDF792-D992-4919-8A06-332A676AF800}" type="pres">
      <dgm:prSet presAssocID="{A4A7D698-7981-45FC-B0BB-60CE8CABAAE6}" presName="hierChild6" presStyleCnt="0"/>
      <dgm:spPr/>
    </dgm:pt>
    <dgm:pt modelId="{70575C32-9E27-47BB-9B26-ED066EA78EA2}" type="pres">
      <dgm:prSet presAssocID="{A4A7D698-7981-45FC-B0BB-60CE8CABAAE6}" presName="hierChild7" presStyleCnt="0"/>
      <dgm:spPr/>
    </dgm:pt>
    <dgm:pt modelId="{1259F43A-3192-43FE-88F4-8848B2522ACF}" type="pres">
      <dgm:prSet presAssocID="{DD8F4ED2-DAFF-4C82-B546-F2D212C2BE77}" presName="Name111" presStyleLbl="parChTrans1D3" presStyleIdx="2" presStyleCnt="3"/>
      <dgm:spPr/>
      <dgm:t>
        <a:bodyPr/>
        <a:lstStyle/>
        <a:p>
          <a:pPr rtl="1"/>
          <a:endParaRPr lang="fa-IR"/>
        </a:p>
      </dgm:t>
    </dgm:pt>
    <dgm:pt modelId="{CF3C419C-4837-4B9F-BA33-B758CEECDD68}" type="pres">
      <dgm:prSet presAssocID="{55E16F01-4DB8-47B5-8FB5-9236008A7116}" presName="hierRoot3" presStyleCnt="0">
        <dgm:presLayoutVars>
          <dgm:hierBranch val="init"/>
        </dgm:presLayoutVars>
      </dgm:prSet>
      <dgm:spPr/>
    </dgm:pt>
    <dgm:pt modelId="{7926DCE0-092C-4BAF-A225-65C9A1DAA5C5}" type="pres">
      <dgm:prSet presAssocID="{55E16F01-4DB8-47B5-8FB5-9236008A7116}" presName="rootComposite3" presStyleCnt="0"/>
      <dgm:spPr/>
    </dgm:pt>
    <dgm:pt modelId="{4BA2F174-0D0F-42FE-92C7-112295F6E843}" type="pres">
      <dgm:prSet presAssocID="{55E16F01-4DB8-47B5-8FB5-9236008A7116}" presName="rootText3" presStyleLbl="asst2" presStyleIdx="2" presStyleCnt="3" custLinFactX="100000" custLinFactY="-12415" custLinFactNeighborX="146774" custLinFactNeighborY="-100000">
        <dgm:presLayoutVars>
          <dgm:chPref val="3"/>
        </dgm:presLayoutVars>
      </dgm:prSet>
      <dgm:spPr/>
      <dgm:t>
        <a:bodyPr/>
        <a:lstStyle/>
        <a:p>
          <a:pPr rtl="1"/>
          <a:endParaRPr lang="fa-IR"/>
        </a:p>
      </dgm:t>
    </dgm:pt>
    <dgm:pt modelId="{4898DC3A-774C-4BB7-96E2-E41647D8BF4E}" type="pres">
      <dgm:prSet presAssocID="{55E16F01-4DB8-47B5-8FB5-9236008A7116}" presName="rootConnector3" presStyleLbl="asst2" presStyleIdx="2" presStyleCnt="3"/>
      <dgm:spPr/>
      <dgm:t>
        <a:bodyPr/>
        <a:lstStyle/>
        <a:p>
          <a:pPr rtl="1"/>
          <a:endParaRPr lang="fa-IR"/>
        </a:p>
      </dgm:t>
    </dgm:pt>
    <dgm:pt modelId="{BF07AE69-B260-4A2E-968C-1424BC7020A5}" type="pres">
      <dgm:prSet presAssocID="{55E16F01-4DB8-47B5-8FB5-9236008A7116}" presName="hierChild6" presStyleCnt="0"/>
      <dgm:spPr/>
    </dgm:pt>
    <dgm:pt modelId="{196ADFFE-A522-42F9-B6AF-54946520DF2C}" type="pres">
      <dgm:prSet presAssocID="{55E16F01-4DB8-47B5-8FB5-9236008A7116}" presName="hierChild7" presStyleCnt="0"/>
      <dgm:spPr/>
    </dgm:pt>
    <dgm:pt modelId="{B217EBA0-AEB9-41CA-A417-4BC203D58EC0}" type="pres">
      <dgm:prSet presAssocID="{0CF08115-2F9F-420F-BAA7-0D4B2AA7576A}" presName="Name37" presStyleLbl="parChTrans1D2" presStyleIdx="1" presStyleCnt="3"/>
      <dgm:spPr/>
      <dgm:t>
        <a:bodyPr/>
        <a:lstStyle/>
        <a:p>
          <a:pPr rtl="1"/>
          <a:endParaRPr lang="fa-IR"/>
        </a:p>
      </dgm:t>
    </dgm:pt>
    <dgm:pt modelId="{9AFD5DD4-2C4F-4C34-88C3-3903F98DF4D0}" type="pres">
      <dgm:prSet presAssocID="{19143FB2-C4E4-433D-91AA-E99BEA4CDA4E}" presName="hierRoot2" presStyleCnt="0">
        <dgm:presLayoutVars>
          <dgm:hierBranch val="init"/>
        </dgm:presLayoutVars>
      </dgm:prSet>
      <dgm:spPr/>
    </dgm:pt>
    <dgm:pt modelId="{1FF60E2D-DD83-4BC6-9B73-21836716D38D}" type="pres">
      <dgm:prSet presAssocID="{19143FB2-C4E4-433D-91AA-E99BEA4CDA4E}" presName="rootComposite" presStyleCnt="0"/>
      <dgm:spPr/>
    </dgm:pt>
    <dgm:pt modelId="{FA4DC2AE-4721-45A8-95C2-5B3702999CAF}" type="pres">
      <dgm:prSet presAssocID="{19143FB2-C4E4-433D-91AA-E99BEA4CDA4E}" presName="rootText" presStyleLbl="node2" presStyleIdx="1" presStyleCnt="3">
        <dgm:presLayoutVars>
          <dgm:chPref val="3"/>
        </dgm:presLayoutVars>
      </dgm:prSet>
      <dgm:spPr/>
      <dgm:t>
        <a:bodyPr/>
        <a:lstStyle/>
        <a:p>
          <a:pPr rtl="1"/>
          <a:endParaRPr lang="fa-IR"/>
        </a:p>
      </dgm:t>
    </dgm:pt>
    <dgm:pt modelId="{88069F5A-27C1-41C5-A923-380E7DBF35F9}" type="pres">
      <dgm:prSet presAssocID="{19143FB2-C4E4-433D-91AA-E99BEA4CDA4E}" presName="rootConnector" presStyleLbl="node2" presStyleIdx="1" presStyleCnt="3"/>
      <dgm:spPr/>
      <dgm:t>
        <a:bodyPr/>
        <a:lstStyle/>
        <a:p>
          <a:pPr rtl="1"/>
          <a:endParaRPr lang="fa-IR"/>
        </a:p>
      </dgm:t>
    </dgm:pt>
    <dgm:pt modelId="{A713540C-7373-4A43-B5A1-DF95BE414CE3}" type="pres">
      <dgm:prSet presAssocID="{19143FB2-C4E4-433D-91AA-E99BEA4CDA4E}" presName="hierChild4" presStyleCnt="0"/>
      <dgm:spPr/>
    </dgm:pt>
    <dgm:pt modelId="{595BEA69-181D-433C-9102-00A241EDDC89}" type="pres">
      <dgm:prSet presAssocID="{19143FB2-C4E4-433D-91AA-E99BEA4CDA4E}" presName="hierChild5" presStyleCnt="0"/>
      <dgm:spPr/>
    </dgm:pt>
    <dgm:pt modelId="{B11DCEC2-6495-452C-92EE-6305A703DE58}" type="pres">
      <dgm:prSet presAssocID="{26DD1B9A-FE10-4667-8D37-F689038F7AF5}" presName="Name37" presStyleLbl="parChTrans1D2" presStyleIdx="2" presStyleCnt="3"/>
      <dgm:spPr/>
      <dgm:t>
        <a:bodyPr/>
        <a:lstStyle/>
        <a:p>
          <a:pPr rtl="1"/>
          <a:endParaRPr lang="fa-IR"/>
        </a:p>
      </dgm:t>
    </dgm:pt>
    <dgm:pt modelId="{AF18F767-7E82-4C7B-A763-DCFF20207535}" type="pres">
      <dgm:prSet presAssocID="{FF500228-44C5-4004-84C4-0715F5C66907}" presName="hierRoot2" presStyleCnt="0">
        <dgm:presLayoutVars>
          <dgm:hierBranch val="init"/>
        </dgm:presLayoutVars>
      </dgm:prSet>
      <dgm:spPr/>
    </dgm:pt>
    <dgm:pt modelId="{CD1D7523-7A05-4B3F-A233-FF3CE3C6E2DC}" type="pres">
      <dgm:prSet presAssocID="{FF500228-44C5-4004-84C4-0715F5C66907}" presName="rootComposite" presStyleCnt="0"/>
      <dgm:spPr/>
    </dgm:pt>
    <dgm:pt modelId="{B75DE3EB-B752-43D4-AAA2-58D36431F967}" type="pres">
      <dgm:prSet presAssocID="{FF500228-44C5-4004-84C4-0715F5C66907}" presName="rootText" presStyleLbl="node2" presStyleIdx="2" presStyleCnt="3">
        <dgm:presLayoutVars>
          <dgm:chPref val="3"/>
        </dgm:presLayoutVars>
      </dgm:prSet>
      <dgm:spPr/>
      <dgm:t>
        <a:bodyPr/>
        <a:lstStyle/>
        <a:p>
          <a:pPr rtl="1"/>
          <a:endParaRPr lang="fa-IR"/>
        </a:p>
      </dgm:t>
    </dgm:pt>
    <dgm:pt modelId="{19152788-1021-4C9D-81D7-8916A6CA4165}" type="pres">
      <dgm:prSet presAssocID="{FF500228-44C5-4004-84C4-0715F5C66907}" presName="rootConnector" presStyleLbl="node2" presStyleIdx="2" presStyleCnt="3"/>
      <dgm:spPr/>
      <dgm:t>
        <a:bodyPr/>
        <a:lstStyle/>
        <a:p>
          <a:pPr rtl="1"/>
          <a:endParaRPr lang="fa-IR"/>
        </a:p>
      </dgm:t>
    </dgm:pt>
    <dgm:pt modelId="{B0CEED58-9069-4566-AF2C-CC95C1616055}" type="pres">
      <dgm:prSet presAssocID="{FF500228-44C5-4004-84C4-0715F5C66907}" presName="hierChild4" presStyleCnt="0"/>
      <dgm:spPr/>
    </dgm:pt>
    <dgm:pt modelId="{9B2197D1-AF00-4FCA-8DC6-B47CC494DD61}" type="pres">
      <dgm:prSet presAssocID="{FF500228-44C5-4004-84C4-0715F5C66907}" presName="hierChild5" presStyleCnt="0"/>
      <dgm:spPr/>
    </dgm:pt>
    <dgm:pt modelId="{55F2FF44-324A-4CAD-9554-8614D6EC86A0}" type="pres">
      <dgm:prSet presAssocID="{BDA2BF63-1DFC-455A-BD4F-F5602E7F9EBF}" presName="hierChild3" presStyleCnt="0"/>
      <dgm:spPr/>
    </dgm:pt>
  </dgm:ptLst>
  <dgm:cxnLst>
    <dgm:cxn modelId="{FCC59E27-76F3-40DE-BC86-443974A524D4}" type="presOf" srcId="{DD8F4ED2-DAFF-4C82-B546-F2D212C2BE77}" destId="{1259F43A-3192-43FE-88F4-8848B2522ACF}" srcOrd="0" destOrd="0" presId="urn:microsoft.com/office/officeart/2005/8/layout/orgChart1"/>
    <dgm:cxn modelId="{7D4255B3-6CDA-4A8D-A537-C2EFBE96D07B}" type="presOf" srcId="{A4A7D698-7981-45FC-B0BB-60CE8CABAAE6}" destId="{A9BA5062-B64D-43C3-A5FF-85C78B0A956F}" srcOrd="1" destOrd="0" presId="urn:microsoft.com/office/officeart/2005/8/layout/orgChart1"/>
    <dgm:cxn modelId="{59FE7C72-D3DF-4F3C-A390-AE63878F0160}" type="presOf" srcId="{FE55CF36-A972-4F61-A6C6-0ED74CF509ED}" destId="{2725EDD6-EAB6-4D2E-B3F1-5AFDC2DAA20A}" srcOrd="1" destOrd="0" presId="urn:microsoft.com/office/officeart/2005/8/layout/orgChart1"/>
    <dgm:cxn modelId="{D241F25C-82FE-45DB-9DB1-12DA76098C2B}" srcId="{BDA2BF63-1DFC-455A-BD4F-F5602E7F9EBF}" destId="{D43B92D4-0828-4FFC-AA5F-4AF2F25D168A}" srcOrd="0" destOrd="0" parTransId="{C7DAF21E-5183-4058-854E-7679D8CD0692}" sibTransId="{0D2E0AE4-981D-4028-99DC-170FDECB93D4}"/>
    <dgm:cxn modelId="{648E11EB-3FF6-41D2-93E9-C5831A1E8596}" type="presOf" srcId="{A871CA46-48E1-43E5-92DC-5783A8B83774}" destId="{FC96470F-74B1-4706-86C4-D27EDF202670}" srcOrd="0" destOrd="0" presId="urn:microsoft.com/office/officeart/2005/8/layout/orgChart1"/>
    <dgm:cxn modelId="{8858F0C4-F23E-4C47-A3BF-8D330DE9795C}" srcId="{BDA2BF63-1DFC-455A-BD4F-F5602E7F9EBF}" destId="{FF500228-44C5-4004-84C4-0715F5C66907}" srcOrd="2" destOrd="0" parTransId="{26DD1B9A-FE10-4667-8D37-F689038F7AF5}" sibTransId="{96A898A6-4C94-46FA-87FD-62047C62B77C}"/>
    <dgm:cxn modelId="{822A01A7-959A-41C5-839C-9446C1CB073B}" type="presOf" srcId="{D73155AC-AF0B-4CFD-8A12-13F08AC6B13A}" destId="{2E738393-3CAA-4A79-86A4-BF2B62B22B04}" srcOrd="0" destOrd="0" presId="urn:microsoft.com/office/officeart/2005/8/layout/orgChart1"/>
    <dgm:cxn modelId="{FCE0A4E4-3E37-43AF-9378-4A218C6AFFE2}" type="presOf" srcId="{BDA2BF63-1DFC-455A-BD4F-F5602E7F9EBF}" destId="{0FF2508B-09FC-42BC-9737-7A41A52EE048}" srcOrd="1" destOrd="0" presId="urn:microsoft.com/office/officeart/2005/8/layout/orgChart1"/>
    <dgm:cxn modelId="{23A90A8E-029A-4074-A215-A2FD9986AE5A}" srcId="{BDA2BF63-1DFC-455A-BD4F-F5602E7F9EBF}" destId="{19143FB2-C4E4-433D-91AA-E99BEA4CDA4E}" srcOrd="1" destOrd="0" parTransId="{0CF08115-2F9F-420F-BAA7-0D4B2AA7576A}" sibTransId="{0C0226B8-A04B-4608-956E-4B1A9B200048}"/>
    <dgm:cxn modelId="{CD7454B8-7DC4-4F0C-A374-4F105CA3CF15}" type="presOf" srcId="{FE55CF36-A972-4F61-A6C6-0ED74CF509ED}" destId="{7C22C2A1-24FB-404F-B1C1-7D188B9C70F9}" srcOrd="0" destOrd="0" presId="urn:microsoft.com/office/officeart/2005/8/layout/orgChart1"/>
    <dgm:cxn modelId="{E06A6746-D462-4B17-BE0F-ACF941FA822A}" type="presOf" srcId="{19143FB2-C4E4-433D-91AA-E99BEA4CDA4E}" destId="{88069F5A-27C1-41C5-A923-380E7DBF35F9}" srcOrd="1" destOrd="0" presId="urn:microsoft.com/office/officeart/2005/8/layout/orgChart1"/>
    <dgm:cxn modelId="{52D72263-1749-4939-A17D-B9FABEFF1151}" srcId="{91045A11-F6F3-4A4C-AF74-E34DED8818EC}" destId="{BDA2BF63-1DFC-455A-BD4F-F5602E7F9EBF}" srcOrd="0" destOrd="0" parTransId="{75BC3199-66EA-443E-A187-F1E361331D45}" sibTransId="{C73C0D14-8F6D-443D-9D41-68087ED92225}"/>
    <dgm:cxn modelId="{B761ACFB-DB9F-49C4-850B-2755943741CA}" srcId="{D43B92D4-0828-4FFC-AA5F-4AF2F25D168A}" destId="{55E16F01-4DB8-47B5-8FB5-9236008A7116}" srcOrd="2" destOrd="0" parTransId="{DD8F4ED2-DAFF-4C82-B546-F2D212C2BE77}" sibTransId="{F71932CE-FA68-4E61-9A10-3BFD31B5C6B1}"/>
    <dgm:cxn modelId="{B89E535B-2DE4-42DA-B8EA-C1BE5BFB640A}" type="presOf" srcId="{91045A11-F6F3-4A4C-AF74-E34DED8818EC}" destId="{79F6E6F7-FAA1-4BE7-A337-780495B4D1B3}" srcOrd="0" destOrd="0" presId="urn:microsoft.com/office/officeart/2005/8/layout/orgChart1"/>
    <dgm:cxn modelId="{1C00FE1F-3129-4A7D-BA10-20F558C30299}" srcId="{D43B92D4-0828-4FFC-AA5F-4AF2F25D168A}" destId="{A4A7D698-7981-45FC-B0BB-60CE8CABAAE6}" srcOrd="1" destOrd="0" parTransId="{D73155AC-AF0B-4CFD-8A12-13F08AC6B13A}" sibTransId="{2C1C6585-D96E-439D-A866-95CD74DE52CA}"/>
    <dgm:cxn modelId="{33361590-3958-441C-86E3-AD6DA4AA3EA0}" type="presOf" srcId="{55E16F01-4DB8-47B5-8FB5-9236008A7116}" destId="{4BA2F174-0D0F-42FE-92C7-112295F6E843}" srcOrd="0" destOrd="0" presId="urn:microsoft.com/office/officeart/2005/8/layout/orgChart1"/>
    <dgm:cxn modelId="{72421FD9-6829-474F-AF22-E3F19A2B4A66}" type="presOf" srcId="{FF500228-44C5-4004-84C4-0715F5C66907}" destId="{B75DE3EB-B752-43D4-AAA2-58D36431F967}" srcOrd="0" destOrd="0" presId="urn:microsoft.com/office/officeart/2005/8/layout/orgChart1"/>
    <dgm:cxn modelId="{549A91E9-C6C5-4B20-A7F7-7FC307599E4B}" type="presOf" srcId="{FF500228-44C5-4004-84C4-0715F5C66907}" destId="{19152788-1021-4C9D-81D7-8916A6CA4165}" srcOrd="1" destOrd="0" presId="urn:microsoft.com/office/officeart/2005/8/layout/orgChart1"/>
    <dgm:cxn modelId="{A0CF094B-6733-42F0-99CA-4619DF3B6FEE}" type="presOf" srcId="{55E16F01-4DB8-47B5-8FB5-9236008A7116}" destId="{4898DC3A-774C-4BB7-96E2-E41647D8BF4E}" srcOrd="1" destOrd="0" presId="urn:microsoft.com/office/officeart/2005/8/layout/orgChart1"/>
    <dgm:cxn modelId="{1AF23A75-AE73-40F8-8588-BD708F15B1B5}" type="presOf" srcId="{BDA2BF63-1DFC-455A-BD4F-F5602E7F9EBF}" destId="{64375149-152A-48BD-9ADF-E9622E46BF11}" srcOrd="0" destOrd="0" presId="urn:microsoft.com/office/officeart/2005/8/layout/orgChart1"/>
    <dgm:cxn modelId="{32725A4F-5A05-4C59-A713-9DAF1E75FC8E}" type="presOf" srcId="{0CF08115-2F9F-420F-BAA7-0D4B2AA7576A}" destId="{B217EBA0-AEB9-41CA-A417-4BC203D58EC0}" srcOrd="0" destOrd="0" presId="urn:microsoft.com/office/officeart/2005/8/layout/orgChart1"/>
    <dgm:cxn modelId="{8A7F0048-98FC-490C-9C6F-D361E2CB3C5B}" type="presOf" srcId="{D43B92D4-0828-4FFC-AA5F-4AF2F25D168A}" destId="{ECB938B7-211D-4989-B25E-D8111DF82CA5}" srcOrd="1" destOrd="0" presId="urn:microsoft.com/office/officeart/2005/8/layout/orgChart1"/>
    <dgm:cxn modelId="{43E9C848-20FD-4DBC-9DEC-7DA4AF2416DB}" type="presOf" srcId="{26DD1B9A-FE10-4667-8D37-F689038F7AF5}" destId="{B11DCEC2-6495-452C-92EE-6305A703DE58}" srcOrd="0" destOrd="0" presId="urn:microsoft.com/office/officeart/2005/8/layout/orgChart1"/>
    <dgm:cxn modelId="{676180A4-FB12-421F-A408-DE983CFB3545}" type="presOf" srcId="{19143FB2-C4E4-433D-91AA-E99BEA4CDA4E}" destId="{FA4DC2AE-4721-45A8-95C2-5B3702999CAF}" srcOrd="0" destOrd="0" presId="urn:microsoft.com/office/officeart/2005/8/layout/orgChart1"/>
    <dgm:cxn modelId="{A4132F41-EDFD-45C5-AD32-12E615BDE958}" type="presOf" srcId="{D43B92D4-0828-4FFC-AA5F-4AF2F25D168A}" destId="{7163EA4C-291E-4FC3-9C98-4A212B37D702}" srcOrd="0" destOrd="0" presId="urn:microsoft.com/office/officeart/2005/8/layout/orgChart1"/>
    <dgm:cxn modelId="{1C81C2D8-C4A9-43E0-86C8-ED4775044AF6}" type="presOf" srcId="{C7DAF21E-5183-4058-854E-7679D8CD0692}" destId="{3B889890-C99D-44B3-BE35-F2C965D67396}" srcOrd="0" destOrd="0" presId="urn:microsoft.com/office/officeart/2005/8/layout/orgChart1"/>
    <dgm:cxn modelId="{90AD6933-8A6C-4F26-8BA0-77387C8E2E4B}" srcId="{D43B92D4-0828-4FFC-AA5F-4AF2F25D168A}" destId="{FE55CF36-A972-4F61-A6C6-0ED74CF509ED}" srcOrd="0" destOrd="0" parTransId="{A871CA46-48E1-43E5-92DC-5783A8B83774}" sibTransId="{1FC5F2DC-9ACB-41FF-9C31-EEC6DD54F550}"/>
    <dgm:cxn modelId="{8F2251C1-80E7-4851-9B3E-477EFC1F1EA4}" type="presOf" srcId="{A4A7D698-7981-45FC-B0BB-60CE8CABAAE6}" destId="{77C1D2DB-441A-4784-9469-9D4BD27E4D1E}" srcOrd="0" destOrd="0" presId="urn:microsoft.com/office/officeart/2005/8/layout/orgChart1"/>
    <dgm:cxn modelId="{3B06894A-4468-441D-8EFB-CDED97522B0F}" type="presParOf" srcId="{79F6E6F7-FAA1-4BE7-A337-780495B4D1B3}" destId="{9EC18385-E82A-4E0F-983D-C0CABE2CC354}" srcOrd="0" destOrd="0" presId="urn:microsoft.com/office/officeart/2005/8/layout/orgChart1"/>
    <dgm:cxn modelId="{B0C23891-C280-45B5-90D8-EDEAF17ACB2B}" type="presParOf" srcId="{9EC18385-E82A-4E0F-983D-C0CABE2CC354}" destId="{EC54A3D0-1BAE-4963-A566-4299124FC54C}" srcOrd="0" destOrd="0" presId="urn:microsoft.com/office/officeart/2005/8/layout/orgChart1"/>
    <dgm:cxn modelId="{74474A89-B691-40BA-B1FD-341D081E419A}" type="presParOf" srcId="{EC54A3D0-1BAE-4963-A566-4299124FC54C}" destId="{64375149-152A-48BD-9ADF-E9622E46BF11}" srcOrd="0" destOrd="0" presId="urn:microsoft.com/office/officeart/2005/8/layout/orgChart1"/>
    <dgm:cxn modelId="{0BD9BB3F-C113-4B00-8E8C-E5EF13E0BBC6}" type="presParOf" srcId="{EC54A3D0-1BAE-4963-A566-4299124FC54C}" destId="{0FF2508B-09FC-42BC-9737-7A41A52EE048}" srcOrd="1" destOrd="0" presId="urn:microsoft.com/office/officeart/2005/8/layout/orgChart1"/>
    <dgm:cxn modelId="{70AABAC1-2B47-4279-A9E0-4E4B5B71BD86}" type="presParOf" srcId="{9EC18385-E82A-4E0F-983D-C0CABE2CC354}" destId="{84248F82-AC09-4490-9084-9D90E4983CF0}" srcOrd="1" destOrd="0" presId="urn:microsoft.com/office/officeart/2005/8/layout/orgChart1"/>
    <dgm:cxn modelId="{1C2E9C6A-4973-478B-B617-639D39E2D101}" type="presParOf" srcId="{84248F82-AC09-4490-9084-9D90E4983CF0}" destId="{3B889890-C99D-44B3-BE35-F2C965D67396}" srcOrd="0" destOrd="0" presId="urn:microsoft.com/office/officeart/2005/8/layout/orgChart1"/>
    <dgm:cxn modelId="{DCD5208C-601C-4DAF-9170-275F1E79B37A}" type="presParOf" srcId="{84248F82-AC09-4490-9084-9D90E4983CF0}" destId="{2A813E56-4B0B-433A-ADBF-102C60C2D7C2}" srcOrd="1" destOrd="0" presId="urn:microsoft.com/office/officeart/2005/8/layout/orgChart1"/>
    <dgm:cxn modelId="{BA1ABFCB-1C85-42D7-86F8-347606FF97F0}" type="presParOf" srcId="{2A813E56-4B0B-433A-ADBF-102C60C2D7C2}" destId="{3852724F-BF82-40A9-8E92-B99888156174}" srcOrd="0" destOrd="0" presId="urn:microsoft.com/office/officeart/2005/8/layout/orgChart1"/>
    <dgm:cxn modelId="{46DFC9B1-2805-4728-9642-1919908CC031}" type="presParOf" srcId="{3852724F-BF82-40A9-8E92-B99888156174}" destId="{7163EA4C-291E-4FC3-9C98-4A212B37D702}" srcOrd="0" destOrd="0" presId="urn:microsoft.com/office/officeart/2005/8/layout/orgChart1"/>
    <dgm:cxn modelId="{607C5BD2-4F0C-452B-9C57-7DB6F87FFDCF}" type="presParOf" srcId="{3852724F-BF82-40A9-8E92-B99888156174}" destId="{ECB938B7-211D-4989-B25E-D8111DF82CA5}" srcOrd="1" destOrd="0" presId="urn:microsoft.com/office/officeart/2005/8/layout/orgChart1"/>
    <dgm:cxn modelId="{18A43592-1EDB-481F-B1BA-0BC8FF5D5E80}" type="presParOf" srcId="{2A813E56-4B0B-433A-ADBF-102C60C2D7C2}" destId="{334D4B2D-E042-4891-8CC7-85659401251D}" srcOrd="1" destOrd="0" presId="urn:microsoft.com/office/officeart/2005/8/layout/orgChart1"/>
    <dgm:cxn modelId="{6A866306-0C11-4681-AA11-F6D8EED68E1B}" type="presParOf" srcId="{2A813E56-4B0B-433A-ADBF-102C60C2D7C2}" destId="{FF5B844C-E9F7-4EDD-B625-249B0DDAE15C}" srcOrd="2" destOrd="0" presId="urn:microsoft.com/office/officeart/2005/8/layout/orgChart1"/>
    <dgm:cxn modelId="{F5CA4E93-6BB2-4BAF-99C2-FAEDF68D0775}" type="presParOf" srcId="{FF5B844C-E9F7-4EDD-B625-249B0DDAE15C}" destId="{FC96470F-74B1-4706-86C4-D27EDF202670}" srcOrd="0" destOrd="0" presId="urn:microsoft.com/office/officeart/2005/8/layout/orgChart1"/>
    <dgm:cxn modelId="{BE4EC7BB-5278-40AA-9A74-E34446413D58}" type="presParOf" srcId="{FF5B844C-E9F7-4EDD-B625-249B0DDAE15C}" destId="{23711B19-4F2E-4256-BEBA-BB33D5A7E3FB}" srcOrd="1" destOrd="0" presId="urn:microsoft.com/office/officeart/2005/8/layout/orgChart1"/>
    <dgm:cxn modelId="{3F7ABD71-9742-43DC-9D06-055EE7C9360E}" type="presParOf" srcId="{23711B19-4F2E-4256-BEBA-BB33D5A7E3FB}" destId="{6675B307-0713-4F95-BC97-80658340403C}" srcOrd="0" destOrd="0" presId="urn:microsoft.com/office/officeart/2005/8/layout/orgChart1"/>
    <dgm:cxn modelId="{7F74B5A3-C6A8-4D54-A99C-5CAF7A93FE45}" type="presParOf" srcId="{6675B307-0713-4F95-BC97-80658340403C}" destId="{7C22C2A1-24FB-404F-B1C1-7D188B9C70F9}" srcOrd="0" destOrd="0" presId="urn:microsoft.com/office/officeart/2005/8/layout/orgChart1"/>
    <dgm:cxn modelId="{E204C9C0-2A02-4DF4-B135-B6269F0ED290}" type="presParOf" srcId="{6675B307-0713-4F95-BC97-80658340403C}" destId="{2725EDD6-EAB6-4D2E-B3F1-5AFDC2DAA20A}" srcOrd="1" destOrd="0" presId="urn:microsoft.com/office/officeart/2005/8/layout/orgChart1"/>
    <dgm:cxn modelId="{867E04A8-CE46-4FF3-BFB5-6B55DF087D16}" type="presParOf" srcId="{23711B19-4F2E-4256-BEBA-BB33D5A7E3FB}" destId="{60A075E4-3894-4159-B154-C5CE044203B4}" srcOrd="1" destOrd="0" presId="urn:microsoft.com/office/officeart/2005/8/layout/orgChart1"/>
    <dgm:cxn modelId="{E065DB0C-D198-4EE5-8ED4-47F5A3B4E4EB}" type="presParOf" srcId="{23711B19-4F2E-4256-BEBA-BB33D5A7E3FB}" destId="{180EFCF6-2A2B-488F-8268-296D17E99B15}" srcOrd="2" destOrd="0" presId="urn:microsoft.com/office/officeart/2005/8/layout/orgChart1"/>
    <dgm:cxn modelId="{718CF9AB-F523-4F38-859D-CD13CA823D8C}" type="presParOf" srcId="{FF5B844C-E9F7-4EDD-B625-249B0DDAE15C}" destId="{2E738393-3CAA-4A79-86A4-BF2B62B22B04}" srcOrd="2" destOrd="0" presId="urn:microsoft.com/office/officeart/2005/8/layout/orgChart1"/>
    <dgm:cxn modelId="{BEC34EE0-A28B-4408-8D55-301981DF8635}" type="presParOf" srcId="{FF5B844C-E9F7-4EDD-B625-249B0DDAE15C}" destId="{4520169B-2211-4B76-A5C6-028966A9F466}" srcOrd="3" destOrd="0" presId="urn:microsoft.com/office/officeart/2005/8/layout/orgChart1"/>
    <dgm:cxn modelId="{E124A719-C99E-42A3-BA95-9DEED58290DB}" type="presParOf" srcId="{4520169B-2211-4B76-A5C6-028966A9F466}" destId="{2352DFFA-692B-48C5-BE0F-A94F994ED069}" srcOrd="0" destOrd="0" presId="urn:microsoft.com/office/officeart/2005/8/layout/orgChart1"/>
    <dgm:cxn modelId="{016D6364-4AE6-494B-AFD7-4412E763084D}" type="presParOf" srcId="{2352DFFA-692B-48C5-BE0F-A94F994ED069}" destId="{77C1D2DB-441A-4784-9469-9D4BD27E4D1E}" srcOrd="0" destOrd="0" presId="urn:microsoft.com/office/officeart/2005/8/layout/orgChart1"/>
    <dgm:cxn modelId="{27CBCAE6-1F90-4E5B-A2A3-E4BB4D08D24D}" type="presParOf" srcId="{2352DFFA-692B-48C5-BE0F-A94F994ED069}" destId="{A9BA5062-B64D-43C3-A5FF-85C78B0A956F}" srcOrd="1" destOrd="0" presId="urn:microsoft.com/office/officeart/2005/8/layout/orgChart1"/>
    <dgm:cxn modelId="{8F3A97EF-7783-482C-8EE0-12EC530AE167}" type="presParOf" srcId="{4520169B-2211-4B76-A5C6-028966A9F466}" destId="{31FDF792-D992-4919-8A06-332A676AF800}" srcOrd="1" destOrd="0" presId="urn:microsoft.com/office/officeart/2005/8/layout/orgChart1"/>
    <dgm:cxn modelId="{9D8B26A6-0A2E-46C9-8A44-D56C544925EA}" type="presParOf" srcId="{4520169B-2211-4B76-A5C6-028966A9F466}" destId="{70575C32-9E27-47BB-9B26-ED066EA78EA2}" srcOrd="2" destOrd="0" presId="urn:microsoft.com/office/officeart/2005/8/layout/orgChart1"/>
    <dgm:cxn modelId="{F2EE07B5-27C5-4B66-B592-5C248B8CEC08}" type="presParOf" srcId="{FF5B844C-E9F7-4EDD-B625-249B0DDAE15C}" destId="{1259F43A-3192-43FE-88F4-8848B2522ACF}" srcOrd="4" destOrd="0" presId="urn:microsoft.com/office/officeart/2005/8/layout/orgChart1"/>
    <dgm:cxn modelId="{5C71562A-8D93-4FAE-88EA-52C6175173F2}" type="presParOf" srcId="{FF5B844C-E9F7-4EDD-B625-249B0DDAE15C}" destId="{CF3C419C-4837-4B9F-BA33-B758CEECDD68}" srcOrd="5" destOrd="0" presId="urn:microsoft.com/office/officeart/2005/8/layout/orgChart1"/>
    <dgm:cxn modelId="{45C10CE6-E0B1-4BE7-BDB8-1DFB6ACA1629}" type="presParOf" srcId="{CF3C419C-4837-4B9F-BA33-B758CEECDD68}" destId="{7926DCE0-092C-4BAF-A225-65C9A1DAA5C5}" srcOrd="0" destOrd="0" presId="urn:microsoft.com/office/officeart/2005/8/layout/orgChart1"/>
    <dgm:cxn modelId="{AAEC406A-1CB4-45F9-85CA-646433086FFA}" type="presParOf" srcId="{7926DCE0-092C-4BAF-A225-65C9A1DAA5C5}" destId="{4BA2F174-0D0F-42FE-92C7-112295F6E843}" srcOrd="0" destOrd="0" presId="urn:microsoft.com/office/officeart/2005/8/layout/orgChart1"/>
    <dgm:cxn modelId="{FA9853F1-F140-4D88-B732-9E08EF052B5D}" type="presParOf" srcId="{7926DCE0-092C-4BAF-A225-65C9A1DAA5C5}" destId="{4898DC3A-774C-4BB7-96E2-E41647D8BF4E}" srcOrd="1" destOrd="0" presId="urn:microsoft.com/office/officeart/2005/8/layout/orgChart1"/>
    <dgm:cxn modelId="{5B43BF21-24E1-4C05-A494-8F1A856C3F4C}" type="presParOf" srcId="{CF3C419C-4837-4B9F-BA33-B758CEECDD68}" destId="{BF07AE69-B260-4A2E-968C-1424BC7020A5}" srcOrd="1" destOrd="0" presId="urn:microsoft.com/office/officeart/2005/8/layout/orgChart1"/>
    <dgm:cxn modelId="{57A85C45-09DE-484B-9511-3231659A863C}" type="presParOf" srcId="{CF3C419C-4837-4B9F-BA33-B758CEECDD68}" destId="{196ADFFE-A522-42F9-B6AF-54946520DF2C}" srcOrd="2" destOrd="0" presId="urn:microsoft.com/office/officeart/2005/8/layout/orgChart1"/>
    <dgm:cxn modelId="{057AFB41-1171-4924-B818-81BE73F45E79}" type="presParOf" srcId="{84248F82-AC09-4490-9084-9D90E4983CF0}" destId="{B217EBA0-AEB9-41CA-A417-4BC203D58EC0}" srcOrd="2" destOrd="0" presId="urn:microsoft.com/office/officeart/2005/8/layout/orgChart1"/>
    <dgm:cxn modelId="{4A7EB36D-2FC8-4DB5-B37F-22694C24B02D}" type="presParOf" srcId="{84248F82-AC09-4490-9084-9D90E4983CF0}" destId="{9AFD5DD4-2C4F-4C34-88C3-3903F98DF4D0}" srcOrd="3" destOrd="0" presId="urn:microsoft.com/office/officeart/2005/8/layout/orgChart1"/>
    <dgm:cxn modelId="{0107FD2F-5690-4999-BAD9-9E81341D5835}" type="presParOf" srcId="{9AFD5DD4-2C4F-4C34-88C3-3903F98DF4D0}" destId="{1FF60E2D-DD83-4BC6-9B73-21836716D38D}" srcOrd="0" destOrd="0" presId="urn:microsoft.com/office/officeart/2005/8/layout/orgChart1"/>
    <dgm:cxn modelId="{97FBAA35-0E48-4096-8C17-E0EFF16434CD}" type="presParOf" srcId="{1FF60E2D-DD83-4BC6-9B73-21836716D38D}" destId="{FA4DC2AE-4721-45A8-95C2-5B3702999CAF}" srcOrd="0" destOrd="0" presId="urn:microsoft.com/office/officeart/2005/8/layout/orgChart1"/>
    <dgm:cxn modelId="{0EAE03B0-A01E-437A-8A92-588A2696FAF0}" type="presParOf" srcId="{1FF60E2D-DD83-4BC6-9B73-21836716D38D}" destId="{88069F5A-27C1-41C5-A923-380E7DBF35F9}" srcOrd="1" destOrd="0" presId="urn:microsoft.com/office/officeart/2005/8/layout/orgChart1"/>
    <dgm:cxn modelId="{EE31952F-D2DD-4D61-873C-68A3F35F7C83}" type="presParOf" srcId="{9AFD5DD4-2C4F-4C34-88C3-3903F98DF4D0}" destId="{A713540C-7373-4A43-B5A1-DF95BE414CE3}" srcOrd="1" destOrd="0" presId="urn:microsoft.com/office/officeart/2005/8/layout/orgChart1"/>
    <dgm:cxn modelId="{18C7B079-6C44-41A9-9E6C-7A916A4AB8B7}" type="presParOf" srcId="{9AFD5DD4-2C4F-4C34-88C3-3903F98DF4D0}" destId="{595BEA69-181D-433C-9102-00A241EDDC89}" srcOrd="2" destOrd="0" presId="urn:microsoft.com/office/officeart/2005/8/layout/orgChart1"/>
    <dgm:cxn modelId="{EF65ED29-1DC0-431E-B544-DE444B9C71CF}" type="presParOf" srcId="{84248F82-AC09-4490-9084-9D90E4983CF0}" destId="{B11DCEC2-6495-452C-92EE-6305A703DE58}" srcOrd="4" destOrd="0" presId="urn:microsoft.com/office/officeart/2005/8/layout/orgChart1"/>
    <dgm:cxn modelId="{C7D4FB27-9051-492A-9BCD-6D02A7E88091}" type="presParOf" srcId="{84248F82-AC09-4490-9084-9D90E4983CF0}" destId="{AF18F767-7E82-4C7B-A763-DCFF20207535}" srcOrd="5" destOrd="0" presId="urn:microsoft.com/office/officeart/2005/8/layout/orgChart1"/>
    <dgm:cxn modelId="{D31EA25F-17FA-4842-B956-2953E3115347}" type="presParOf" srcId="{AF18F767-7E82-4C7B-A763-DCFF20207535}" destId="{CD1D7523-7A05-4B3F-A233-FF3CE3C6E2DC}" srcOrd="0" destOrd="0" presId="urn:microsoft.com/office/officeart/2005/8/layout/orgChart1"/>
    <dgm:cxn modelId="{159D60E4-AF32-4A12-997A-DC6FAD675935}" type="presParOf" srcId="{CD1D7523-7A05-4B3F-A233-FF3CE3C6E2DC}" destId="{B75DE3EB-B752-43D4-AAA2-58D36431F967}" srcOrd="0" destOrd="0" presId="urn:microsoft.com/office/officeart/2005/8/layout/orgChart1"/>
    <dgm:cxn modelId="{6A0E6860-4F59-4431-95FB-5F9B08C9FA74}" type="presParOf" srcId="{CD1D7523-7A05-4B3F-A233-FF3CE3C6E2DC}" destId="{19152788-1021-4C9D-81D7-8916A6CA4165}" srcOrd="1" destOrd="0" presId="urn:microsoft.com/office/officeart/2005/8/layout/orgChart1"/>
    <dgm:cxn modelId="{959C4565-0B4F-4B8A-AD55-C8130AD72AB1}" type="presParOf" srcId="{AF18F767-7E82-4C7B-A763-DCFF20207535}" destId="{B0CEED58-9069-4566-AF2C-CC95C1616055}" srcOrd="1" destOrd="0" presId="urn:microsoft.com/office/officeart/2005/8/layout/orgChart1"/>
    <dgm:cxn modelId="{F3B61366-A22D-4C16-B786-08104C70C186}" type="presParOf" srcId="{AF18F767-7E82-4C7B-A763-DCFF20207535}" destId="{9B2197D1-AF00-4FCA-8DC6-B47CC494DD61}" srcOrd="2" destOrd="0" presId="urn:microsoft.com/office/officeart/2005/8/layout/orgChart1"/>
    <dgm:cxn modelId="{64FC9CEB-8CFA-49FD-A7A7-3FC2EC19B916}" type="presParOf" srcId="{9EC18385-E82A-4E0F-983D-C0CABE2CC354}" destId="{55F2FF44-324A-4CAD-9554-8614D6EC86A0}"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56C649A-AFC6-4625-979A-B14E5F09A7F9}" type="datetimeFigureOut">
              <a:rPr lang="fa-IR" smtClean="0"/>
              <a:pPr/>
              <a:t>1438/12/21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E23786A-B92D-4844-BD06-411A6064A2C8}"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9E23786A-B92D-4844-BD06-411A6064A2C8}" type="slidenum">
              <a:rPr lang="fa-IR" smtClean="0"/>
              <a:pPr/>
              <a:t>17</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EDF4E-19AD-4CB5-B3E7-B134E6018A5B}" type="datetimeFigureOut">
              <a:rPr lang="fa-IR" smtClean="0"/>
              <a:pPr/>
              <a:t>1438/12/21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C7103B5-F131-4BDA-A639-F98F5AB12219}"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5EEDF4E-19AD-4CB5-B3E7-B134E6018A5B}" type="datetimeFigureOut">
              <a:rPr lang="fa-IR" smtClean="0"/>
              <a:pPr/>
              <a:t>1438/12/21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C7103B5-F131-4BDA-A639-F98F5AB12219}"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a:p>
        </p:txBody>
      </p:sp>
      <p:pic>
        <p:nvPicPr>
          <p:cNvPr id="4098" name="Picture 2" descr="C:\Documents and Settings\ششش\Desktop\پس زمینه\بسم الله.bm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نقش بخش های مختلف یاخته عصبی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4071934" y="1600200"/>
            <a:ext cx="4614866" cy="5043510"/>
          </a:xfrm>
        </p:spPr>
        <p:txBody>
          <a:bodyPr>
            <a:normAutofit fontScale="92500" lnSpcReduction="20000"/>
          </a:bodyPr>
          <a:lstStyle/>
          <a:p>
            <a:r>
              <a:rPr lang="fa-IR" dirty="0" smtClean="0">
                <a:cs typeface="2  Mitra" pitchFamily="2" charset="-78"/>
              </a:rPr>
              <a:t>دندريت ها رشته هايي اند كه پيام ها را دريافت و به جسم ياختة عصبي وارد مي كنند.</a:t>
            </a:r>
          </a:p>
          <a:p>
            <a:r>
              <a:rPr lang="fa-IR" dirty="0" smtClean="0">
                <a:cs typeface="2  Mitra" pitchFamily="2" charset="-78"/>
              </a:rPr>
              <a:t> اكسونها رشته هايي اند كه پيام عصبي را از جسم یاخته ای تا انتهاي خود كه </a:t>
            </a:r>
            <a:r>
              <a:rPr lang="fa-IR" b="1" dirty="0" smtClean="0">
                <a:cs typeface="2  Mitra" pitchFamily="2" charset="-78"/>
              </a:rPr>
              <a:t>پايانة اكسون </a:t>
            </a:r>
            <a:r>
              <a:rPr lang="fa-IR" dirty="0" smtClean="0">
                <a:cs typeface="2  Mitra" pitchFamily="2" charset="-78"/>
              </a:rPr>
              <a:t>نام دارد، هدايت مي كنند. پيام عصبي از محل پايانة اكسون يك ياختة عصبي به ياختة ديگر منتقل مي شود.</a:t>
            </a:r>
          </a:p>
          <a:p>
            <a:r>
              <a:rPr lang="fa-IR" dirty="0" smtClean="0">
                <a:cs typeface="2  Mitra" pitchFamily="2" charset="-78"/>
              </a:rPr>
              <a:t>جسم یاخته ای محل قرار گرفتن هسته و انجام سوخت و ساز یاخته های عصبی است و می تواند پیام نیز تولید کند.</a:t>
            </a:r>
          </a:p>
        </p:txBody>
      </p:sp>
      <p:pic>
        <p:nvPicPr>
          <p:cNvPr id="4098" name="Picture 2"/>
          <p:cNvPicPr>
            <a:picLocks noChangeAspect="1" noChangeArrowheads="1"/>
          </p:cNvPicPr>
          <p:nvPr/>
        </p:nvPicPr>
        <p:blipFill>
          <a:blip r:embed="rId2"/>
          <a:srcRect/>
          <a:stretch>
            <a:fillRect/>
          </a:stretch>
        </p:blipFill>
        <p:spPr bwMode="auto">
          <a:xfrm>
            <a:off x="0" y="1928802"/>
            <a:ext cx="3990975" cy="389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70" y="274638"/>
            <a:ext cx="3043230" cy="394018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بخش خود مختار دستگاه عصبی محیطی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85720" y="4929198"/>
            <a:ext cx="8401080" cy="1500198"/>
          </a:xfrm>
        </p:spPr>
        <p:txBody>
          <a:bodyPr>
            <a:normAutofit lnSpcReduction="10000"/>
          </a:bodyPr>
          <a:lstStyle/>
          <a:p>
            <a:r>
              <a:rPr lang="fa-IR" dirty="0" smtClean="0">
                <a:cs typeface="2  Mitra" pitchFamily="2" charset="-78"/>
              </a:rPr>
              <a:t>بخش خود مختار دستگاه عصبی محیطی، کار ماهیچه های صاف، ماهیچۀ قلب و غده ها را به صورت ناآگاهانه تنظیم می کند و همیشه فعال است</a:t>
            </a:r>
            <a:r>
              <a:rPr lang="fa-IR" dirty="0" smtClean="0"/>
              <a:t>.</a:t>
            </a:r>
            <a:endParaRPr lang="fa-IR" dirty="0"/>
          </a:p>
        </p:txBody>
      </p:sp>
      <p:pic>
        <p:nvPicPr>
          <p:cNvPr id="4098" name="Picture 2"/>
          <p:cNvPicPr>
            <a:picLocks noChangeAspect="1" noChangeArrowheads="1"/>
          </p:cNvPicPr>
          <p:nvPr/>
        </p:nvPicPr>
        <p:blipFill>
          <a:blip r:embed="rId2"/>
          <a:srcRect/>
          <a:stretch>
            <a:fillRect/>
          </a:stretch>
        </p:blipFill>
        <p:spPr bwMode="auto">
          <a:xfrm>
            <a:off x="0" y="0"/>
            <a:ext cx="5514975"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smtClean="0">
                <a:cs typeface="2  Mitra" pitchFamily="2" charset="-78"/>
              </a:rPr>
              <a:t>این دستگاه از دو بخش </a:t>
            </a:r>
            <a:r>
              <a:rPr lang="fa-IR" b="1" dirty="0" smtClean="0">
                <a:cs typeface="2  Mitra" pitchFamily="2" charset="-78"/>
              </a:rPr>
              <a:t>هم حس (سمپاتیک)و پادهم حس (پاراسمپاتیک)</a:t>
            </a:r>
            <a:r>
              <a:rPr lang="fa-IR" dirty="0" smtClean="0">
                <a:cs typeface="2  Mitra" pitchFamily="2" charset="-78"/>
              </a:rPr>
              <a:t>تشکیل شده است که معمولاً بر خلاف یکدیگر کار می کنند تا فعالیت های حیاتی بدن را در شرایط مختلف تنظیم کنند.</a:t>
            </a:r>
            <a:endParaRPr lang="fa-IR" dirty="0">
              <a:cs typeface="2  Mitra" pitchFamily="2" charset="-78"/>
            </a:endParaRPr>
          </a:p>
        </p:txBody>
      </p:sp>
      <p:pic>
        <p:nvPicPr>
          <p:cNvPr id="5122" name="Picture 2"/>
          <p:cNvPicPr>
            <a:picLocks noChangeAspect="1" noChangeArrowheads="1"/>
          </p:cNvPicPr>
          <p:nvPr/>
        </p:nvPicPr>
        <p:blipFill>
          <a:blip r:embed="rId2"/>
          <a:srcRect/>
          <a:stretch>
            <a:fillRect/>
          </a:stretch>
        </p:blipFill>
        <p:spPr bwMode="auto">
          <a:xfrm>
            <a:off x="2928926" y="3429000"/>
            <a:ext cx="3520777" cy="2128842"/>
          </a:xfrm>
          <a:prstGeom prst="rect">
            <a:avLst/>
          </a:prstGeom>
          <a:noFill/>
          <a:ln w="9525">
            <a:noFill/>
            <a:miter lim="800000"/>
            <a:headEnd/>
            <a:tailEnd/>
          </a:ln>
          <a:effectLst/>
        </p:spPr>
      </p:pic>
      <p:sp>
        <p:nvSpPr>
          <p:cNvPr id="5"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بخش خود مختار دستگاه عصبی محیطی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29642"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فعالیت بخش خودمختار</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5000628" y="1714488"/>
            <a:ext cx="4143372" cy="4857784"/>
          </a:xfrm>
        </p:spPr>
        <p:txBody>
          <a:bodyPr>
            <a:normAutofit/>
          </a:bodyPr>
          <a:lstStyle/>
          <a:p>
            <a:r>
              <a:rPr lang="fa-IR" dirty="0" smtClean="0">
                <a:solidFill>
                  <a:srgbClr val="FF0000"/>
                </a:solidFill>
                <a:cs typeface="2  Mitra" pitchFamily="2" charset="-78"/>
              </a:rPr>
              <a:t>1-فعالیت پاراسمپاتیک </a:t>
            </a:r>
            <a:r>
              <a:rPr lang="fa-IR" dirty="0" smtClean="0">
                <a:cs typeface="2  Mitra" pitchFamily="2" charset="-78"/>
              </a:rPr>
              <a:t>باعث برقراری حالت آرامش در بدن می شود. در این حالت، فشار خون کاهش یافته، ضربان قلب کم می شود. </a:t>
            </a:r>
          </a:p>
        </p:txBody>
      </p:sp>
      <p:pic>
        <p:nvPicPr>
          <p:cNvPr id="6147" name="Picture 3"/>
          <p:cNvPicPr>
            <a:picLocks noChangeAspect="1" noChangeArrowheads="1"/>
          </p:cNvPicPr>
          <p:nvPr/>
        </p:nvPicPr>
        <p:blipFill>
          <a:blip r:embed="rId2"/>
          <a:srcRect/>
          <a:stretch>
            <a:fillRect/>
          </a:stretch>
        </p:blipFill>
        <p:spPr bwMode="auto">
          <a:xfrm>
            <a:off x="0" y="1857364"/>
            <a:ext cx="5076569"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58204"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فعالیت بخش خودمختار</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5000628" y="1857364"/>
            <a:ext cx="4143372" cy="4714908"/>
          </a:xfrm>
        </p:spPr>
        <p:txBody>
          <a:bodyPr>
            <a:normAutofit fontScale="92500" lnSpcReduction="10000"/>
          </a:bodyPr>
          <a:lstStyle/>
          <a:p>
            <a:r>
              <a:rPr lang="fa-IR" dirty="0" smtClean="0">
                <a:solidFill>
                  <a:srgbClr val="FF0000"/>
                </a:solidFill>
                <a:cs typeface="2  Mitra" pitchFamily="2" charset="-78"/>
              </a:rPr>
              <a:t>2-فعالیت بخش سمپاتیک </a:t>
            </a:r>
            <a:r>
              <a:rPr lang="fa-IR" dirty="0" smtClean="0">
                <a:cs typeface="2  Mitra" pitchFamily="2" charset="-78"/>
              </a:rPr>
              <a:t>هنگام هیجان بربخش پاراسمپاتیک غلبه دارد و بدن را در حالت آماده باش نگه می دارد. ممکن است این حالت را هنگام شرکت در مسابقۀ ورزشی تجربه کرده باشید. در این وضعیت، بخش سمپاتیک سبب افزایش فشار خون، ضربان قلب و تعداد تنفس می شود و جریان خون را به سوی قلب و ماهیچه های اسکلتی هدایت می کند.</a:t>
            </a:r>
            <a:endParaRPr lang="fa-IR" dirty="0">
              <a:cs typeface="2  Mitra" pitchFamily="2" charset="-78"/>
            </a:endParaRPr>
          </a:p>
        </p:txBody>
      </p:sp>
      <p:pic>
        <p:nvPicPr>
          <p:cNvPr id="6147" name="Picture 3"/>
          <p:cNvPicPr>
            <a:picLocks noChangeAspect="1" noChangeArrowheads="1"/>
          </p:cNvPicPr>
          <p:nvPr/>
        </p:nvPicPr>
        <p:blipFill>
          <a:blip r:embed="rId2"/>
          <a:srcRect/>
          <a:stretch>
            <a:fillRect/>
          </a:stretch>
        </p:blipFill>
        <p:spPr bwMode="auto">
          <a:xfrm>
            <a:off x="0" y="1857364"/>
            <a:ext cx="5076569"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7170" name="Picture 2"/>
          <p:cNvPicPr>
            <a:picLocks noChangeAspect="1" noChangeArrowheads="1"/>
          </p:cNvPicPr>
          <p:nvPr/>
        </p:nvPicPr>
        <p:blipFill>
          <a:blip r:embed="rId2"/>
          <a:srcRect/>
          <a:stretch>
            <a:fillRect/>
          </a:stretch>
        </p:blipFill>
        <p:spPr bwMode="auto">
          <a:xfrm>
            <a:off x="561975" y="500042"/>
            <a:ext cx="8582025" cy="866775"/>
          </a:xfrm>
          <a:prstGeom prst="rect">
            <a:avLst/>
          </a:prstGeom>
          <a:noFill/>
          <a:ln w="9525">
            <a:noFill/>
            <a:miter lim="800000"/>
            <a:headEnd/>
            <a:tailEnd/>
          </a:ln>
          <a:effectLst/>
        </p:spPr>
      </p:pic>
      <p:pic>
        <p:nvPicPr>
          <p:cNvPr id="1026" name="Picture 2"/>
          <p:cNvPicPr>
            <a:picLocks noGrp="1" noChangeAspect="1" noChangeArrowheads="1"/>
          </p:cNvPicPr>
          <p:nvPr>
            <p:ph idx="1"/>
          </p:nvPr>
        </p:nvPicPr>
        <p:blipFill>
          <a:blip r:embed="rId3"/>
          <a:srcRect/>
          <a:stretch>
            <a:fillRect/>
          </a:stretch>
        </p:blipFill>
        <p:spPr bwMode="auto">
          <a:xfrm>
            <a:off x="1071538" y="1428736"/>
            <a:ext cx="7429552" cy="53522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دستگاه عصبی جانوران</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857488" y="1600201"/>
            <a:ext cx="4286280" cy="1971676"/>
          </a:xfrm>
        </p:spPr>
        <p:txBody>
          <a:bodyPr>
            <a:normAutofit fontScale="92500" lnSpcReduction="20000"/>
          </a:bodyPr>
          <a:lstStyle/>
          <a:p>
            <a:r>
              <a:rPr lang="fa-IR" b="1" dirty="0" smtClean="0">
                <a:cs typeface="2  Mitra" pitchFamily="2" charset="-78"/>
              </a:rPr>
              <a:t>شبکۀ عصبی</a:t>
            </a:r>
          </a:p>
          <a:p>
            <a:r>
              <a:rPr lang="fa-IR" b="1" dirty="0" smtClean="0">
                <a:cs typeface="2  Mitra" pitchFamily="2" charset="-78"/>
              </a:rPr>
              <a:t>ساختار نردبان مانند</a:t>
            </a:r>
          </a:p>
          <a:p>
            <a:r>
              <a:rPr lang="fa-IR" b="1" dirty="0" smtClean="0">
                <a:cs typeface="2  Mitra" pitchFamily="2" charset="-78"/>
              </a:rPr>
              <a:t>طناب عصبی شکمی</a:t>
            </a:r>
          </a:p>
          <a:p>
            <a:r>
              <a:rPr lang="fa-IR" b="1" dirty="0" smtClean="0">
                <a:cs typeface="2  Mitra" pitchFamily="2" charset="-78"/>
              </a:rPr>
              <a:t>طناب عصبی پشتی</a:t>
            </a:r>
            <a:endParaRPr lang="fa-IR" dirty="0">
              <a:cs typeface="2  Mitra" pitchFamily="2" charset="-78"/>
            </a:endParaRPr>
          </a:p>
        </p:txBody>
      </p:sp>
      <p:pic>
        <p:nvPicPr>
          <p:cNvPr id="1026" name="Picture 2"/>
          <p:cNvPicPr>
            <a:picLocks noChangeAspect="1" noChangeArrowheads="1"/>
          </p:cNvPicPr>
          <p:nvPr/>
        </p:nvPicPr>
        <p:blipFill>
          <a:blip r:embed="rId2"/>
          <a:srcRect/>
          <a:stretch>
            <a:fillRect/>
          </a:stretch>
        </p:blipFill>
        <p:spPr bwMode="auto">
          <a:xfrm>
            <a:off x="2873200" y="3538532"/>
            <a:ext cx="6270800" cy="3319468"/>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0" y="1288217"/>
            <a:ext cx="2832093" cy="55697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شبکۀ عصبی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786314" y="1600200"/>
            <a:ext cx="3900486" cy="5257800"/>
          </a:xfrm>
        </p:spPr>
        <p:txBody>
          <a:bodyPr>
            <a:normAutofit/>
          </a:bodyPr>
          <a:lstStyle/>
          <a:p>
            <a:r>
              <a:rPr lang="fa-IR" dirty="0" smtClean="0">
                <a:cs typeface="2  Mitra" pitchFamily="2" charset="-78"/>
              </a:rPr>
              <a:t>ساده ترین ساختار عصبی، </a:t>
            </a:r>
            <a:r>
              <a:rPr lang="fa-IR" b="1" dirty="0" smtClean="0">
                <a:cs typeface="2  Mitra" pitchFamily="2" charset="-78"/>
              </a:rPr>
              <a:t>شبکۀ عصبی </a:t>
            </a:r>
            <a:r>
              <a:rPr lang="fa-IR" dirty="0" smtClean="0">
                <a:cs typeface="2  Mitra" pitchFamily="2" charset="-78"/>
              </a:rPr>
              <a:t>در هیدر است. شبکۀ عصبی مجموعه ای از نورون های پراکنده در دیواره بدن هیدر است که با هم ارتباط دارند. تحریک هر نقطه از بدن جانور در همۀ سطح آن منتشر می شود. شبکۀ عصبی یاخته های ماهیچه ای بدن را تحریک می کند.</a:t>
            </a:r>
            <a:endParaRPr lang="fa-IR" dirty="0">
              <a:cs typeface="2  Mitra" pitchFamily="2" charset="-78"/>
            </a:endParaRPr>
          </a:p>
        </p:txBody>
      </p:sp>
      <p:pic>
        <p:nvPicPr>
          <p:cNvPr id="1026" name="Picture 2"/>
          <p:cNvPicPr>
            <a:picLocks noChangeAspect="1" noChangeArrowheads="1"/>
          </p:cNvPicPr>
          <p:nvPr/>
        </p:nvPicPr>
        <p:blipFill>
          <a:blip r:embed="rId2"/>
          <a:srcRect/>
          <a:stretch>
            <a:fillRect/>
          </a:stretch>
        </p:blipFill>
        <p:spPr bwMode="auto">
          <a:xfrm>
            <a:off x="0" y="1428736"/>
            <a:ext cx="4419600" cy="511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ساختار نردبان مانند</a:t>
            </a:r>
          </a:p>
        </p:txBody>
      </p:sp>
      <p:sp>
        <p:nvSpPr>
          <p:cNvPr id="3" name="Content Placeholder 2"/>
          <p:cNvSpPr>
            <a:spLocks noGrp="1"/>
          </p:cNvSpPr>
          <p:nvPr>
            <p:ph idx="1"/>
          </p:nvPr>
        </p:nvSpPr>
        <p:spPr>
          <a:xfrm>
            <a:off x="2643174" y="1600200"/>
            <a:ext cx="6043626" cy="5257800"/>
          </a:xfrm>
        </p:spPr>
        <p:txBody>
          <a:bodyPr>
            <a:normAutofit lnSpcReduction="10000"/>
          </a:bodyPr>
          <a:lstStyle/>
          <a:p>
            <a:r>
              <a:rPr lang="fa-IR" dirty="0" smtClean="0">
                <a:cs typeface="2  Mitra" pitchFamily="2" charset="-78"/>
              </a:rPr>
              <a:t>الف) </a:t>
            </a:r>
            <a:r>
              <a:rPr lang="fa-IR" dirty="0" smtClean="0">
                <a:solidFill>
                  <a:srgbClr val="FF0000"/>
                </a:solidFill>
                <a:cs typeface="2  Mitra" pitchFamily="2" charset="-78"/>
              </a:rPr>
              <a:t>بخش مرکزی: </a:t>
            </a:r>
            <a:r>
              <a:rPr lang="fa-IR" dirty="0" smtClean="0">
                <a:cs typeface="2  Mitra" pitchFamily="2" charset="-78"/>
              </a:rPr>
              <a:t>در پلاناریا دو گره عصبی در سر جانور، مغز را تشکیل داده اند.هر گره مجموعه ای از جسم یاخته های عصبی است. مغز و دو طناب عصبی متصل به آنکه در طول بدن جانور کشیده شده اند، بخش مرکزی دستگاه عصبی را تشکیل می دهند.</a:t>
            </a:r>
          </a:p>
          <a:p>
            <a:r>
              <a:rPr lang="fa-IR" dirty="0" smtClean="0">
                <a:cs typeface="2  Mitra" pitchFamily="2" charset="-78"/>
              </a:rPr>
              <a:t>ب)</a:t>
            </a:r>
            <a:r>
              <a:rPr lang="fa-IR" dirty="0" smtClean="0">
                <a:solidFill>
                  <a:srgbClr val="FF0000"/>
                </a:solidFill>
                <a:cs typeface="2  Mitra" pitchFamily="2" charset="-78"/>
              </a:rPr>
              <a:t>بخش محیطی: </a:t>
            </a:r>
            <a:r>
              <a:rPr lang="fa-IR" dirty="0" smtClean="0">
                <a:cs typeface="2  Mitra" pitchFamily="2" charset="-78"/>
              </a:rPr>
              <a:t>دو طناب عصبی موازی با رشته هایی به هم متصل شده اند و </a:t>
            </a:r>
            <a:r>
              <a:rPr lang="fa-IR" b="1" dirty="0" smtClean="0">
                <a:cs typeface="2  Mitra" pitchFamily="2" charset="-78"/>
              </a:rPr>
              <a:t>ساختار نردبان مانندی </a:t>
            </a:r>
            <a:r>
              <a:rPr lang="fa-IR" dirty="0" smtClean="0">
                <a:cs typeface="2  Mitra" pitchFamily="2" charset="-78"/>
              </a:rPr>
              <a:t>را ایجاد می کنند. رشته های کوچک تر متصل به طناب ها، بخش محیطی دستگاه عصبی را تشکیل می دهند.</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0" y="1357298"/>
            <a:ext cx="2466975" cy="4933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9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طناب عصبی شکمی </a:t>
            </a:r>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4286248" y="1600200"/>
            <a:ext cx="4400552" cy="4900634"/>
          </a:xfrm>
        </p:spPr>
        <p:txBody>
          <a:bodyPr/>
          <a:lstStyle/>
          <a:p>
            <a:r>
              <a:rPr lang="fa-IR" dirty="0" smtClean="0">
                <a:cs typeface="2  Mitra" pitchFamily="2" charset="-78"/>
              </a:rPr>
              <a:t>مغز حشرات از چند گره به هم جوش خورده تشکیل شده است. یک </a:t>
            </a:r>
            <a:r>
              <a:rPr lang="fa-IR" b="1" dirty="0" smtClean="0">
                <a:cs typeface="2  Mitra" pitchFamily="2" charset="-78"/>
              </a:rPr>
              <a:t>طناب عصبی شکمی</a:t>
            </a:r>
            <a:r>
              <a:rPr lang="fa-IR" dirty="0" smtClean="0">
                <a:cs typeface="2  Mitra" pitchFamily="2" charset="-78"/>
              </a:rPr>
              <a:t> که در طول بدن جانور کشیده شده است، در هر بند از بدن، یک </a:t>
            </a:r>
            <a:r>
              <a:rPr lang="fa-IR" b="1" dirty="0" smtClean="0">
                <a:cs typeface="2  Mitra" pitchFamily="2" charset="-78"/>
              </a:rPr>
              <a:t>گره عصبی </a:t>
            </a:r>
            <a:r>
              <a:rPr lang="fa-IR" dirty="0" smtClean="0">
                <a:cs typeface="2  Mitra" pitchFamily="2" charset="-78"/>
              </a:rPr>
              <a:t>دارد. هر گره فعالیت ماهیچه های آن بند را تنظیم می کند</a:t>
            </a:r>
            <a:endParaRPr lang="fa-IR" dirty="0">
              <a:cs typeface="2  Mitra" pitchFamily="2" charset="-78"/>
            </a:endParaRPr>
          </a:p>
        </p:txBody>
      </p:sp>
      <p:pic>
        <p:nvPicPr>
          <p:cNvPr id="3074" name="Picture 2"/>
          <p:cNvPicPr>
            <a:picLocks noChangeAspect="1" noChangeArrowheads="1"/>
          </p:cNvPicPr>
          <p:nvPr/>
        </p:nvPicPr>
        <p:blipFill>
          <a:blip r:embed="rId2"/>
          <a:srcRect/>
          <a:stretch>
            <a:fillRect/>
          </a:stretch>
        </p:blipFill>
        <p:spPr bwMode="auto">
          <a:xfrm>
            <a:off x="500034" y="1285860"/>
            <a:ext cx="3619500" cy="5048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ARAND (1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p:nvPr>
        </p:nvSpPr>
        <p:spPr/>
        <p:txBody>
          <a:bodyPr/>
          <a:lstStyle/>
          <a:p>
            <a:r>
              <a:rPr lang="fa-IR" dirty="0" smtClean="0">
                <a:solidFill>
                  <a:srgbClr val="92D050"/>
                </a:solidFill>
              </a:rPr>
              <a:t>سرفراز باشید</a:t>
            </a:r>
            <a:endParaRPr lang="fa-IR" dirty="0">
              <a:solidFill>
                <a:srgbClr val="92D05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غلاف ميلين و گره رانويه </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857620" y="1600200"/>
            <a:ext cx="4829180" cy="5257800"/>
          </a:xfrm>
        </p:spPr>
        <p:txBody>
          <a:bodyPr/>
          <a:lstStyle/>
          <a:p>
            <a:r>
              <a:rPr lang="fa-IR" dirty="0" smtClean="0">
                <a:cs typeface="2  Mitra" pitchFamily="2" charset="-78"/>
              </a:rPr>
              <a:t>ياخته هاي عصبي پوششی به نام </a:t>
            </a:r>
            <a:r>
              <a:rPr lang="fa-IR" b="1" dirty="0" smtClean="0">
                <a:cs typeface="2  Mitra" pitchFamily="2" charset="-78"/>
              </a:rPr>
              <a:t>غلاف ميلين </a:t>
            </a:r>
            <a:r>
              <a:rPr lang="fa-IR" dirty="0" smtClean="0">
                <a:cs typeface="2  Mitra" pitchFamily="2" charset="-78"/>
              </a:rPr>
              <a:t>دارند. غلاف ميلين رشته هاي اكسون و دندريت بسياري از ياخته هاي عصبي را مي پوشاند و آنها را عايق بندي مي كند. غلاف ميلين در بخش هايي از رشته قطع مي شود. اين بخش ها را </a:t>
            </a:r>
            <a:r>
              <a:rPr lang="fa-IR" b="1" dirty="0" smtClean="0">
                <a:cs typeface="2  Mitra" pitchFamily="2" charset="-78"/>
              </a:rPr>
              <a:t>گره رانويه </a:t>
            </a:r>
            <a:r>
              <a:rPr lang="fa-IR" dirty="0" smtClean="0">
                <a:cs typeface="2  Mitra" pitchFamily="2" charset="-78"/>
              </a:rPr>
              <a:t>مي نامند كه با نقش آنها در ادامه درس، آشنا خواهيد شد.</a:t>
            </a:r>
            <a:endParaRPr lang="fa-IR" dirty="0">
              <a:cs typeface="2  Mitra" pitchFamily="2" charset="-78"/>
            </a:endParaRPr>
          </a:p>
        </p:txBody>
      </p:sp>
      <p:pic>
        <p:nvPicPr>
          <p:cNvPr id="5122" name="Picture 2"/>
          <p:cNvPicPr>
            <a:picLocks noChangeAspect="1" noChangeArrowheads="1"/>
          </p:cNvPicPr>
          <p:nvPr/>
        </p:nvPicPr>
        <p:blipFill>
          <a:blip r:embed="rId2"/>
          <a:srcRect/>
          <a:stretch>
            <a:fillRect/>
          </a:stretch>
        </p:blipFill>
        <p:spPr bwMode="auto">
          <a:xfrm>
            <a:off x="0" y="1857364"/>
            <a:ext cx="3990975" cy="389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04" y="285728"/>
            <a:ext cx="5143504"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نقش سلولهاي پشتيبان</a:t>
            </a:r>
            <a:endPar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1714480" y="4672010"/>
            <a:ext cx="7115196" cy="2185990"/>
          </a:xfrm>
        </p:spPr>
        <p:txBody>
          <a:bodyPr>
            <a:normAutofit/>
          </a:bodyPr>
          <a:lstStyle/>
          <a:p>
            <a:r>
              <a:rPr lang="fa-IR" dirty="0" smtClean="0">
                <a:cs typeface="2  Mitra" pitchFamily="2" charset="-78"/>
              </a:rPr>
              <a:t>1- غلاف ميلين را یاخته های پشتيبان بافت عصبي مي سازند. ياختة پشتيبان به دور رشتة عصبي مي پيچيد و غلاف ميلين را به وجود مي آورد.</a:t>
            </a:r>
          </a:p>
          <a:p>
            <a:endParaRPr lang="fa-IR" dirty="0"/>
          </a:p>
        </p:txBody>
      </p:sp>
      <p:pic>
        <p:nvPicPr>
          <p:cNvPr id="2053" name="Picture 5"/>
          <p:cNvPicPr>
            <a:picLocks noChangeAspect="1" noChangeArrowheads="1"/>
          </p:cNvPicPr>
          <p:nvPr/>
        </p:nvPicPr>
        <p:blipFill>
          <a:blip r:embed="rId2"/>
          <a:srcRect/>
          <a:stretch>
            <a:fillRect/>
          </a:stretch>
        </p:blipFill>
        <p:spPr bwMode="auto">
          <a:xfrm rot="5400000">
            <a:off x="-2393173" y="2964661"/>
            <a:ext cx="6286512" cy="1500166"/>
          </a:xfrm>
          <a:prstGeom prst="rect">
            <a:avLst/>
          </a:prstGeom>
          <a:noFill/>
          <a:ln w="9525">
            <a:noFill/>
            <a:miter lim="800000"/>
            <a:headEnd/>
            <a:tailEnd/>
          </a:ln>
          <a:effectLst/>
        </p:spPr>
      </p:pic>
      <p:pic>
        <p:nvPicPr>
          <p:cNvPr id="6146" name="Picture 2" descr="C:\Documents and Settings\ششش\Desktop\میلین.JPG"/>
          <p:cNvPicPr>
            <a:picLocks noChangeAspect="1" noChangeArrowheads="1"/>
          </p:cNvPicPr>
          <p:nvPr/>
        </p:nvPicPr>
        <p:blipFill>
          <a:blip r:embed="rId3"/>
          <a:srcRect/>
          <a:stretch>
            <a:fillRect/>
          </a:stretch>
        </p:blipFill>
        <p:spPr bwMode="auto">
          <a:xfrm>
            <a:off x="1500166" y="1357298"/>
            <a:ext cx="7259996" cy="314324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3570" y="1643050"/>
            <a:ext cx="3257544" cy="4900634"/>
          </a:xfrm>
        </p:spPr>
        <p:txBody>
          <a:bodyPr/>
          <a:lstStyle/>
          <a:p>
            <a:r>
              <a:rPr lang="fa-IR" dirty="0" smtClean="0">
                <a:cs typeface="2  Mitra" pitchFamily="2" charset="-78"/>
              </a:rPr>
              <a:t>2- تعداد یاخته های پشتیبان چند برابر یاخته های عصبی است و انواع گوناگونی دارند. این یاخته ها داربست هایی برای استقرار یاخته های عصبی ایجاد می کنند؛</a:t>
            </a:r>
          </a:p>
        </p:txBody>
      </p:sp>
      <p:sp>
        <p:nvSpPr>
          <p:cNvPr id="4" name="Title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نقش سلولهاي پشتيبان</a:t>
            </a:r>
            <a:endPar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170" name="Picture 2"/>
          <p:cNvPicPr>
            <a:picLocks noChangeAspect="1" noChangeArrowheads="1"/>
          </p:cNvPicPr>
          <p:nvPr/>
        </p:nvPicPr>
        <p:blipFill>
          <a:blip r:embed="rId2"/>
          <a:srcRect/>
          <a:stretch>
            <a:fillRect/>
          </a:stretch>
        </p:blipFill>
        <p:spPr bwMode="auto">
          <a:xfrm>
            <a:off x="0" y="1500174"/>
            <a:ext cx="5539167" cy="5000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smtClean="0">
                <a:cs typeface="2  Mitra" pitchFamily="2" charset="-78"/>
              </a:rPr>
              <a:t>3- سلولهاي پشتيبان در دفاع از ياخته هاي عصبي </a:t>
            </a:r>
          </a:p>
          <a:p>
            <a:r>
              <a:rPr lang="fa-IR" dirty="0" smtClean="0">
                <a:cs typeface="2  Mitra" pitchFamily="2" charset="-78"/>
              </a:rPr>
              <a:t>4-وحفظ هم ايستايي مايع اطراف آن ها(مثل حفظ مقدار طبیعی یون ها) نيز نقش دارند.</a:t>
            </a:r>
          </a:p>
          <a:p>
            <a:endParaRPr lang="fa-IR" dirty="0"/>
          </a:p>
        </p:txBody>
      </p:sp>
      <p:sp>
        <p:nvSpPr>
          <p:cNvPr id="4" name="Title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نقش سلولهاي پشتيبان</a:t>
            </a:r>
            <a:endPar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6" y="500042"/>
            <a:ext cx="2071702" cy="3714776"/>
          </a:xfrm>
        </p:spPr>
        <p:txBody>
          <a:bodyPr>
            <a:normAutofit/>
          </a:bodyPr>
          <a:lstStyle/>
          <a:p>
            <a:r>
              <a:rPr lang="fa-IR" dirty="0" smtClean="0">
                <a:solidFill>
                  <a:srgbClr val="C00000"/>
                </a:solidFill>
                <a:effectLst>
                  <a:outerShdw blurRad="38100" dist="38100" dir="2700000" algn="tl">
                    <a:srgbClr val="000000">
                      <a:alpha val="43137"/>
                    </a:srgbClr>
                  </a:outerShdw>
                </a:effectLst>
                <a:cs typeface="2  Mitra" pitchFamily="2" charset="-78"/>
              </a:rPr>
              <a:t>انواع ياخته هاي </a:t>
            </a:r>
            <a:r>
              <a:rPr lang="fa-IR" dirty="0" smtClean="0">
                <a:solidFill>
                  <a:srgbClr val="C00000"/>
                </a:solidFill>
                <a:effectLst>
                  <a:outerShdw blurRad="38100" dist="38100" dir="2700000" algn="tl">
                    <a:srgbClr val="000000">
                      <a:alpha val="43137"/>
                    </a:srgbClr>
                  </a:outerShdw>
                </a:effectLst>
                <a:cs typeface="2  Mitra" pitchFamily="2" charset="-78"/>
              </a:rPr>
              <a:t>عصبی از </a:t>
            </a:r>
            <a:r>
              <a:rPr lang="fa-IR" dirty="0" smtClean="0">
                <a:solidFill>
                  <a:srgbClr val="C00000"/>
                </a:solidFill>
                <a:effectLst>
                  <a:outerShdw blurRad="38100" dist="38100" dir="2700000" algn="tl">
                    <a:srgbClr val="000000">
                      <a:alpha val="43137"/>
                    </a:srgbClr>
                  </a:outerShdw>
                </a:effectLst>
                <a:cs typeface="2  Mitra" pitchFamily="2" charset="-78"/>
              </a:rPr>
              <a:t>نظر كاري كه انجام مي دهند</a:t>
            </a:r>
          </a:p>
        </p:txBody>
      </p:sp>
      <p:sp>
        <p:nvSpPr>
          <p:cNvPr id="3" name="Content Placeholder 2"/>
          <p:cNvSpPr>
            <a:spLocks noGrp="1"/>
          </p:cNvSpPr>
          <p:nvPr>
            <p:ph idx="1"/>
          </p:nvPr>
        </p:nvSpPr>
        <p:spPr>
          <a:xfrm>
            <a:off x="214282" y="4214818"/>
            <a:ext cx="8358246" cy="2285993"/>
          </a:xfrm>
        </p:spPr>
        <p:txBody>
          <a:bodyPr>
            <a:noAutofit/>
          </a:bodyPr>
          <a:lstStyle/>
          <a:p>
            <a:r>
              <a:rPr lang="fa-IR" sz="2700" b="1" dirty="0" smtClean="0">
                <a:cs typeface="2  Mitra" pitchFamily="2" charset="-78"/>
              </a:rPr>
              <a:t>1- </a:t>
            </a:r>
            <a:r>
              <a:rPr lang="fa-IR" sz="2700" dirty="0" smtClean="0">
                <a:cs typeface="2  Mitra" pitchFamily="2" charset="-78"/>
              </a:rPr>
              <a:t>ياخته هاي عصبي </a:t>
            </a:r>
            <a:r>
              <a:rPr lang="fa-IR" sz="2700" b="1" dirty="0" smtClean="0">
                <a:cs typeface="2  Mitra" pitchFamily="2" charset="-78"/>
              </a:rPr>
              <a:t>حسي</a:t>
            </a:r>
            <a:r>
              <a:rPr lang="fa-IR" sz="2700" dirty="0" smtClean="0">
                <a:cs typeface="2  Mitra" pitchFamily="2" charset="-78"/>
              </a:rPr>
              <a:t> پيام ها را از گيرنده هاي حسي به سوي بخش مركزي دستگاه عصبي (مغز و نخاع) مي آورند.</a:t>
            </a:r>
          </a:p>
          <a:p>
            <a:r>
              <a:rPr lang="fa-IR" sz="2700" dirty="0" smtClean="0">
                <a:cs typeface="2  Mitra" pitchFamily="2" charset="-78"/>
              </a:rPr>
              <a:t> 2- ياخته هاي عصبي </a:t>
            </a:r>
            <a:r>
              <a:rPr lang="fa-IR" sz="2700" b="1" dirty="0" smtClean="0">
                <a:cs typeface="2  Mitra" pitchFamily="2" charset="-78"/>
              </a:rPr>
              <a:t>حركتي</a:t>
            </a:r>
            <a:r>
              <a:rPr lang="fa-IR" sz="2700" dirty="0" smtClean="0">
                <a:cs typeface="2  Mitra" pitchFamily="2" charset="-78"/>
              </a:rPr>
              <a:t> پيام ها را از بخش مركزي دستگاه عصبی به سوي اندام ها (مانند ماهيچه ها) مي برند.</a:t>
            </a:r>
          </a:p>
          <a:p>
            <a:r>
              <a:rPr lang="fa-IR" sz="2700" dirty="0" smtClean="0">
                <a:cs typeface="2  Mitra" pitchFamily="2" charset="-78"/>
              </a:rPr>
              <a:t> 3- ياخته هاي عصبي </a:t>
            </a:r>
            <a:r>
              <a:rPr lang="fa-IR" sz="2700" b="1" dirty="0" smtClean="0">
                <a:cs typeface="2  Mitra" pitchFamily="2" charset="-78"/>
              </a:rPr>
              <a:t>رابط</a:t>
            </a:r>
            <a:r>
              <a:rPr lang="fa-IR" sz="2700" dirty="0" smtClean="0">
                <a:cs typeface="2  Mitra" pitchFamily="2" charset="-78"/>
              </a:rPr>
              <a:t> كه در مغز و نخاع قرار دارند. که ارتباط لازم بين ياخته هاي عصبي را فراهم مي كنند.</a:t>
            </a:r>
            <a:endParaRPr lang="fa-IR" sz="2700" dirty="0">
              <a:cs typeface="2  Mitra" pitchFamily="2" charset="-78"/>
            </a:endParaRPr>
          </a:p>
        </p:txBody>
      </p:sp>
      <p:pic>
        <p:nvPicPr>
          <p:cNvPr id="8194" name="Picture 2"/>
          <p:cNvPicPr>
            <a:picLocks noChangeAspect="1" noChangeArrowheads="1"/>
          </p:cNvPicPr>
          <p:nvPr/>
        </p:nvPicPr>
        <p:blipFill>
          <a:blip r:embed="rId2"/>
          <a:srcRect/>
          <a:stretch>
            <a:fillRect/>
          </a:stretch>
        </p:blipFill>
        <p:spPr bwMode="auto">
          <a:xfrm>
            <a:off x="0" y="0"/>
            <a:ext cx="6972300" cy="4219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43248"/>
            <a:ext cx="8229600" cy="2982915"/>
          </a:xfrm>
        </p:spPr>
        <p:txBody>
          <a:bodyPr>
            <a:normAutofit fontScale="92500" lnSpcReduction="10000"/>
          </a:bodyPr>
          <a:lstStyle/>
          <a:p>
            <a:r>
              <a:rPr lang="fa-IR" dirty="0" smtClean="0"/>
              <a:t>1.نورون حسی یک دندریت بلندتر ویک اکسون کوتاهتر داردکه هردو از یک نقطه خارج شده و هردو میلین دارند.</a:t>
            </a:r>
          </a:p>
          <a:p>
            <a:r>
              <a:rPr lang="fa-IR" dirty="0" smtClean="0"/>
              <a:t>2.نورون رابط چندین دندریت و یک اکسون دارد و همه بدون میلین هستند.</a:t>
            </a:r>
          </a:p>
          <a:p>
            <a:r>
              <a:rPr lang="fa-IR" dirty="0" smtClean="0"/>
              <a:t>3.نورون حرکتی دندریت های کوتاه فراوان و یک اکسون بلند دارد. اکسون میلین دار و دندریت ها بدون میلین هستند</a:t>
            </a:r>
            <a:endParaRPr lang="fa-IR" dirty="0"/>
          </a:p>
        </p:txBody>
      </p:sp>
      <p:pic>
        <p:nvPicPr>
          <p:cNvPr id="9218" name="Picture 2"/>
          <p:cNvPicPr>
            <a:picLocks noChangeAspect="1" noChangeArrowheads="1"/>
          </p:cNvPicPr>
          <p:nvPr/>
        </p:nvPicPr>
        <p:blipFill>
          <a:blip r:embed="rId2"/>
          <a:srcRect/>
          <a:stretch>
            <a:fillRect/>
          </a:stretch>
        </p:blipFill>
        <p:spPr bwMode="auto">
          <a:xfrm>
            <a:off x="0" y="0"/>
            <a:ext cx="9144000" cy="30718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0" y="357166"/>
            <a:ext cx="4214810" cy="64294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پيام عصبی چگونه ايجاد مي شود؟</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85720" y="5143512"/>
            <a:ext cx="8858280" cy="1714488"/>
          </a:xfrm>
        </p:spPr>
        <p:txBody>
          <a:bodyPr>
            <a:normAutofit fontScale="92500" lnSpcReduction="20000"/>
          </a:bodyPr>
          <a:lstStyle/>
          <a:p>
            <a:pPr>
              <a:buNone/>
            </a:pPr>
            <a:r>
              <a:rPr lang="fa-IR" dirty="0" smtClean="0">
                <a:cs typeface="2  Mitra" pitchFamily="2" charset="-78"/>
              </a:rPr>
              <a:t>    پيام عصبي در اثر تغييرمقدار يونها در دو سوي غشاي  ياختة عصبي به وجود مي آيد. از آنجا كه مقدار يون ها در دو سوي غشا، يكسان نيست، بار الكتريكي دو سوي غشاي ياخته عصبي ، متفاوت است و در نتيجه بين دو  سوي آن، اختلاف پتانسيل الكتريكي وجود دارد. </a:t>
            </a:r>
            <a:endParaRPr lang="fa-IR" dirty="0">
              <a:cs typeface="2  Mitra" pitchFamily="2" charset="-78"/>
            </a:endParaRPr>
          </a:p>
        </p:txBody>
      </p:sp>
      <p:pic>
        <p:nvPicPr>
          <p:cNvPr id="2050" name="Picture 2" descr="C:\Documents and Settings\ششش\Desktop\فصل2\5.JPG"/>
          <p:cNvPicPr>
            <a:picLocks noChangeAspect="1" noChangeArrowheads="1"/>
          </p:cNvPicPr>
          <p:nvPr/>
        </p:nvPicPr>
        <p:blipFill>
          <a:blip r:embed="rId3"/>
          <a:srcRect/>
          <a:stretch>
            <a:fillRect/>
          </a:stretch>
        </p:blipFill>
        <p:spPr bwMode="auto">
          <a:xfrm>
            <a:off x="0" y="2714620"/>
            <a:ext cx="4714876" cy="2360068"/>
          </a:xfrm>
          <a:prstGeom prst="rect">
            <a:avLst/>
          </a:prstGeom>
          <a:noFill/>
        </p:spPr>
      </p:pic>
      <p:pic>
        <p:nvPicPr>
          <p:cNvPr id="3074" name="Picture 2" descr="C:\Documents and Settings\ششش\Desktop\فصل2\آرامش 2.jpg"/>
          <p:cNvPicPr>
            <a:picLocks noChangeAspect="1" noChangeArrowheads="1"/>
          </p:cNvPicPr>
          <p:nvPr/>
        </p:nvPicPr>
        <p:blipFill>
          <a:blip r:embed="rId4"/>
          <a:srcRect/>
          <a:stretch>
            <a:fillRect/>
          </a:stretch>
        </p:blipFill>
        <p:spPr bwMode="auto">
          <a:xfrm>
            <a:off x="0" y="0"/>
            <a:ext cx="4754406" cy="2571744"/>
          </a:xfrm>
          <a:prstGeom prst="rect">
            <a:avLst/>
          </a:prstGeom>
          <a:noFill/>
        </p:spPr>
      </p:pic>
      <p:pic>
        <p:nvPicPr>
          <p:cNvPr id="10243" name="Picture 3"/>
          <p:cNvPicPr>
            <a:picLocks noChangeAspect="1" noChangeArrowheads="1"/>
          </p:cNvPicPr>
          <p:nvPr/>
        </p:nvPicPr>
        <p:blipFill>
          <a:blip r:embed="rId5"/>
          <a:srcRect/>
          <a:stretch>
            <a:fillRect/>
          </a:stretch>
        </p:blipFill>
        <p:spPr bwMode="auto">
          <a:xfrm>
            <a:off x="5000628" y="1452899"/>
            <a:ext cx="3286148" cy="3596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72074"/>
            <a:ext cx="9144000" cy="1785926"/>
          </a:xfrm>
        </p:spPr>
        <p:txBody>
          <a:bodyPr>
            <a:normAutofit fontScale="85000" lnSpcReduction="10000"/>
          </a:bodyPr>
          <a:lstStyle/>
          <a:p>
            <a:r>
              <a:rPr lang="fa-IR" dirty="0" smtClean="0">
                <a:cs typeface="2  Mitra" pitchFamily="2" charset="-78"/>
              </a:rPr>
              <a:t>وقتي ياختة عصبي فعاليت عصبي ندارد، در دو سوي غشاي آن اختلاف پتانسيلي در حدود 70 – ميلي ولت برقرار است. اين اختلاف پتانسيل را </a:t>
            </a:r>
            <a:r>
              <a:rPr lang="fa-IR" b="1" dirty="0" smtClean="0">
                <a:cs typeface="2  Mitra" pitchFamily="2" charset="-78"/>
              </a:rPr>
              <a:t>پتانسيل آرامش </a:t>
            </a:r>
            <a:r>
              <a:rPr lang="fa-IR" dirty="0" smtClean="0">
                <a:cs typeface="2  Mitra" pitchFamily="2" charset="-78"/>
              </a:rPr>
              <a:t>مي نامند. </a:t>
            </a:r>
          </a:p>
          <a:p>
            <a:r>
              <a:rPr lang="fa-IR" dirty="0" smtClean="0">
                <a:cs typeface="2  Mitra" pitchFamily="2" charset="-78"/>
              </a:rPr>
              <a:t>چگونه اين اختلاف پتانسيل ايجاد مي شود ؟ براي پاسخ به اين پرسش بايد دربارة ياخته هاي عصبي بيشتر بدانيم.</a:t>
            </a:r>
            <a:endParaRPr lang="fa-IR" dirty="0">
              <a:cs typeface="2  Mitra" pitchFamily="2" charset="-78"/>
            </a:endParaRPr>
          </a:p>
        </p:txBody>
      </p:sp>
      <p:pic>
        <p:nvPicPr>
          <p:cNvPr id="11266" name="Picture 2"/>
          <p:cNvPicPr>
            <a:picLocks noChangeAspect="1" noChangeArrowheads="1"/>
          </p:cNvPicPr>
          <p:nvPr/>
        </p:nvPicPr>
        <p:blipFill>
          <a:blip r:embed="rId2"/>
          <a:srcRect/>
          <a:stretch>
            <a:fillRect/>
          </a:stretch>
        </p:blipFill>
        <p:spPr bwMode="auto">
          <a:xfrm>
            <a:off x="14036" y="571480"/>
            <a:ext cx="8706081" cy="4581531"/>
          </a:xfrm>
          <a:prstGeom prst="rect">
            <a:avLst/>
          </a:prstGeom>
          <a:noFill/>
          <a:ln w="9525">
            <a:noFill/>
            <a:miter lim="800000"/>
            <a:headEnd/>
            <a:tailEnd/>
          </a:ln>
          <a:effectLst/>
        </p:spPr>
      </p:pic>
      <p:sp>
        <p:nvSpPr>
          <p:cNvPr id="7" name="Title 1"/>
          <p:cNvSpPr txBox="1">
            <a:spLocks/>
          </p:cNvSpPr>
          <p:nvPr/>
        </p:nvSpPr>
        <p:spPr>
          <a:xfrm>
            <a:off x="428596" y="0"/>
            <a:ext cx="8229600" cy="857232"/>
          </a:xfrm>
          <a:prstGeom prst="rect">
            <a:avLst/>
          </a:prstGeom>
        </p:spPr>
        <p:txBody>
          <a:bodyPr vert="horz" lIns="91440" tIns="45720" rIns="91440" bIns="45720" rtlCol="1"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تعریف پتانسيل آرامش</a:t>
            </a:r>
            <a:endParaRPr kumimoji="0" lang="fa-IR" sz="4400" b="1" i="0" u="none" strike="noStrike" kern="1200"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638"/>
            <a:ext cx="3400420" cy="1225536"/>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پتانسيل آرامش</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428596" y="5072074"/>
            <a:ext cx="8258204" cy="1785926"/>
          </a:xfrm>
        </p:spPr>
        <p:txBody>
          <a:bodyPr>
            <a:normAutofit fontScale="92500" lnSpcReduction="10000"/>
          </a:bodyPr>
          <a:lstStyle/>
          <a:p>
            <a:r>
              <a:rPr lang="fa-IR" dirty="0" smtClean="0">
                <a:cs typeface="2  Mitra" pitchFamily="2" charset="-78"/>
              </a:rPr>
              <a:t>در حالت آرامش ، مقدار يون هاي سديم در بيرون غشا ياخته هاي عصبي زنده از داخل آن بيشتراست و در مقابل مقدار يون هاي پتاسيم در درون ياخته، بيشتر است. در غشاي ياخته های عصبی مولكول هاي پروتئيني وجود دارند كه به عبور يونهاي سديم و پتاسيم از غشا كمك مي كنند</a:t>
            </a:r>
            <a:endParaRPr lang="fa-IR" dirty="0">
              <a:cs typeface="2  Mitra" pitchFamily="2" charset="-78"/>
            </a:endParaRPr>
          </a:p>
        </p:txBody>
      </p:sp>
      <p:pic>
        <p:nvPicPr>
          <p:cNvPr id="3074" name="Picture 2"/>
          <p:cNvPicPr>
            <a:picLocks noChangeAspect="1" noChangeArrowheads="1"/>
          </p:cNvPicPr>
          <p:nvPr/>
        </p:nvPicPr>
        <p:blipFill>
          <a:blip r:embed="rId2"/>
          <a:srcRect/>
          <a:stretch>
            <a:fillRect/>
          </a:stretch>
        </p:blipFill>
        <p:spPr bwMode="auto">
          <a:xfrm>
            <a:off x="0" y="0"/>
            <a:ext cx="4143372" cy="21337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57158" y="2357430"/>
            <a:ext cx="3812262" cy="264318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857752" y="2428868"/>
            <a:ext cx="2214578" cy="26025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fa-IR" smtClean="0"/>
          </a:p>
        </p:txBody>
      </p:sp>
      <p:pic>
        <p:nvPicPr>
          <p:cNvPr id="3075" name="Picture 2"/>
          <p:cNvPicPr>
            <a:picLocks noGrp="1" noChangeAspect="1" noChangeArrowheads="1"/>
          </p:cNvPicPr>
          <p:nvPr>
            <p:ph idx="1"/>
          </p:nvPr>
        </p:nvPicPr>
        <p:blipFill>
          <a:blip r:embed="rId2"/>
          <a:srcRect/>
          <a:stretch>
            <a:fillRect/>
          </a:stretch>
        </p:blipFill>
        <p:spPr>
          <a:xfrm>
            <a:off x="0" y="0"/>
            <a:ext cx="9144000" cy="6818313"/>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0" y="2928910"/>
          <a:ext cx="8786842"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p:cNvPicPr>
            <a:picLocks noGrp="1" noChangeAspect="1" noChangeArrowheads="1"/>
          </p:cNvPicPr>
          <p:nvPr>
            <p:ph idx="1"/>
          </p:nvPr>
        </p:nvPicPr>
        <p:blipFill>
          <a:blip r:embed="rId6"/>
          <a:srcRect/>
          <a:stretch>
            <a:fillRect/>
          </a:stretch>
        </p:blipFill>
        <p:spPr bwMode="auto">
          <a:xfrm>
            <a:off x="1" y="0"/>
            <a:ext cx="4786314" cy="2571744"/>
          </a:xfrm>
          <a:prstGeom prst="rect">
            <a:avLst/>
          </a:prstGeom>
          <a:noFill/>
          <a:ln w="9525">
            <a:noFill/>
            <a:miter lim="800000"/>
            <a:headEnd/>
            <a:tailEnd/>
          </a:ln>
          <a:effectLst/>
        </p:spPr>
      </p:pic>
      <p:sp>
        <p:nvSpPr>
          <p:cNvPr id="7" name="TextBox 6"/>
          <p:cNvSpPr txBox="1"/>
          <p:nvPr/>
        </p:nvSpPr>
        <p:spPr>
          <a:xfrm>
            <a:off x="4786314" y="571480"/>
            <a:ext cx="3929090" cy="2554545"/>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پروتئین های غشایی كه به عبور يونهای سديم و پتاسيم از غشا كمك مي كنند.</a:t>
            </a:r>
            <a:endPar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66" y="0"/>
            <a:ext cx="6500858" cy="143985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نقش كانال هاي هميشه باز</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4929198"/>
            <a:ext cx="8586758" cy="1928802"/>
          </a:xfrm>
        </p:spPr>
        <p:txBody>
          <a:bodyPr>
            <a:normAutofit lnSpcReduction="10000"/>
          </a:bodyPr>
          <a:lstStyle/>
          <a:p>
            <a:r>
              <a:rPr lang="fa-IR" dirty="0" smtClean="0">
                <a:cs typeface="2  Mitra" pitchFamily="2" charset="-78"/>
              </a:rPr>
              <a:t>يكي از اين پروتئين ها، </a:t>
            </a:r>
            <a:r>
              <a:rPr lang="fa-IR" b="1" dirty="0" smtClean="0">
                <a:cs typeface="2  Mitra" pitchFamily="2" charset="-78"/>
              </a:rPr>
              <a:t>كانال هاي هميشه باز</a:t>
            </a:r>
            <a:r>
              <a:rPr lang="fa-IR" dirty="0" smtClean="0">
                <a:cs typeface="2  Mitra" pitchFamily="2" charset="-78"/>
              </a:rPr>
              <a:t>ند كه يونها مي توانند از آنها منتشر شوند. از راه اين كانال ها، يون های پتاسيم خارج و يون هاي سديم به درون ياخته عصبي وارد مي شوند. تعداد يون هاي پتاسيم خروجي بيشتراست؛ زيرا غشا به اين يون، نفوذپذيري بيشتری دارد</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2618191" y="1643050"/>
            <a:ext cx="6254347" cy="3000396"/>
          </a:xfrm>
          <a:prstGeom prst="rect">
            <a:avLst/>
          </a:prstGeom>
          <a:noFill/>
          <a:ln w="9525">
            <a:noFill/>
            <a:miter lim="800000"/>
            <a:headEnd/>
            <a:tailEnd/>
          </a:ln>
          <a:effectLst/>
        </p:spPr>
      </p:pic>
      <p:pic>
        <p:nvPicPr>
          <p:cNvPr id="8" name="Picture 3"/>
          <p:cNvPicPr>
            <a:picLocks noChangeAspect="1" noChangeArrowheads="1"/>
          </p:cNvPicPr>
          <p:nvPr/>
        </p:nvPicPr>
        <p:blipFill>
          <a:blip r:embed="rId3"/>
          <a:srcRect/>
          <a:stretch>
            <a:fillRect/>
          </a:stretch>
        </p:blipFill>
        <p:spPr bwMode="auto">
          <a:xfrm>
            <a:off x="0" y="1584804"/>
            <a:ext cx="2428860" cy="3089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274638"/>
            <a:ext cx="7472386" cy="79690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نقش پمپ سديم- </a:t>
            </a:r>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پتاسيم</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28596" y="4000504"/>
            <a:ext cx="8229600" cy="2500330"/>
          </a:xfrm>
        </p:spPr>
        <p:txBody>
          <a:bodyPr/>
          <a:lstStyle/>
          <a:p>
            <a:r>
              <a:rPr lang="fa-IR" b="1" dirty="0" smtClean="0">
                <a:cs typeface="2  Mitra" pitchFamily="2" charset="-78"/>
              </a:rPr>
              <a:t>پمپ سديم- پتاسيم، </a:t>
            </a:r>
            <a:r>
              <a:rPr lang="fa-IR" dirty="0" smtClean="0">
                <a:cs typeface="2  Mitra" pitchFamily="2" charset="-78"/>
              </a:rPr>
              <a:t>پروتئين ديگري است كه در سال گذشته با آن آشنا شديد. در هر بار فعاليت اين پمپ، سه يون سديم از ياختة عصبي خارج و دو يون پتاسيم وارد آن مي شوند. اين پمپ از انرژي مولكول </a:t>
            </a:r>
            <a:r>
              <a:rPr lang="en-US" dirty="0" smtClean="0">
                <a:cs typeface="2  Mitra" pitchFamily="2" charset="-78"/>
              </a:rPr>
              <a:t>ATP </a:t>
            </a:r>
            <a:r>
              <a:rPr lang="fa-IR" dirty="0" smtClean="0">
                <a:cs typeface="2  Mitra" pitchFamily="2" charset="-78"/>
              </a:rPr>
              <a:t>استفاده مي كند.</a:t>
            </a:r>
            <a:endParaRPr lang="fa-IR" dirty="0">
              <a:cs typeface="2  Mitra" pitchFamily="2" charset="-78"/>
            </a:endParaRPr>
          </a:p>
        </p:txBody>
      </p:sp>
      <p:pic>
        <p:nvPicPr>
          <p:cNvPr id="3074" name="Picture 2"/>
          <p:cNvPicPr>
            <a:picLocks noChangeAspect="1" noChangeArrowheads="1"/>
          </p:cNvPicPr>
          <p:nvPr/>
        </p:nvPicPr>
        <p:blipFill>
          <a:blip r:embed="rId2"/>
          <a:srcRect/>
          <a:stretch>
            <a:fillRect/>
          </a:stretch>
        </p:blipFill>
        <p:spPr bwMode="auto">
          <a:xfrm>
            <a:off x="928662" y="1142984"/>
            <a:ext cx="7534275" cy="2809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198" y="274638"/>
            <a:ext cx="2614602" cy="2368544"/>
          </a:xfrm>
        </p:spPr>
        <p:txBody>
          <a:bodyPr>
            <a:normAutofit fontScale="90000"/>
          </a:bodyPr>
          <a:lstStyle/>
          <a:p>
            <a:r>
              <a:rPr lang="fa-IR" dirty="0" smtClean="0">
                <a:cs typeface="2  Mitra" pitchFamily="2" charset="-78"/>
              </a:rPr>
              <a:t>چرا در پتانسیل آرامش درون منفی و بیرون مثبت است؟</a:t>
            </a:r>
            <a:endParaRPr lang="fa-IR" dirty="0">
              <a:cs typeface="2  Mitra" pitchFamily="2" charset="-78"/>
            </a:endParaRPr>
          </a:p>
        </p:txBody>
      </p:sp>
      <p:pic>
        <p:nvPicPr>
          <p:cNvPr id="4" name="Picture 2"/>
          <p:cNvPicPr>
            <a:picLocks noGrp="1" noChangeAspect="1" noChangeArrowheads="1"/>
          </p:cNvPicPr>
          <p:nvPr>
            <p:ph idx="1"/>
          </p:nvPr>
        </p:nvPicPr>
        <p:blipFill>
          <a:blip r:embed="rId2"/>
          <a:srcRect/>
          <a:stretch>
            <a:fillRect/>
          </a:stretch>
        </p:blipFill>
        <p:spPr bwMode="auto">
          <a:xfrm>
            <a:off x="357158" y="0"/>
            <a:ext cx="5286380" cy="243217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0" y="2847975"/>
            <a:ext cx="8929718" cy="379573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428736"/>
            <a:ext cx="8705808" cy="171451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0" y="0"/>
            <a:ext cx="8767744" cy="1648531"/>
          </a:xfrm>
          <a:prstGeom prst="rect">
            <a:avLst/>
          </a:prstGeom>
          <a:noFill/>
          <a:ln w="9525">
            <a:noFill/>
            <a:miter lim="800000"/>
            <a:headEnd/>
            <a:tailEnd/>
          </a:ln>
          <a:effectLst/>
        </p:spPr>
      </p:pic>
      <p:sp>
        <p:nvSpPr>
          <p:cNvPr id="5" name="Content Placeholder 4"/>
          <p:cNvSpPr>
            <a:spLocks noGrp="1"/>
          </p:cNvSpPr>
          <p:nvPr>
            <p:ph idx="1"/>
          </p:nvPr>
        </p:nvSpPr>
        <p:spPr>
          <a:xfrm>
            <a:off x="500034" y="3214686"/>
            <a:ext cx="8229600" cy="3125791"/>
          </a:xfrm>
        </p:spPr>
        <p:txBody>
          <a:bodyPr>
            <a:normAutofit fontScale="70000" lnSpcReduction="20000"/>
          </a:bodyPr>
          <a:lstStyle/>
          <a:p>
            <a:r>
              <a:rPr lang="fa-IR" b="1" dirty="0" smtClean="0"/>
              <a:t>کار پمپ سدیم – پتاسیم و کانال های همیشه باز را باهم مقایسه کنید.</a:t>
            </a:r>
          </a:p>
          <a:p>
            <a:r>
              <a:rPr lang="fa-IR" dirty="0" smtClean="0"/>
              <a:t>الف)کانال های نشتی یون پتاسیم را از نورون خارج و یون سدیم را وارد می کنند اما پمپ سدیم- پتاسیم این یون ها را در خلاف جهت کانال های نشتی جابجا می کند(وارد کردن پتاسیم و خارج کردن سدیم)</a:t>
            </a:r>
          </a:p>
          <a:p>
            <a:r>
              <a:rPr lang="fa-IR" dirty="0" smtClean="0"/>
              <a:t>ب) کانال های نشتی در جهت شیب غلظت و بدون صرف انرژی عمل می کنند اما پمپ سدیم-پتاسیم در خلاف جهت شیب غلظت و با صرف انرژی یون ها را جابجا می کند.</a:t>
            </a:r>
          </a:p>
          <a:p>
            <a:r>
              <a:rPr lang="fa-IR" b="1" dirty="0" smtClean="0"/>
              <a:t> 2 -چرا در حالت آرامش بار مثبت درون سلول عصبی از بیرون آن ها کمتر است؟</a:t>
            </a:r>
            <a:r>
              <a:rPr lang="fa-IR" i="1" dirty="0" smtClean="0"/>
              <a:t>به دلیل وجود یون های</a:t>
            </a:r>
            <a:r>
              <a:rPr lang="en-US" i="1" dirty="0" smtClean="0"/>
              <a:t>Na+</a:t>
            </a:r>
            <a:r>
              <a:rPr lang="fa-IR" dirty="0" smtClean="0"/>
              <a:t> </a:t>
            </a:r>
            <a:r>
              <a:rPr lang="fa-IR" i="1" dirty="0" smtClean="0"/>
              <a:t>بیشتربیرون سلول و یون های</a:t>
            </a:r>
            <a:r>
              <a:rPr lang="fa-IR" dirty="0" smtClean="0"/>
              <a:t> </a:t>
            </a:r>
            <a:r>
              <a:rPr lang="en-US" i="1" dirty="0" smtClean="0"/>
              <a:t>K+ </a:t>
            </a:r>
            <a:r>
              <a:rPr lang="fa-IR" dirty="0" smtClean="0"/>
              <a:t>کمتر</a:t>
            </a:r>
            <a:r>
              <a:rPr lang="fa-IR" i="1" dirty="0" smtClean="0"/>
              <a:t> در </a:t>
            </a:r>
            <a:r>
              <a:rPr lang="fa-IR" dirty="0" smtClean="0"/>
              <a:t>درون </a:t>
            </a:r>
            <a:r>
              <a:rPr lang="fa-IR" i="1" dirty="0" smtClean="0"/>
              <a:t> </a:t>
            </a:r>
            <a:r>
              <a:rPr lang="fa-IR" dirty="0" smtClean="0"/>
              <a:t>سلول عصبی.</a:t>
            </a:r>
            <a:r>
              <a:rPr lang="fa-IR" i="1" dirty="0" smtClean="0"/>
              <a:t> </a:t>
            </a:r>
            <a:endParaRPr lang="fa-I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4" y="274638"/>
            <a:ext cx="2828916" cy="301148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تعریف پتانسيل عمل</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0" y="4286256"/>
            <a:ext cx="8686800" cy="2143140"/>
          </a:xfrm>
        </p:spPr>
        <p:txBody>
          <a:bodyPr>
            <a:normAutofit fontScale="85000" lnSpcReduction="10000"/>
          </a:bodyPr>
          <a:lstStyle/>
          <a:p>
            <a:r>
              <a:rPr lang="fa-IR" dirty="0" smtClean="0">
                <a:cs typeface="2  Mitra" pitchFamily="2" charset="-78"/>
              </a:rPr>
              <a:t>دانستید در حالت آرامش، بار مثبت درون غشا از بیرون آن کمتر است.وقتي ياختة عصبي تحريك مي شود در محل تحريك ، اختلاف پتانسيل دو سوي غشاي آن به طور ناگهاني تغيير مي كند و داخل ياخته از بيرون آن، مثبت تر مي شود. </a:t>
            </a:r>
          </a:p>
          <a:p>
            <a:r>
              <a:rPr lang="fa-IR" dirty="0" smtClean="0">
                <a:cs typeface="2  Mitra" pitchFamily="2" charset="-78"/>
              </a:rPr>
              <a:t>پس از مدت كوتاهي، اختلاف پتانسيل دو سوي غشا، دوباره به حالت آرامش برمي گردد. اين تغييررا </a:t>
            </a:r>
            <a:r>
              <a:rPr lang="fa-IR" b="1" dirty="0" smtClean="0">
                <a:cs typeface="2  Mitra" pitchFamily="2" charset="-78"/>
              </a:rPr>
              <a:t>پتانسيل عمل </a:t>
            </a:r>
            <a:r>
              <a:rPr lang="fa-IR" dirty="0" smtClean="0">
                <a:cs typeface="2  Mitra" pitchFamily="2" charset="-78"/>
              </a:rPr>
              <a:t>می نامند.</a:t>
            </a:r>
            <a:endParaRPr lang="fa-IR" dirty="0">
              <a:cs typeface="2  Mitra" pitchFamily="2" charset="-78"/>
            </a:endParaRPr>
          </a:p>
        </p:txBody>
      </p:sp>
      <p:pic>
        <p:nvPicPr>
          <p:cNvPr id="6146" name="Picture 2"/>
          <p:cNvPicPr>
            <a:picLocks noChangeAspect="1" noChangeArrowheads="1"/>
          </p:cNvPicPr>
          <p:nvPr/>
        </p:nvPicPr>
        <p:blipFill>
          <a:blip r:embed="rId2"/>
          <a:srcRect/>
          <a:stretch>
            <a:fillRect/>
          </a:stretch>
        </p:blipFill>
        <p:spPr bwMode="auto">
          <a:xfrm>
            <a:off x="0" y="0"/>
            <a:ext cx="5919852" cy="407194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هنگام پتانسيل عمل درون ياختة عصبی چه اتفاقي مي افتد ؟</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357158" y="3500438"/>
            <a:ext cx="2357454" cy="857256"/>
          </a:xfrm>
          <a:prstGeom prst="rightArrow">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fa-I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571744"/>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ویژگی اول نورون:ایجاد پيام عصبي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هنگام پتانسيل عمل درون ياختة عصبی چه اتفاقي مي افتد ؟</a:t>
            </a:r>
            <a:endParaRPr lang="fa-I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85720" y="4929198"/>
            <a:ext cx="8401080" cy="1928801"/>
          </a:xfrm>
        </p:spPr>
        <p:txBody>
          <a:bodyPr>
            <a:normAutofit fontScale="85000" lnSpcReduction="20000"/>
          </a:bodyPr>
          <a:lstStyle/>
          <a:p>
            <a:r>
              <a:rPr lang="fa-IR" dirty="0" smtClean="0">
                <a:cs typeface="2  Mitra" pitchFamily="2" charset="-78"/>
              </a:rPr>
              <a:t>در غشاي ياخته هاي عصبي، پروتئين هايي به نام </a:t>
            </a:r>
            <a:r>
              <a:rPr lang="fa-IR" b="1" dirty="0" smtClean="0">
                <a:cs typeface="2  Mitra" pitchFamily="2" charset="-78"/>
              </a:rPr>
              <a:t>كانال هاي دريچه دار </a:t>
            </a:r>
            <a:r>
              <a:rPr lang="fa-IR" dirty="0" smtClean="0">
                <a:cs typeface="2  Mitra" pitchFamily="2" charset="-78"/>
              </a:rPr>
              <a:t>وجود دارند كه با تحریک یاخته عصبی باز مي شوند ويون ها از آنها عبور مي كنند. وقتي غشاي ياخته تحريك مي شود،</a:t>
            </a:r>
          </a:p>
          <a:p>
            <a:r>
              <a:rPr lang="fa-IR" dirty="0" smtClean="0">
                <a:cs typeface="2  Mitra" pitchFamily="2" charset="-78"/>
              </a:rPr>
              <a:t> 1-ابتدا</a:t>
            </a:r>
            <a:r>
              <a:rPr lang="fa-IR" b="1" dirty="0" smtClean="0">
                <a:cs typeface="2  Mitra" pitchFamily="2" charset="-78"/>
              </a:rPr>
              <a:t>كانال هاي دریچه دار سديمي باز </a:t>
            </a:r>
            <a:r>
              <a:rPr lang="fa-IR" dirty="0" smtClean="0">
                <a:cs typeface="2  Mitra" pitchFamily="2" charset="-78"/>
              </a:rPr>
              <a:t>مي شوند و يونهاي سديم فراواني وارد ياخته و بار الكتريكي درون آن، مثبت تر مي شود.</a:t>
            </a:r>
            <a:endParaRPr lang="fa-IR" dirty="0">
              <a:cs typeface="2  Mitra" pitchFamily="2" charset="-78"/>
            </a:endParaRPr>
          </a:p>
        </p:txBody>
      </p:sp>
      <p:pic>
        <p:nvPicPr>
          <p:cNvPr id="5" name="Picture 2"/>
          <p:cNvPicPr>
            <a:picLocks noChangeAspect="1" noChangeArrowheads="1"/>
          </p:cNvPicPr>
          <p:nvPr/>
        </p:nvPicPr>
        <p:blipFill>
          <a:blip r:embed="rId2"/>
          <a:srcRect/>
          <a:stretch>
            <a:fillRect/>
          </a:stretch>
        </p:blipFill>
        <p:spPr bwMode="auto">
          <a:xfrm>
            <a:off x="928662" y="928670"/>
            <a:ext cx="6929454" cy="3711202"/>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643966"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هنگام پتانسيل عمل درون ياختة عصبی چه اتفاقي مي افتد ؟</a:t>
            </a:r>
            <a:endPar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5572140"/>
            <a:ext cx="9144000" cy="1285860"/>
          </a:xfrm>
        </p:spPr>
        <p:txBody>
          <a:bodyPr>
            <a:normAutofit fontScale="85000" lnSpcReduction="10000"/>
          </a:bodyPr>
          <a:lstStyle/>
          <a:p>
            <a:r>
              <a:rPr lang="fa-IR" dirty="0" smtClean="0">
                <a:cs typeface="2  Lotus" pitchFamily="2" charset="-78"/>
              </a:rPr>
              <a:t>2- </a:t>
            </a:r>
            <a:r>
              <a:rPr lang="fa-IR" dirty="0" smtClean="0">
                <a:cs typeface="2  Mitra" pitchFamily="2" charset="-78"/>
              </a:rPr>
              <a:t>پس از زمان كوتاهي اين كانال ها بسته مي شوند و</a:t>
            </a:r>
            <a:r>
              <a:rPr lang="fa-IR" b="1" dirty="0" smtClean="0">
                <a:cs typeface="2  Mitra" pitchFamily="2" charset="-78"/>
              </a:rPr>
              <a:t>كانال هاي دریچه دار پتاسيمي </a:t>
            </a:r>
            <a:r>
              <a:rPr lang="fa-IR" dirty="0" smtClean="0">
                <a:cs typeface="2  Mitra" pitchFamily="2" charset="-78"/>
              </a:rPr>
              <a:t>باز ويون هاي پتاسيم خارج مي شوند . اين كانال ها هم در مدت كوتاهي بسته مي شوند. به اين ترتيب، دوباره پتانسيل غشا به حالت آرامش بر مي گردد.</a:t>
            </a:r>
            <a:endParaRPr lang="fa-IR" dirty="0">
              <a:cs typeface="2  Mitra" pitchFamily="2" charset="-78"/>
            </a:endParaRPr>
          </a:p>
        </p:txBody>
      </p:sp>
      <p:pic>
        <p:nvPicPr>
          <p:cNvPr id="6146" name="Picture 2"/>
          <p:cNvPicPr>
            <a:picLocks noChangeAspect="1" noChangeArrowheads="1"/>
          </p:cNvPicPr>
          <p:nvPr/>
        </p:nvPicPr>
        <p:blipFill>
          <a:blip r:embed="rId2"/>
          <a:srcRect/>
          <a:stretch>
            <a:fillRect/>
          </a:stretch>
        </p:blipFill>
        <p:spPr bwMode="auto">
          <a:xfrm>
            <a:off x="357158" y="928670"/>
            <a:ext cx="8429652" cy="4514661"/>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5472121" cy="689217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400675" y="1071546"/>
            <a:ext cx="3743325" cy="5381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357166"/>
            <a:ext cx="9144000" cy="876300"/>
          </a:xfrm>
          <a:prstGeom prst="rect">
            <a:avLst/>
          </a:prstGeom>
          <a:noFill/>
          <a:ln w="9525">
            <a:noFill/>
            <a:miter lim="800000"/>
            <a:headEnd/>
            <a:tailEnd/>
          </a:ln>
          <a:effectLst/>
        </p:spPr>
      </p:pic>
      <p:sp>
        <p:nvSpPr>
          <p:cNvPr id="7" name="Content Placeholder 6"/>
          <p:cNvSpPr>
            <a:spLocks noGrp="1"/>
          </p:cNvSpPr>
          <p:nvPr>
            <p:ph idx="1"/>
          </p:nvPr>
        </p:nvSpPr>
        <p:spPr>
          <a:xfrm>
            <a:off x="457200" y="3500438"/>
            <a:ext cx="7972452" cy="2625725"/>
          </a:xfrm>
        </p:spPr>
        <p:txBody>
          <a:bodyPr>
            <a:normAutofit fontScale="70000" lnSpcReduction="20000"/>
          </a:bodyPr>
          <a:lstStyle/>
          <a:p>
            <a:r>
              <a:rPr lang="fa-IR" dirty="0" smtClean="0"/>
              <a:t>1)در حالت آرامش هر دو نوع کانال دریچه دار بسته و اختلاف پتانسیل حدود 70 - است.</a:t>
            </a:r>
          </a:p>
          <a:p>
            <a:r>
              <a:rPr lang="fa-IR" dirty="0" smtClean="0"/>
              <a:t>2 )در بخش بالارو منحنی، کانال های دریچه دار سدیمی باز و پتاسیمی ها بسته اند. منحنی از 70 - به 30 + می رسد.</a:t>
            </a:r>
          </a:p>
          <a:p>
            <a:r>
              <a:rPr lang="fa-IR" dirty="0" smtClean="0"/>
              <a:t>3)دربخش پایین رو منحنی ، کانال های دریچه دار پتاسیمی باز و سدیمی ها بسته اند. منحنی از 30 + به 70 - بر می گردد.</a:t>
            </a:r>
          </a:p>
          <a:p>
            <a:r>
              <a:rPr lang="fa-IR" dirty="0" smtClean="0"/>
              <a:t>4)درپایان پتانسیل عمل نیز هر دو نوع کانال دریچه دار بسته و اختلاف پتانسیل دوباره حدود 70 - است.</a:t>
            </a:r>
            <a:endParaRPr lang="fa-IR" dirty="0"/>
          </a:p>
        </p:txBody>
      </p:sp>
      <p:pic>
        <p:nvPicPr>
          <p:cNvPr id="8" name="Picture 2"/>
          <p:cNvPicPr>
            <a:picLocks noChangeAspect="1" noChangeArrowheads="1"/>
          </p:cNvPicPr>
          <p:nvPr/>
        </p:nvPicPr>
        <p:blipFill>
          <a:blip r:embed="rId3"/>
          <a:stretch>
            <a:fillRect/>
          </a:stretch>
        </p:blipFill>
        <p:spPr bwMode="auto">
          <a:xfrm>
            <a:off x="3428992" y="1214422"/>
            <a:ext cx="4186238" cy="22420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36" y="285728"/>
            <a:ext cx="5572164" cy="1654164"/>
          </a:xfrm>
        </p:spPr>
        <p:txBody>
          <a:bodyPr>
            <a:normAutofit fontScale="90000"/>
          </a:bodyPr>
          <a:lstStyle/>
          <a:p>
            <a:r>
              <a:rPr lang="fa-IR" b="1" dirty="0" smtClean="0">
                <a:solidFill>
                  <a:srgbClr val="C00000"/>
                </a:solidFill>
              </a:rPr>
              <a:t>بیشتر بدانید</a:t>
            </a:r>
            <a:r>
              <a:rPr lang="fa-IR" b="1" dirty="0" smtClean="0">
                <a:solidFill>
                  <a:srgbClr val="7030A0"/>
                </a:solidFill>
              </a:rPr>
              <a:t/>
            </a:r>
            <a:br>
              <a:rPr lang="fa-IR" b="1" dirty="0" smtClean="0">
                <a:solidFill>
                  <a:srgbClr val="7030A0"/>
                </a:solidFill>
              </a:rPr>
            </a:br>
            <a:r>
              <a:rPr lang="fa-IR" b="1" dirty="0" smtClean="0">
                <a:solidFill>
                  <a:srgbClr val="7030A0"/>
                </a:solidFill>
              </a:rPr>
              <a:t>پایان  پتانسيل عمل درون ياختة عصبی چه اتفاقي مي افتد ؟</a:t>
            </a:r>
            <a:endParaRPr lang="fa-IR" dirty="0">
              <a:solidFill>
                <a:srgbClr val="7030A0"/>
              </a:solidFill>
            </a:endParaRPr>
          </a:p>
        </p:txBody>
      </p:sp>
      <p:sp>
        <p:nvSpPr>
          <p:cNvPr id="3" name="Content Placeholder 2"/>
          <p:cNvSpPr>
            <a:spLocks noGrp="1"/>
          </p:cNvSpPr>
          <p:nvPr>
            <p:ph idx="1"/>
          </p:nvPr>
        </p:nvSpPr>
        <p:spPr>
          <a:xfrm>
            <a:off x="428596" y="4357694"/>
            <a:ext cx="8501122" cy="2500306"/>
          </a:xfrm>
        </p:spPr>
        <p:txBody>
          <a:bodyPr>
            <a:normAutofit lnSpcReduction="10000"/>
          </a:bodyPr>
          <a:lstStyle/>
          <a:p>
            <a:r>
              <a:rPr lang="fa-IR" b="1" dirty="0" smtClean="0">
                <a:solidFill>
                  <a:srgbClr val="002060"/>
                </a:solidFill>
              </a:rPr>
              <a:t>در پايان پتانسيل عمل،مقدار يون هاي سديم وپتاسيم در دو سوي غشا ي ياخته با مقدار اين يون ها در حالت آرامش تفاوت دارد. فعاليت پمپ سديم- پتاسيم موجب مي شود شيب غلظت يونهاي سديم و پتاسيم در دو سوي غشا دوباره به حالت آرامش باز گردد.</a:t>
            </a:r>
            <a:endParaRPr lang="fa-IR" b="1" dirty="0">
              <a:solidFill>
                <a:srgbClr val="002060"/>
              </a:solidFill>
            </a:endParaRPr>
          </a:p>
        </p:txBody>
      </p:sp>
      <p:pic>
        <p:nvPicPr>
          <p:cNvPr id="10244" name="Picture 4"/>
          <p:cNvPicPr>
            <a:picLocks noChangeAspect="1" noChangeArrowheads="1"/>
          </p:cNvPicPr>
          <p:nvPr/>
        </p:nvPicPr>
        <p:blipFill>
          <a:blip r:embed="rId2"/>
          <a:srcRect/>
          <a:stretch>
            <a:fillRect/>
          </a:stretch>
        </p:blipFill>
        <p:spPr bwMode="auto">
          <a:xfrm>
            <a:off x="0" y="0"/>
            <a:ext cx="3619500" cy="1685925"/>
          </a:xfrm>
          <a:prstGeom prst="rect">
            <a:avLst/>
          </a:prstGeom>
          <a:noFill/>
          <a:ln w="9525">
            <a:noFill/>
            <a:miter lim="800000"/>
            <a:headEnd/>
            <a:tailEnd/>
          </a:ln>
          <a:effectLst/>
        </p:spPr>
      </p:pic>
      <p:pic>
        <p:nvPicPr>
          <p:cNvPr id="10245" name="Picture 5"/>
          <p:cNvPicPr>
            <a:picLocks noChangeAspect="1" noChangeArrowheads="1"/>
          </p:cNvPicPr>
          <p:nvPr/>
        </p:nvPicPr>
        <p:blipFill>
          <a:blip r:embed="rId3"/>
          <a:srcRect/>
          <a:stretch>
            <a:fillRect/>
          </a:stretch>
        </p:blipFill>
        <p:spPr bwMode="auto">
          <a:xfrm>
            <a:off x="0" y="2143116"/>
            <a:ext cx="3609975" cy="1543050"/>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3714744" y="2143116"/>
            <a:ext cx="5171869" cy="1928826"/>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496" y="1600200"/>
            <a:ext cx="4686304" cy="4757758"/>
          </a:xfrm>
        </p:spPr>
        <p:txBody>
          <a:bodyPr>
            <a:normAutofit/>
          </a:bodyPr>
          <a:lstStyle/>
          <a:p>
            <a:r>
              <a:rPr lang="fa-IR" dirty="0" smtClean="0">
                <a:cs typeface="2  Mitra" pitchFamily="2" charset="-78"/>
              </a:rPr>
              <a:t>وقتي پتانسيل عمل در يك نقطه از ياختة عصبي ايجاد مي شود، نقطه به نقطه پيش مي رود تا به انتهاي رشته عصبي برسد. اين جريان را </a:t>
            </a:r>
            <a:r>
              <a:rPr lang="fa-IR" b="1" dirty="0" smtClean="0">
                <a:cs typeface="2  Mitra" pitchFamily="2" charset="-78"/>
              </a:rPr>
              <a:t>پيام عصبي </a:t>
            </a:r>
            <a:r>
              <a:rPr lang="fa-IR" dirty="0" smtClean="0">
                <a:cs typeface="2  Mitra" pitchFamily="2" charset="-78"/>
              </a:rPr>
              <a:t>مي نامند</a:t>
            </a:r>
            <a:r>
              <a:rPr lang="fa-IR" dirty="0" smtClean="0">
                <a:cs typeface="2  Lotus" pitchFamily="2" charset="-78"/>
              </a:rPr>
              <a:t>.</a:t>
            </a:r>
          </a:p>
          <a:p>
            <a:pPr>
              <a:buNone/>
            </a:pPr>
            <a:endParaRPr lang="fa-IR" dirty="0">
              <a:cs typeface="2  Lotus" pitchFamily="2" charset="-78"/>
            </a:endParaRPr>
          </a:p>
        </p:txBody>
      </p:sp>
      <p:pic>
        <p:nvPicPr>
          <p:cNvPr id="8194" name="Picture 2"/>
          <p:cNvPicPr>
            <a:picLocks noChangeAspect="1" noChangeArrowheads="1"/>
          </p:cNvPicPr>
          <p:nvPr/>
        </p:nvPicPr>
        <p:blipFill>
          <a:blip r:embed="rId2"/>
          <a:srcRect/>
          <a:stretch>
            <a:fillRect/>
          </a:stretch>
        </p:blipFill>
        <p:spPr bwMode="auto">
          <a:xfrm>
            <a:off x="0" y="1"/>
            <a:ext cx="3629025" cy="6500834"/>
          </a:xfrm>
          <a:prstGeom prst="rect">
            <a:avLst/>
          </a:prstGeom>
          <a:noFill/>
          <a:ln w="9525">
            <a:noFill/>
            <a:miter lim="800000"/>
            <a:headEnd/>
            <a:tailEnd/>
          </a:ln>
          <a:effectLst/>
        </p:spPr>
      </p:pic>
      <p:sp>
        <p:nvSpPr>
          <p:cNvPr id="5" name="Title 4"/>
          <p:cNvSpPr>
            <a:spLocks noGrp="1"/>
          </p:cNvSpPr>
          <p:nvPr>
            <p:ph type="title"/>
          </p:nvPr>
        </p:nvSpPr>
        <p:spPr>
          <a:xfrm>
            <a:off x="1928794" y="274638"/>
            <a:ext cx="6758006"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پیام عصبی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2910" y="2928934"/>
            <a:ext cx="8229600" cy="11430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a-IR"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ویژگی دوم هدایت پیام عصبی</a:t>
            </a:r>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8596" y="500042"/>
            <a:ext cx="8143932" cy="1077218"/>
          </a:xfrm>
          <a:prstGeom prst="rect">
            <a:avLst/>
          </a:prstGeom>
          <a:noFill/>
        </p:spPr>
        <p:txBody>
          <a:bodyPr wrap="square" rtlCol="1">
            <a:spAutoFit/>
          </a:bodyPr>
          <a:lstStyle/>
          <a:p>
            <a:r>
              <a:rPr lang="fa-IR" sz="3200" dirty="0" smtClean="0">
                <a:cs typeface="2  Mitra" pitchFamily="2" charset="-78"/>
              </a:rPr>
              <a:t>هدايت پيام عصبي در رشته هاي عصبي ميلين دار، از رشته هاي بدون ميلين هم قطر، سريع تراست</a:t>
            </a:r>
            <a:endParaRPr lang="fa-IR" sz="3200" dirty="0">
              <a:cs typeface="2  Mitra" pitchFamily="2" charset="-78"/>
            </a:endParaRPr>
          </a:p>
        </p:txBody>
      </p:sp>
      <p:pic>
        <p:nvPicPr>
          <p:cNvPr id="2" name="Picture 2"/>
          <p:cNvPicPr>
            <a:picLocks noChangeAspect="1" noChangeArrowheads="1"/>
          </p:cNvPicPr>
          <p:nvPr/>
        </p:nvPicPr>
        <p:blipFill>
          <a:blip r:embed="rId2"/>
          <a:srcRect/>
          <a:stretch>
            <a:fillRect/>
          </a:stretch>
        </p:blipFill>
        <p:spPr bwMode="auto">
          <a:xfrm>
            <a:off x="285720" y="1857364"/>
            <a:ext cx="4299359" cy="34718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795629" y="1857364"/>
            <a:ext cx="4348371" cy="3571876"/>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714612" y="2428868"/>
          <a:ext cx="4071966" cy="2317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00" y="785794"/>
            <a:ext cx="3571900" cy="19288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هدايت جهشي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4143380"/>
            <a:ext cx="9144000" cy="2714620"/>
          </a:xfrm>
        </p:spPr>
        <p:txBody>
          <a:bodyPr>
            <a:normAutofit fontScale="92500" lnSpcReduction="20000"/>
          </a:bodyPr>
          <a:lstStyle/>
          <a:p>
            <a:r>
              <a:rPr lang="fa-IR" dirty="0" smtClean="0">
                <a:cs typeface="2  Mitra" pitchFamily="2" charset="-78"/>
              </a:rPr>
              <a:t>در حالی که ميلين عايق است و از عبور يون ها از غشا جلوگيري مي كند. دانستيد در ياخته هاي عصبي ميلين دار، گره هاي رانويه وجود دارد. در محل اين گره ها ميلين وجود ندارد و رشتة عصبي با محيط بيرون از ياخته ارتباط دارد. بنابراين در اين گره ها پتانسيل عمل ايجاد مي شود و پيام عصبي درون رشتة عصبي از يك گره به گره ديگر هدايت مي شود. در اين حالت به نظر مي رسد پيام عصبي از يك گره به گره ديگر می جهد. به همين علت، اين هدایت را </a:t>
            </a:r>
            <a:r>
              <a:rPr lang="fa-IR" b="1" dirty="0" smtClean="0">
                <a:cs typeface="2  Mitra" pitchFamily="2" charset="-78"/>
              </a:rPr>
              <a:t>هدایت جهشی </a:t>
            </a:r>
            <a:r>
              <a:rPr lang="fa-IR" dirty="0" smtClean="0">
                <a:cs typeface="2  Mitra" pitchFamily="2" charset="-78"/>
              </a:rPr>
              <a:t>می نامند.</a:t>
            </a:r>
            <a:endParaRPr lang="fa-IR" dirty="0">
              <a:cs typeface="2  Mitra" pitchFamily="2" charset="-78"/>
            </a:endParaRPr>
          </a:p>
        </p:txBody>
      </p:sp>
      <p:pic>
        <p:nvPicPr>
          <p:cNvPr id="9218" name="Picture 2"/>
          <p:cNvPicPr>
            <a:picLocks noChangeAspect="1" noChangeArrowheads="1"/>
          </p:cNvPicPr>
          <p:nvPr/>
        </p:nvPicPr>
        <p:blipFill>
          <a:blip r:embed="rId2"/>
          <a:srcRect/>
          <a:stretch>
            <a:fillRect/>
          </a:stretch>
        </p:blipFill>
        <p:spPr bwMode="auto">
          <a:xfrm>
            <a:off x="0" y="285728"/>
            <a:ext cx="5786446" cy="37078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2867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مالتیپل اسکلرزیس</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14282" y="4500570"/>
            <a:ext cx="8929718" cy="2357430"/>
          </a:xfrm>
        </p:spPr>
        <p:txBody>
          <a:bodyPr>
            <a:normAutofit fontScale="92500" lnSpcReduction="20000"/>
          </a:bodyPr>
          <a:lstStyle/>
          <a:p>
            <a:r>
              <a:rPr lang="fa-IR" dirty="0" smtClean="0">
                <a:cs typeface="2  Mitra" pitchFamily="2" charset="-78"/>
              </a:rPr>
              <a:t>در ماهیچه های اسکلتی سرعت ارسال پیام اهمیت زیادی دارد .بنابراین نورون های حرکتی آنها میلین دار است .کاهش یا فزایش میلین به بیماری منجر می شود . مثلا در بیماری مالتیپل اسکلرزیس (</a:t>
            </a:r>
            <a:r>
              <a:rPr lang="en-US" dirty="0" smtClean="0">
                <a:cs typeface="2  Mitra" pitchFamily="2" charset="-78"/>
              </a:rPr>
              <a:t>MS</a:t>
            </a:r>
            <a:r>
              <a:rPr lang="fa-IR" dirty="0" smtClean="0">
                <a:cs typeface="2  Mitra" pitchFamily="2" charset="-78"/>
              </a:rPr>
              <a:t>)یاخته های پشتیبانی که در </a:t>
            </a:r>
            <a:r>
              <a:rPr lang="fa-IR" u="sng" dirty="0" smtClean="0">
                <a:cs typeface="2  Mitra" pitchFamily="2" charset="-78"/>
              </a:rPr>
              <a:t>سیستم عصبی مرکزی </a:t>
            </a:r>
            <a:r>
              <a:rPr lang="fa-IR" dirty="0" smtClean="0">
                <a:cs typeface="2  Mitra" pitchFamily="2" charset="-78"/>
              </a:rPr>
              <a:t>میلین می سازند ،از بین می روند .در نتیجه ارسال پیام های عصبی به درستی انجام نمی شود. بینایی و حرکت مختل و فرد دچار بی حسی و لرزش می شود.</a:t>
            </a:r>
            <a:endParaRPr lang="fa-IR" dirty="0">
              <a:cs typeface="2  Mitra" pitchFamily="2" charset="-78"/>
            </a:endParaRPr>
          </a:p>
        </p:txBody>
      </p:sp>
      <p:pic>
        <p:nvPicPr>
          <p:cNvPr id="4" name="Picture 4" descr="ms_illus-hjghjhj"/>
          <p:cNvPicPr>
            <a:picLocks noChangeAspect="1" noChangeArrowheads="1"/>
          </p:cNvPicPr>
          <p:nvPr/>
        </p:nvPicPr>
        <p:blipFill>
          <a:blip r:embed="rId2" cstate="print"/>
          <a:srcRect/>
          <a:stretch>
            <a:fillRect/>
          </a:stretch>
        </p:blipFill>
        <p:spPr bwMode="auto">
          <a:xfrm>
            <a:off x="3428992" y="785794"/>
            <a:ext cx="5000628" cy="3750471"/>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571472" y="714356"/>
            <a:ext cx="2285984" cy="3796427"/>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solidFill>
                  <a:srgbClr val="C00000"/>
                </a:solidFill>
              </a:rPr>
              <a:t>بیشتر بدانید</a:t>
            </a:r>
          </a:p>
          <a:p>
            <a:r>
              <a:rPr lang="fa-IR" dirty="0" smtClean="0"/>
              <a:t>افزایش میلین منجر به بیماری اوتیسم می شود</a:t>
            </a:r>
            <a:endParaRPr lang="fa-I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fa-IR"/>
          </a:p>
        </p:txBody>
      </p:sp>
      <p:sp>
        <p:nvSpPr>
          <p:cNvPr id="6" name="Content Placeholder 5"/>
          <p:cNvSpPr>
            <a:spLocks noGrp="1"/>
          </p:cNvSpPr>
          <p:nvPr>
            <p:ph idx="1"/>
          </p:nvPr>
        </p:nvSpPr>
        <p:spPr>
          <a:xfrm>
            <a:off x="357158" y="4214818"/>
            <a:ext cx="8329642" cy="2286016"/>
          </a:xfrm>
        </p:spPr>
        <p:txBody>
          <a:bodyPr>
            <a:normAutofit/>
          </a:bodyPr>
          <a:lstStyle/>
          <a:p>
            <a:r>
              <a:rPr lang="fa-IR" dirty="0" smtClean="0">
                <a:cs typeface="2  Mitra" pitchFamily="2" charset="-78"/>
              </a:rPr>
              <a:t>در هدایت جهشی پتانسیل عمل فقط در گره های رانویه ایجاد می شود و در بخش های دیگر رشته که دارای میلین هستند این جریان ایجاد نمی شود.بنابراین فقط در گره ها، وجود کانال ها لازم است</a:t>
            </a:r>
            <a:endParaRPr lang="fa-IR" dirty="0">
              <a:cs typeface="2  Mitra" pitchFamily="2" charset="-78"/>
            </a:endParaRPr>
          </a:p>
        </p:txBody>
      </p:sp>
      <p:pic>
        <p:nvPicPr>
          <p:cNvPr id="1028" name="Picture 4" descr="C:\Documents and Settings\ششش\Desktop\شکل های ضمیمه 11\رانویه3.jpg"/>
          <p:cNvPicPr>
            <a:picLocks noChangeAspect="1" noChangeArrowheads="1"/>
          </p:cNvPicPr>
          <p:nvPr/>
        </p:nvPicPr>
        <p:blipFill>
          <a:blip r:embed="rId2"/>
          <a:srcRect/>
          <a:stretch>
            <a:fillRect/>
          </a:stretch>
        </p:blipFill>
        <p:spPr bwMode="auto">
          <a:xfrm>
            <a:off x="1285852" y="1428736"/>
            <a:ext cx="6617414" cy="2776325"/>
          </a:xfrm>
          <a:prstGeom prst="rect">
            <a:avLst/>
          </a:prstGeom>
          <a:noFill/>
        </p:spPr>
      </p:pic>
      <p:pic>
        <p:nvPicPr>
          <p:cNvPr id="10242" name="Picture 2"/>
          <p:cNvPicPr>
            <a:picLocks noChangeAspect="1" noChangeArrowheads="1"/>
          </p:cNvPicPr>
          <p:nvPr/>
        </p:nvPicPr>
        <p:blipFill>
          <a:blip r:embed="rId3"/>
          <a:srcRect/>
          <a:stretch>
            <a:fillRect/>
          </a:stretch>
        </p:blipFill>
        <p:spPr bwMode="auto">
          <a:xfrm>
            <a:off x="0" y="0"/>
            <a:ext cx="9144000" cy="12858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srcRect/>
          <a:stretch>
            <a:fillRect/>
          </a:stretch>
        </p:blipFill>
        <p:spPr bwMode="auto">
          <a:xfrm>
            <a:off x="0" y="1071546"/>
            <a:ext cx="4400550" cy="5467350"/>
          </a:xfrm>
          <a:prstGeom prst="rect">
            <a:avLst/>
          </a:prstGeom>
          <a:noFill/>
          <a:ln w="9525">
            <a:noFill/>
            <a:miter lim="800000"/>
            <a:headEnd/>
            <a:tailEnd/>
          </a:ln>
          <a:effectLst/>
        </p:spPr>
      </p:pic>
      <p:pic>
        <p:nvPicPr>
          <p:cNvPr id="8" name="Picture 3"/>
          <p:cNvPicPr>
            <a:picLocks noChangeAspect="1" noChangeArrowheads="1"/>
          </p:cNvPicPr>
          <p:nvPr/>
        </p:nvPicPr>
        <p:blipFill>
          <a:blip r:embed="rId3"/>
          <a:srcRect/>
          <a:stretch>
            <a:fillRect/>
          </a:stretch>
        </p:blipFill>
        <p:spPr bwMode="auto">
          <a:xfrm>
            <a:off x="4143372" y="428604"/>
            <a:ext cx="5000628" cy="6086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1472" y="2928934"/>
            <a:ext cx="8229600"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سومین ویِژگی: ياخته ها ي عصبي پيام عصبي را منتقل مي كنند</a:t>
            </a:r>
            <a:endParaRPr lang="fa-I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6446" y="3571877"/>
            <a:ext cx="3357554" cy="3286124"/>
          </a:xfrm>
        </p:spPr>
        <p:txBody>
          <a:bodyPr>
            <a:normAutofit fontScale="85000" lnSpcReduction="10000"/>
          </a:bodyPr>
          <a:lstStyle/>
          <a:p>
            <a:r>
              <a:rPr lang="fa-IR" dirty="0" smtClean="0">
                <a:cs typeface="2  Mitra" pitchFamily="2" charset="-78"/>
              </a:rPr>
              <a:t>دانستيد پيام عصبي در طول اكسون هدايت مي شود تا به پايانه آن برسد. همان طور كه درشكل مي ببينيد، ياخته ها ي عصبي به يكديگر نچسبيده اند. </a:t>
            </a:r>
            <a:r>
              <a:rPr lang="fa-IR" dirty="0" smtClean="0">
                <a:solidFill>
                  <a:srgbClr val="C00000"/>
                </a:solidFill>
                <a:cs typeface="2  Mitra" pitchFamily="2" charset="-78"/>
              </a:rPr>
              <a:t>پس چگونه پيام عصبي از يك ياخته عصبي به ياخته ديگر منتقل مي شود؟</a:t>
            </a:r>
            <a:endParaRPr lang="fa-IR" dirty="0">
              <a:solidFill>
                <a:srgbClr val="C00000"/>
              </a:solidFill>
              <a:cs typeface="2  Mitra" pitchFamily="2" charset="-78"/>
            </a:endParaRPr>
          </a:p>
        </p:txBody>
      </p:sp>
      <p:pic>
        <p:nvPicPr>
          <p:cNvPr id="10" name="Picture 2" descr="E:\mama\عکس\تصاویر  زیست 2\فصل2\6.jpg"/>
          <p:cNvPicPr>
            <a:picLocks noChangeAspect="1" noChangeArrowheads="1"/>
          </p:cNvPicPr>
          <p:nvPr/>
        </p:nvPicPr>
        <p:blipFill>
          <a:blip r:embed="rId2" cstate="print"/>
          <a:srcRect/>
          <a:stretch>
            <a:fillRect/>
          </a:stretch>
        </p:blipFill>
        <p:spPr bwMode="auto">
          <a:xfrm>
            <a:off x="6000760" y="428604"/>
            <a:ext cx="2357454" cy="3221464"/>
          </a:xfrm>
          <a:prstGeom prst="rect">
            <a:avLst/>
          </a:prstGeom>
          <a:noFill/>
        </p:spPr>
      </p:pic>
      <p:pic>
        <p:nvPicPr>
          <p:cNvPr id="1031" name="Picture 7"/>
          <p:cNvPicPr>
            <a:picLocks noChangeAspect="1" noChangeArrowheads="1"/>
          </p:cNvPicPr>
          <p:nvPr/>
        </p:nvPicPr>
        <p:blipFill>
          <a:blip r:embed="rId3"/>
          <a:srcRect/>
          <a:stretch>
            <a:fillRect/>
          </a:stretch>
        </p:blipFill>
        <p:spPr bwMode="auto">
          <a:xfrm>
            <a:off x="0" y="0"/>
            <a:ext cx="5758132" cy="6858000"/>
          </a:xfrm>
          <a:prstGeom prst="rect">
            <a:avLst/>
          </a:prstGeom>
          <a:noFill/>
          <a:ln w="9525">
            <a:noFill/>
            <a:miter lim="800000"/>
            <a:headEnd/>
            <a:tailEnd/>
          </a:ln>
          <a:effectLst/>
        </p:spPr>
      </p:pic>
      <p:pic>
        <p:nvPicPr>
          <p:cNvPr id="6" name="Picture 6"/>
          <p:cNvPicPr>
            <a:picLocks noChangeAspect="1" noChangeArrowheads="1"/>
          </p:cNvPicPr>
          <p:nvPr/>
        </p:nvPicPr>
        <p:blipFill>
          <a:blip r:embed="rId4"/>
          <a:srcRect/>
          <a:stretch>
            <a:fillRect/>
          </a:stretch>
        </p:blipFill>
        <p:spPr bwMode="auto">
          <a:xfrm>
            <a:off x="1" y="3500438"/>
            <a:ext cx="1714480" cy="15874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4886" y="0"/>
            <a:ext cx="4329114"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سيناپس</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357686" y="1000109"/>
            <a:ext cx="4786314" cy="5857892"/>
          </a:xfrm>
        </p:spPr>
        <p:txBody>
          <a:bodyPr>
            <a:normAutofit fontScale="92500" lnSpcReduction="10000"/>
          </a:bodyPr>
          <a:lstStyle/>
          <a:p>
            <a:r>
              <a:rPr lang="fa-IR" dirty="0" smtClean="0">
                <a:cs typeface="2  Mitra" pitchFamily="2" charset="-78"/>
              </a:rPr>
              <a:t>ياخته ها ي عصبي با يكديگر ارتباط ويژه اي به نام سيناپس برقرار مي كنند. بين اين ياخته ها درمحل سيناپس، فضايي به نام فضاي سيناپسي وجود دارد. براي انتقال پيام از ياخته عصبي انتقال دهنده يا ياخته عصبي پيش سيناپسي ، ماده اي به نام ناقل عصبي درجسم یاخته های عصبی ساخته و درون کیسه های کوچکی ذخیره می شود.این کیسه ها در طول آکسون هدایت می شوند تا به پایانه برسند وقتی پیام عصبی به پایانه اکسون می رسد ،این کیسه ها با برون رانی ، ناقل رادر فضاي سيناپسي آزاد مي کنند. </a:t>
            </a:r>
            <a:endParaRPr lang="fa-IR" dirty="0">
              <a:cs typeface="2  Mitra" pitchFamily="2" charset="-78"/>
            </a:endParaRPr>
          </a:p>
        </p:txBody>
      </p:sp>
      <p:pic>
        <p:nvPicPr>
          <p:cNvPr id="5" name="Picture 7"/>
          <p:cNvPicPr>
            <a:picLocks noChangeAspect="1" noChangeArrowheads="1"/>
          </p:cNvPicPr>
          <p:nvPr/>
        </p:nvPicPr>
        <p:blipFill>
          <a:blip r:embed="rId2"/>
          <a:srcRect/>
          <a:stretch>
            <a:fillRect/>
          </a:stretch>
        </p:blipFill>
        <p:spPr bwMode="auto">
          <a:xfrm>
            <a:off x="0" y="0"/>
            <a:ext cx="4426559" cy="5072074"/>
          </a:xfrm>
          <a:prstGeom prst="rect">
            <a:avLst/>
          </a:prstGeom>
          <a:noFill/>
          <a:ln w="9525">
            <a:noFill/>
            <a:miter lim="800000"/>
            <a:headEnd/>
            <a:tailEnd/>
          </a:ln>
          <a:effectLst/>
        </p:spPr>
      </p:pic>
      <p:pic>
        <p:nvPicPr>
          <p:cNvPr id="6" name="Picture 2" descr="E:\mama\عکس\تصاویر  زیست 2\فصل2\6.jpg"/>
          <p:cNvPicPr>
            <a:picLocks noChangeAspect="1" noChangeArrowheads="1"/>
          </p:cNvPicPr>
          <p:nvPr/>
        </p:nvPicPr>
        <p:blipFill>
          <a:blip r:embed="rId3" cstate="print"/>
          <a:srcRect/>
          <a:stretch>
            <a:fillRect/>
          </a:stretch>
        </p:blipFill>
        <p:spPr bwMode="auto">
          <a:xfrm rot="16200000">
            <a:off x="1327368" y="3827680"/>
            <a:ext cx="1702953" cy="435768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1934" y="1600201"/>
            <a:ext cx="4614866" cy="4257692"/>
          </a:xfrm>
        </p:spPr>
        <p:txBody>
          <a:bodyPr/>
          <a:lstStyle/>
          <a:p>
            <a:r>
              <a:rPr lang="fa-IR" dirty="0" smtClean="0">
                <a:cs typeface="2  Mitra" pitchFamily="2" charset="-78"/>
              </a:rPr>
              <a:t>یاخته های عصبی با یاخته هاي ماهيچه اي نيز سيناپس دارند و با ارسال پيام موجب انقباض آنها مي شوند</a:t>
            </a:r>
            <a:r>
              <a:rPr lang="fa-IR" dirty="0" smtClean="0"/>
              <a:t>.</a:t>
            </a:r>
            <a:endParaRPr lang="fa-IR" dirty="0"/>
          </a:p>
        </p:txBody>
      </p:sp>
      <p:pic>
        <p:nvPicPr>
          <p:cNvPr id="4" name="Picture 3" descr="C:\Documents and Settings\ششش\Desktop\فصل2\1.JPG"/>
          <p:cNvPicPr>
            <a:picLocks noChangeAspect="1" noChangeArrowheads="1"/>
          </p:cNvPicPr>
          <p:nvPr/>
        </p:nvPicPr>
        <p:blipFill>
          <a:blip r:embed="rId2"/>
          <a:srcRect/>
          <a:stretch>
            <a:fillRect/>
          </a:stretch>
        </p:blipFill>
        <p:spPr bwMode="auto">
          <a:xfrm>
            <a:off x="0" y="714356"/>
            <a:ext cx="4000496" cy="5669668"/>
          </a:xfrm>
          <a:prstGeom prst="rect">
            <a:avLst/>
          </a:prstGeom>
          <a:noFill/>
        </p:spPr>
      </p:pic>
      <p:sp>
        <p:nvSpPr>
          <p:cNvPr id="5" name="Title 1"/>
          <p:cNvSpPr>
            <a:spLocks noGrp="1"/>
          </p:cNvSpPr>
          <p:nvPr>
            <p:ph type="title"/>
          </p:nvPr>
        </p:nvSpPr>
        <p:spPr>
          <a:xfrm>
            <a:off x="4814886" y="0"/>
            <a:ext cx="4329114"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سيناپس</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43306" y="274638"/>
            <a:ext cx="5043494"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نقش ناقل عصبی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714876" y="1600200"/>
            <a:ext cx="3971924" cy="5257800"/>
          </a:xfrm>
        </p:spPr>
        <p:txBody>
          <a:bodyPr>
            <a:normAutofit fontScale="85000" lnSpcReduction="10000"/>
          </a:bodyPr>
          <a:lstStyle/>
          <a:p>
            <a:r>
              <a:rPr lang="fa-IR" dirty="0" smtClean="0">
                <a:cs typeface="2  Mitra" pitchFamily="2" charset="-78"/>
              </a:rPr>
              <a:t>ناقل عصبي پس از رسيدن به غشاي ياخته پس سيناپسي، به پروتئيني به نام </a:t>
            </a:r>
            <a:r>
              <a:rPr lang="fa-IR" b="1" dirty="0" smtClean="0">
                <a:cs typeface="2  Mitra" pitchFamily="2" charset="-78"/>
              </a:rPr>
              <a:t>گيرنده</a:t>
            </a:r>
            <a:r>
              <a:rPr lang="fa-IR" dirty="0" smtClean="0">
                <a:cs typeface="2  Mitra" pitchFamily="2" charset="-78"/>
              </a:rPr>
              <a:t> متصل مي شود.اين پروتئين كانال نيز هست كه با اتصال ناقل به آن باز مي شود . به اين ترتيب ناقل عصبي نفوذ پذيري غشا ي ياخته پس سيناپسي را به يون ها ودر نتيجه پتانسيل الكتريكي اين ياخته را تغيير مي دهد.اين تغيير، ياخته پس سيناپسي را فعال و يا از فعاليت آن جلوگيري مي كند.زیرا برخی ناقل های عصبی تحریک کننده و برخی بازدارنده اند.</a:t>
            </a:r>
            <a:endParaRPr lang="fa-IR" dirty="0">
              <a:cs typeface="2  Mitra" pitchFamily="2" charset="-78"/>
            </a:endParaRPr>
          </a:p>
        </p:txBody>
      </p:sp>
      <p:pic>
        <p:nvPicPr>
          <p:cNvPr id="6" name="Picture 7"/>
          <p:cNvPicPr>
            <a:picLocks noChangeAspect="1" noChangeArrowheads="1"/>
          </p:cNvPicPr>
          <p:nvPr/>
        </p:nvPicPr>
        <p:blipFill>
          <a:blip r:embed="rId2"/>
          <a:srcRect/>
          <a:stretch>
            <a:fillRect/>
          </a:stretch>
        </p:blipFill>
        <p:spPr bwMode="auto">
          <a:xfrm>
            <a:off x="0" y="285728"/>
            <a:ext cx="4426559" cy="4929222"/>
          </a:xfrm>
          <a:prstGeom prst="rect">
            <a:avLst/>
          </a:prstGeom>
          <a:noFill/>
          <a:ln w="9525">
            <a:noFill/>
            <a:miter lim="800000"/>
            <a:headEnd/>
            <a:tailEnd/>
          </a:ln>
          <a:effectLst/>
        </p:spPr>
      </p:pic>
      <p:graphicFrame>
        <p:nvGraphicFramePr>
          <p:cNvPr id="7" name="Diagram 6"/>
          <p:cNvGraphicFramePr/>
          <p:nvPr/>
        </p:nvGraphicFramePr>
        <p:xfrm>
          <a:off x="1000100" y="4929198"/>
          <a:ext cx="2286016" cy="1928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حذف ناقل عصبی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286248" y="1600200"/>
            <a:ext cx="4400552" cy="5043510"/>
          </a:xfrm>
        </p:spPr>
        <p:txBody>
          <a:bodyPr>
            <a:normAutofit fontScale="85000" lnSpcReduction="10000"/>
          </a:bodyPr>
          <a:lstStyle/>
          <a:p>
            <a:r>
              <a:rPr lang="fa-IR" dirty="0" smtClean="0">
                <a:cs typeface="2  Mitra" pitchFamily="2" charset="-78"/>
              </a:rPr>
              <a:t>پس از انتقال پيام ، مولكول هاي ناقل باقي مانده بايد از فضاي سيناپسي تخليه شوند تا از انتقال بيش از حد پيام جلوگيري و امكان انتقال پيام هاي جديد فراهم شود. اين كار: </a:t>
            </a:r>
          </a:p>
          <a:p>
            <a:r>
              <a:rPr lang="fa-IR" dirty="0" smtClean="0">
                <a:cs typeface="2  Mitra" pitchFamily="2" charset="-78"/>
              </a:rPr>
              <a:t>1-با جذب دوباره ناقل به ياخته پيش سيناپسي انجام مي شود </a:t>
            </a:r>
          </a:p>
          <a:p>
            <a:r>
              <a:rPr lang="fa-IR" dirty="0" smtClean="0">
                <a:cs typeface="2  Mitra" pitchFamily="2" charset="-78"/>
              </a:rPr>
              <a:t>2- يا آنزيم هايي ناقل عصبي را تجزيه مي كنند.</a:t>
            </a:r>
          </a:p>
          <a:p>
            <a:r>
              <a:rPr lang="fa-IR" dirty="0" smtClean="0">
                <a:cs typeface="2  Mitra" pitchFamily="2" charset="-78"/>
              </a:rPr>
              <a:t> تغيير در ميزان طبيعي ناقلهاي عصبي به بيماري و اختلال در كار دستگاه عصبي منجر مي شود</a:t>
            </a:r>
          </a:p>
          <a:p>
            <a:endParaRPr lang="fa-IR" dirty="0"/>
          </a:p>
        </p:txBody>
      </p:sp>
      <p:pic>
        <p:nvPicPr>
          <p:cNvPr id="5" name="Picture 7"/>
          <p:cNvPicPr>
            <a:picLocks noChangeAspect="1" noChangeArrowheads="1"/>
          </p:cNvPicPr>
          <p:nvPr/>
        </p:nvPicPr>
        <p:blipFill>
          <a:blip r:embed="rId2"/>
          <a:srcRect/>
          <a:stretch>
            <a:fillRect/>
          </a:stretch>
        </p:blipFill>
        <p:spPr bwMode="auto">
          <a:xfrm>
            <a:off x="0" y="1643050"/>
            <a:ext cx="4426559" cy="49292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6" y="1600200"/>
            <a:ext cx="3971924" cy="4614882"/>
          </a:xfrm>
        </p:spPr>
        <p:txBody>
          <a:bodyPr/>
          <a:lstStyle/>
          <a:p>
            <a:r>
              <a:rPr lang="fa-IR" dirty="0" smtClean="0">
                <a:cs typeface="2  Mitra" pitchFamily="2" charset="-78"/>
              </a:rPr>
              <a:t>مي دانيد دستگاه عصبي دو بخش مركزي و محيطي دارد. به نظر شما چرا دوبخش اين دستگاه را مركزي و محيطي ناميده اند ؟</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785786" y="1519201"/>
            <a:ext cx="3214710" cy="5338799"/>
          </a:xfrm>
          <a:prstGeom prst="rect">
            <a:avLst/>
          </a:prstGeom>
          <a:noFill/>
          <a:ln w="9525">
            <a:noFill/>
            <a:miter lim="800000"/>
            <a:headEnd/>
            <a:tailEnd/>
          </a:ln>
          <a:effectLst/>
        </p:spPr>
      </p:pic>
      <p:sp>
        <p:nvSpPr>
          <p:cNvPr id="6" name="Title 5"/>
          <p:cNvSpPr>
            <a:spLocks noGrp="1"/>
          </p:cNvSpPr>
          <p:nvPr>
            <p:ph type="title"/>
          </p:nvPr>
        </p:nvSpPr>
        <p:spPr/>
        <p:txBody>
          <a:bodyPr/>
          <a:lstStyle/>
          <a:p>
            <a:endParaRPr lang="fa-IR" dirty="0"/>
          </a:p>
        </p:txBody>
      </p:sp>
      <p:pic>
        <p:nvPicPr>
          <p:cNvPr id="2051" name="Picture 3"/>
          <p:cNvPicPr>
            <a:picLocks noChangeAspect="1" noChangeArrowheads="1"/>
          </p:cNvPicPr>
          <p:nvPr/>
        </p:nvPicPr>
        <p:blipFill>
          <a:blip r:embed="rId3"/>
          <a:srcRect/>
          <a:stretch>
            <a:fillRect/>
          </a:stretch>
        </p:blipFill>
        <p:spPr bwMode="auto">
          <a:xfrm>
            <a:off x="500034" y="0"/>
            <a:ext cx="8281998"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p:cNvPicPr>
            <a:picLocks noGrp="1" noChangeAspect="1" noChangeArrowheads="1"/>
          </p:cNvPicPr>
          <p:nvPr>
            <p:ph idx="1"/>
          </p:nvPr>
        </p:nvPicPr>
        <p:blipFill>
          <a:blip r:embed="rId2"/>
          <a:srcRect/>
          <a:stretch>
            <a:fillRect/>
          </a:stretch>
        </p:blipFill>
        <p:spPr bwMode="auto">
          <a:xfrm>
            <a:off x="0" y="428604"/>
            <a:ext cx="9046374" cy="62293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نقش دستگاه عصبي مركزي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3214678" y="1600201"/>
            <a:ext cx="5472122" cy="4472006"/>
          </a:xfrm>
        </p:spPr>
        <p:txBody>
          <a:bodyPr/>
          <a:lstStyle/>
          <a:p>
            <a:r>
              <a:rPr lang="fa-IR" dirty="0" smtClean="0">
                <a:cs typeface="2  Mitra" pitchFamily="2" charset="-78"/>
              </a:rPr>
              <a:t>دستگاه عصبي مركزي شامل مغز و نخاع است كه:</a:t>
            </a:r>
          </a:p>
          <a:p>
            <a:r>
              <a:rPr lang="fa-IR" dirty="0" smtClean="0">
                <a:cs typeface="2  Mitra" pitchFamily="2" charset="-78"/>
              </a:rPr>
              <a:t>1- مراكز نظارت بر فعاليت هاي بدن اند </a:t>
            </a:r>
          </a:p>
          <a:p>
            <a:r>
              <a:rPr lang="fa-IR" dirty="0" smtClean="0">
                <a:cs typeface="2  Mitra" pitchFamily="2" charset="-78"/>
              </a:rPr>
              <a:t>2-اين دستگاه اطلاعات دريافتي از محيط ودرون بدن را تفسير مي كند</a:t>
            </a:r>
          </a:p>
          <a:p>
            <a:r>
              <a:rPr lang="fa-IR" dirty="0" smtClean="0">
                <a:cs typeface="2  Mitra" pitchFamily="2" charset="-78"/>
              </a:rPr>
              <a:t>3- وبه آن ها پاسخ مي دهد</a:t>
            </a:r>
            <a:endParaRPr lang="fa-IR" dirty="0">
              <a:cs typeface="2  Mitra" pitchFamily="2" charset="-78"/>
            </a:endParaRPr>
          </a:p>
        </p:txBody>
      </p:sp>
      <p:pic>
        <p:nvPicPr>
          <p:cNvPr id="5" name="Picture 2"/>
          <p:cNvPicPr>
            <a:picLocks noChangeAspect="1" noChangeArrowheads="1"/>
          </p:cNvPicPr>
          <p:nvPr/>
        </p:nvPicPr>
        <p:blipFill>
          <a:blip r:embed="rId2"/>
          <a:srcRect/>
          <a:stretch>
            <a:fillRect/>
          </a:stretch>
        </p:blipFill>
        <p:spPr bwMode="auto">
          <a:xfrm>
            <a:off x="285720" y="1519201"/>
            <a:ext cx="2714644" cy="5338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143512"/>
            <a:ext cx="8401080" cy="1714488"/>
          </a:xfrm>
        </p:spPr>
        <p:txBody>
          <a:bodyPr>
            <a:normAutofit fontScale="92500" lnSpcReduction="20000"/>
          </a:bodyPr>
          <a:lstStyle/>
          <a:p>
            <a:r>
              <a:rPr lang="fa-IR" dirty="0" smtClean="0">
                <a:cs typeface="2  Mitra" pitchFamily="2" charset="-78"/>
              </a:rPr>
              <a:t>مغز ونخاع از دوبخش </a:t>
            </a:r>
            <a:r>
              <a:rPr lang="fa-IR" b="1" dirty="0" smtClean="0">
                <a:cs typeface="2  Mitra" pitchFamily="2" charset="-78"/>
              </a:rPr>
              <a:t>ماده خاكستري وماده سفيد </a:t>
            </a:r>
            <a:r>
              <a:rPr lang="fa-IR" dirty="0" smtClean="0">
                <a:cs typeface="2  Mitra" pitchFamily="2" charset="-78"/>
              </a:rPr>
              <a:t>تشكيل شده اند.محل قرار گرفتن مادة خاكستري و مادة سفيد در مغز و نخاع را مقايسه كنيد. ماده خاکستری شامل جسم یاخته های عصبی و رشته های عصبی بدون میلین و ماده سفید اجتماع رشته های میلین دار است.</a:t>
            </a:r>
            <a:endParaRPr lang="fa-IR" dirty="0">
              <a:cs typeface="2  Mitra" pitchFamily="2" charset="-78"/>
            </a:endParaRPr>
          </a:p>
        </p:txBody>
      </p:sp>
      <p:pic>
        <p:nvPicPr>
          <p:cNvPr id="3074" name="Picture 2"/>
          <p:cNvPicPr>
            <a:picLocks noChangeAspect="1" noChangeArrowheads="1"/>
          </p:cNvPicPr>
          <p:nvPr/>
        </p:nvPicPr>
        <p:blipFill>
          <a:blip r:embed="rId2"/>
          <a:srcRect/>
          <a:stretch>
            <a:fillRect/>
          </a:stretch>
        </p:blipFill>
        <p:spPr bwMode="auto">
          <a:xfrm>
            <a:off x="214282" y="0"/>
            <a:ext cx="4000500" cy="5000625"/>
          </a:xfrm>
          <a:prstGeom prst="rect">
            <a:avLst/>
          </a:prstGeom>
          <a:noFill/>
          <a:ln w="9525">
            <a:noFill/>
            <a:miter lim="800000"/>
            <a:headEnd/>
            <a:tailEnd/>
          </a:ln>
          <a:effectLst/>
        </p:spPr>
      </p:pic>
      <p:pic>
        <p:nvPicPr>
          <p:cNvPr id="4" name="Picture 3"/>
          <p:cNvPicPr/>
          <p:nvPr/>
        </p:nvPicPr>
        <p:blipFill>
          <a:blip r:embed="rId3" cstate="print"/>
          <a:srcRect/>
          <a:stretch>
            <a:fillRect/>
          </a:stretch>
        </p:blipFill>
        <p:spPr bwMode="auto">
          <a:xfrm>
            <a:off x="4286248" y="1214422"/>
            <a:ext cx="4857752" cy="3662821"/>
          </a:xfrm>
          <a:prstGeom prst="rect">
            <a:avLst/>
          </a:prstGeom>
          <a:noFill/>
          <a:ln w="9525">
            <a:noFill/>
            <a:miter lim="800000"/>
            <a:headEnd/>
            <a:tailEnd/>
          </a:ln>
        </p:spPr>
      </p:pic>
      <p:sp>
        <p:nvSpPr>
          <p:cNvPr id="5" name="Title 1"/>
          <p:cNvSpPr>
            <a:spLocks noGrp="1"/>
          </p:cNvSpPr>
          <p:nvPr>
            <p:ph type="title"/>
          </p:nvPr>
        </p:nvSpPr>
        <p:spPr>
          <a:xfrm>
            <a:off x="4000496" y="274638"/>
            <a:ext cx="4686304" cy="72547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ساختار دستگاه عصبي مركزي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اهداف برنامه درسی زیست شناسی</a:t>
            </a:r>
            <a:endParaRPr lang="fa-IR" dirty="0"/>
          </a:p>
        </p:txBody>
      </p:sp>
      <p:sp>
        <p:nvSpPr>
          <p:cNvPr id="3" name="Content Placeholder 2"/>
          <p:cNvSpPr>
            <a:spLocks noGrp="1"/>
          </p:cNvSpPr>
          <p:nvPr>
            <p:ph idx="1"/>
          </p:nvPr>
        </p:nvSpPr>
        <p:spPr>
          <a:xfrm>
            <a:off x="457200" y="1600201"/>
            <a:ext cx="8229600" cy="2614618"/>
          </a:xfrm>
        </p:spPr>
        <p:txBody>
          <a:bodyPr>
            <a:normAutofit lnSpcReduction="10000"/>
          </a:bodyPr>
          <a:lstStyle/>
          <a:p>
            <a:r>
              <a:rPr lang="fa-IR" dirty="0" smtClean="0">
                <a:cs typeface="2  Mitra" pitchFamily="2" charset="-78"/>
              </a:rPr>
              <a:t>مطابق با برنامۀ درسی ملّی در چهار عرصۀ ارتباط با خدا، ارتباط با خود، خلق و خلقت تعریف شده و در جهت تقویت پنج عنصر (تفکر و تعقل، ایمان، علم، عمل و اخلاق)پیش می رود.</a:t>
            </a:r>
          </a:p>
          <a:p>
            <a:r>
              <a:rPr lang="fa-IR" dirty="0" smtClean="0">
                <a:cs typeface="2  Mitra" pitchFamily="2" charset="-78"/>
              </a:rPr>
              <a:t>معلم در این جایگاه نقش تسهیل گر آموزش و نه انتقال دهنده دانش را ایفا می کند.</a:t>
            </a:r>
            <a:endParaRPr lang="fa-IR" dirty="0">
              <a:cs typeface="2  Mitra" pitchFamily="2" charset="-78"/>
            </a:endParaRPr>
          </a:p>
        </p:txBody>
      </p:sp>
      <p:pic>
        <p:nvPicPr>
          <p:cNvPr id="3074" name="Picture 2"/>
          <p:cNvPicPr>
            <a:picLocks noChangeAspect="1" noChangeArrowheads="1"/>
          </p:cNvPicPr>
          <p:nvPr/>
        </p:nvPicPr>
        <p:blipFill>
          <a:blip r:embed="rId2"/>
          <a:srcRect/>
          <a:stretch>
            <a:fillRect/>
          </a:stretch>
        </p:blipFill>
        <p:spPr bwMode="auto">
          <a:xfrm>
            <a:off x="1214414" y="4214818"/>
            <a:ext cx="6867525" cy="1485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14282" y="0"/>
          <a:ext cx="892971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5429264"/>
            <a:ext cx="8501122" cy="1143008"/>
          </a:xfrm>
        </p:spPr>
        <p:txBody>
          <a:bodyPr>
            <a:normAutofit/>
          </a:bodyPr>
          <a:lstStyle/>
          <a:p>
            <a:r>
              <a:rPr lang="fa-IR" dirty="0" smtClean="0">
                <a:cs typeface="2  Mitra" pitchFamily="2" charset="-78"/>
              </a:rPr>
              <a:t>علاوه بر استخوانها ی جمجمه و ستون مهره، سه پرده از نوع بافت پيوندي به نام </a:t>
            </a:r>
            <a:r>
              <a:rPr lang="fa-IR" b="1" dirty="0" smtClean="0">
                <a:cs typeface="2  Mitra" pitchFamily="2" charset="-78"/>
              </a:rPr>
              <a:t>پرده هاي مننژ </a:t>
            </a:r>
            <a:r>
              <a:rPr lang="fa-IR" dirty="0" smtClean="0">
                <a:cs typeface="2  Mitra" pitchFamily="2" charset="-78"/>
              </a:rPr>
              <a:t>از مغز و نخاع حفاظت مي كنند</a:t>
            </a:r>
            <a:endParaRPr lang="fa-IR" dirty="0">
              <a:cs typeface="2  Mitra" pitchFamily="2" charset="-78"/>
            </a:endParaRPr>
          </a:p>
        </p:txBody>
      </p:sp>
      <p:pic>
        <p:nvPicPr>
          <p:cNvPr id="4098" name="Picture 2"/>
          <p:cNvPicPr>
            <a:picLocks noChangeAspect="1" noChangeArrowheads="1"/>
          </p:cNvPicPr>
          <p:nvPr/>
        </p:nvPicPr>
        <p:blipFill>
          <a:blip r:embed="rId2"/>
          <a:srcRect/>
          <a:stretch>
            <a:fillRect/>
          </a:stretch>
        </p:blipFill>
        <p:spPr bwMode="auto">
          <a:xfrm>
            <a:off x="1357290" y="0"/>
            <a:ext cx="6029130" cy="5443910"/>
          </a:xfrm>
          <a:prstGeom prst="rect">
            <a:avLst/>
          </a:prstGeom>
          <a:noFill/>
          <a:ln w="9525">
            <a:noFill/>
            <a:miter lim="800000"/>
            <a:headEnd/>
            <a:tailEnd/>
          </a:ln>
          <a:effectLst/>
        </p:spPr>
      </p:pic>
      <p:pic>
        <p:nvPicPr>
          <p:cNvPr id="6" name="Picture 5" descr="C:\Users\MRN\Desktop\New folder\New folder\ds.png"/>
          <p:cNvPicPr>
            <a:picLocks noChangeAspect="1" noChangeArrowheads="1"/>
          </p:cNvPicPr>
          <p:nvPr/>
        </p:nvPicPr>
        <p:blipFill>
          <a:blip r:embed="rId3" cstate="print"/>
          <a:srcRect/>
          <a:stretch>
            <a:fillRect/>
          </a:stretch>
        </p:blipFill>
        <p:spPr bwMode="auto">
          <a:xfrm>
            <a:off x="7358082" y="1214422"/>
            <a:ext cx="1484534" cy="2928981"/>
          </a:xfrm>
          <a:prstGeom prst="rect">
            <a:avLst/>
          </a:prstGeom>
          <a:noFill/>
        </p:spPr>
      </p:pic>
      <p:pic>
        <p:nvPicPr>
          <p:cNvPr id="4100" name="Picture 4"/>
          <p:cNvPicPr>
            <a:picLocks noChangeAspect="1" noChangeArrowheads="1"/>
          </p:cNvPicPr>
          <p:nvPr/>
        </p:nvPicPr>
        <p:blipFill>
          <a:blip r:embed="rId4"/>
          <a:srcRect/>
          <a:stretch>
            <a:fillRect/>
          </a:stretch>
        </p:blipFill>
        <p:spPr bwMode="auto">
          <a:xfrm>
            <a:off x="0" y="169758"/>
            <a:ext cx="1214414" cy="5259482"/>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a:off x="7358082" y="4143380"/>
            <a:ext cx="1571636" cy="1354588"/>
          </a:xfrm>
          <a:prstGeom prst="rect">
            <a:avLst/>
          </a:prstGeom>
          <a:noFill/>
          <a:ln w="9525">
            <a:noFill/>
            <a:miter lim="800000"/>
            <a:headEnd/>
            <a:tailEnd/>
          </a:ln>
          <a:effectLst/>
        </p:spPr>
      </p:pic>
      <p:sp>
        <p:nvSpPr>
          <p:cNvPr id="9" name="Title 1"/>
          <p:cNvSpPr>
            <a:spLocks noGrp="1"/>
          </p:cNvSpPr>
          <p:nvPr>
            <p:ph type="title"/>
          </p:nvPr>
        </p:nvSpPr>
        <p:spPr>
          <a:xfrm>
            <a:off x="2928926" y="274638"/>
            <a:ext cx="5757874"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حفاظت از مغز و نخاع</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80" y="274638"/>
            <a:ext cx="6972320" cy="72547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نقش مایع مغزی نخاعی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85720" y="4500570"/>
            <a:ext cx="8858280" cy="1857388"/>
          </a:xfrm>
        </p:spPr>
        <p:txBody>
          <a:bodyPr>
            <a:normAutofit/>
          </a:bodyPr>
          <a:lstStyle/>
          <a:p>
            <a:r>
              <a:rPr lang="fa-IR" dirty="0" smtClean="0">
                <a:cs typeface="2  Mitra" pitchFamily="2" charset="-78"/>
              </a:rPr>
              <a:t>. فضاي بين پرده ها را مايع مغزي  نخاعي پر كرده است كه مانند يك ضربه گير، دستگاه عصبي مركزي را در برابر ضربه حفاظت مي كند.</a:t>
            </a:r>
            <a:endParaRPr lang="fa-IR" dirty="0">
              <a:cs typeface="2  Mitra" pitchFamily="2" charset="-78"/>
            </a:endParaRPr>
          </a:p>
        </p:txBody>
      </p:sp>
      <p:pic>
        <p:nvPicPr>
          <p:cNvPr id="5122" name="Picture 2"/>
          <p:cNvPicPr>
            <a:picLocks noChangeAspect="1" noChangeArrowheads="1"/>
          </p:cNvPicPr>
          <p:nvPr/>
        </p:nvPicPr>
        <p:blipFill>
          <a:blip r:embed="rId2"/>
          <a:srcRect/>
          <a:stretch>
            <a:fillRect/>
          </a:stretch>
        </p:blipFill>
        <p:spPr bwMode="auto">
          <a:xfrm>
            <a:off x="0" y="1071546"/>
            <a:ext cx="4286248" cy="3489776"/>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4429123" y="1071546"/>
            <a:ext cx="3813865" cy="34436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7166"/>
            <a:ext cx="8872510" cy="4525963"/>
          </a:xfrm>
        </p:spPr>
        <p:txBody>
          <a:bodyPr/>
          <a:lstStyle/>
          <a:p>
            <a:r>
              <a:rPr lang="fa-IR" dirty="0" smtClean="0"/>
              <a:t>در سال گذشته با انواع مويرگ ها آشنا شديد . مويرگ هاي دستگاه عصبي مركزي از كدام نوع اند وچه ويژگي دارند ؟</a:t>
            </a:r>
            <a:endParaRPr lang="fa-IR" dirty="0"/>
          </a:p>
        </p:txBody>
      </p:sp>
      <p:pic>
        <p:nvPicPr>
          <p:cNvPr id="6146" name="Picture 2"/>
          <p:cNvPicPr>
            <a:picLocks noChangeAspect="1" noChangeArrowheads="1"/>
          </p:cNvPicPr>
          <p:nvPr/>
        </p:nvPicPr>
        <p:blipFill>
          <a:blip r:embed="rId2"/>
          <a:srcRect/>
          <a:stretch>
            <a:fillRect/>
          </a:stretch>
        </p:blipFill>
        <p:spPr bwMode="auto">
          <a:xfrm>
            <a:off x="500034" y="1785926"/>
            <a:ext cx="8364357" cy="3571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554" y="274638"/>
            <a:ext cx="5329246"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مویرگ های پیوسته </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428992" y="1600201"/>
            <a:ext cx="5257808" cy="1614485"/>
          </a:xfrm>
        </p:spPr>
        <p:txBody>
          <a:bodyPr>
            <a:normAutofit fontScale="92500" lnSpcReduction="20000"/>
          </a:bodyPr>
          <a:lstStyle/>
          <a:p>
            <a:r>
              <a:rPr lang="fa-IR" dirty="0" smtClean="0">
                <a:cs typeface="2  Mitra" pitchFamily="2" charset="-78"/>
              </a:rPr>
              <a:t>در مویرگ های پیوسته یاخته های بافت پوششی با همدیگر ارتباط تنگاتنگی دارند. که ورود و خروج مواد در آنها به شدت تنظیم می شود.</a:t>
            </a:r>
            <a:endParaRPr lang="fa-IR" dirty="0">
              <a:cs typeface="2  Mitra" pitchFamily="2" charset="-78"/>
            </a:endParaRPr>
          </a:p>
        </p:txBody>
      </p:sp>
      <p:pic>
        <p:nvPicPr>
          <p:cNvPr id="67586" name="Picture 2"/>
          <p:cNvPicPr>
            <a:picLocks noChangeAspect="1" noChangeArrowheads="1"/>
          </p:cNvPicPr>
          <p:nvPr/>
        </p:nvPicPr>
        <p:blipFill>
          <a:blip r:embed="rId2"/>
          <a:srcRect/>
          <a:stretch>
            <a:fillRect/>
          </a:stretch>
        </p:blipFill>
        <p:spPr bwMode="auto">
          <a:xfrm>
            <a:off x="0" y="642918"/>
            <a:ext cx="3143240" cy="2705104"/>
          </a:xfrm>
          <a:prstGeom prst="rect">
            <a:avLst/>
          </a:prstGeom>
          <a:noFill/>
          <a:ln w="9525">
            <a:noFill/>
            <a:miter lim="800000"/>
            <a:headEnd/>
            <a:tailEnd/>
          </a:ln>
          <a:effectLst/>
        </p:spPr>
      </p:pic>
      <p:pic>
        <p:nvPicPr>
          <p:cNvPr id="67587" name="Picture 3"/>
          <p:cNvPicPr>
            <a:picLocks noChangeAspect="1" noChangeArrowheads="1"/>
          </p:cNvPicPr>
          <p:nvPr/>
        </p:nvPicPr>
        <p:blipFill>
          <a:blip r:embed="rId3"/>
          <a:srcRect/>
          <a:stretch>
            <a:fillRect/>
          </a:stretch>
        </p:blipFill>
        <p:spPr bwMode="auto">
          <a:xfrm>
            <a:off x="3214678" y="3286124"/>
            <a:ext cx="5627201" cy="3571876"/>
          </a:xfrm>
          <a:prstGeom prst="rect">
            <a:avLst/>
          </a:prstGeom>
          <a:noFill/>
          <a:ln w="9525">
            <a:noFill/>
            <a:miter lim="800000"/>
            <a:headEnd/>
            <a:tailEnd/>
          </a:ln>
          <a:effectLst/>
        </p:spPr>
      </p:pic>
      <p:pic>
        <p:nvPicPr>
          <p:cNvPr id="67588" name="Picture 4"/>
          <p:cNvPicPr>
            <a:picLocks noChangeAspect="1" noChangeArrowheads="1"/>
          </p:cNvPicPr>
          <p:nvPr/>
        </p:nvPicPr>
        <p:blipFill>
          <a:blip r:embed="rId4"/>
          <a:srcRect/>
          <a:stretch>
            <a:fillRect/>
          </a:stretch>
        </p:blipFill>
        <p:spPr bwMode="auto">
          <a:xfrm>
            <a:off x="0" y="3445647"/>
            <a:ext cx="3143240" cy="34123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2" y="274638"/>
            <a:ext cx="3829048"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سدخوني- مغزي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5072066" y="1600200"/>
            <a:ext cx="3614734" cy="5257800"/>
          </a:xfrm>
        </p:spPr>
        <p:txBody>
          <a:bodyPr>
            <a:normAutofit fontScale="92500" lnSpcReduction="20000"/>
          </a:bodyPr>
          <a:lstStyle/>
          <a:p>
            <a:r>
              <a:rPr lang="fa-IR" dirty="0" smtClean="0">
                <a:cs typeface="2  Mitra" pitchFamily="2" charset="-78"/>
              </a:rPr>
              <a:t>یاخته هاي بافت پوششي مويرگ هاي مغز به يكديگر چسبيده اند وبين آن ها منفذي وجود ندارد .در نتيجه بسياري ازمواد وميكروب ها در شرايط طبيعي نمي توانند به مغز وارد شوند. اين عامل حفاظت كننده </a:t>
            </a:r>
            <a:r>
              <a:rPr lang="fa-IR" b="1" dirty="0" smtClean="0">
                <a:cs typeface="2  Mitra" pitchFamily="2" charset="-78"/>
              </a:rPr>
              <a:t>سدخوني- مغزي </a:t>
            </a:r>
            <a:r>
              <a:rPr lang="fa-IR" dirty="0" smtClean="0">
                <a:cs typeface="2  Mitra" pitchFamily="2" charset="-78"/>
              </a:rPr>
              <a:t>نام دارد .البته مولكول هايي مثل اكسيژن ، گلوكز و آمينواسيد ها مي توانند از اين سد عبور كنند و به مغز وارد شوند.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1" y="3286124"/>
            <a:ext cx="4454461" cy="3571876"/>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0" y="285728"/>
            <a:ext cx="4501753" cy="28574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مغز</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642910" y="1600201"/>
            <a:ext cx="8043890" cy="1257296"/>
          </a:xfrm>
        </p:spPr>
        <p:txBody>
          <a:bodyPr>
            <a:noAutofit/>
          </a:bodyPr>
          <a:lstStyle/>
          <a:p>
            <a:r>
              <a:rPr lang="fa-IR" sz="4000" dirty="0" smtClean="0">
                <a:cs typeface="2  Mitra" pitchFamily="2" charset="-78"/>
              </a:rPr>
              <a:t>مي دانيد از سه بخش مخ ،مخچه وساقه مغزتشكيل شده است</a:t>
            </a:r>
            <a:endParaRPr lang="fa-IR" sz="4000" dirty="0">
              <a:cs typeface="2  Mitra" pitchFamily="2" charset="-78"/>
            </a:endParaRPr>
          </a:p>
        </p:txBody>
      </p:sp>
      <p:graphicFrame>
        <p:nvGraphicFramePr>
          <p:cNvPr id="4" name="Diagram 3"/>
          <p:cNvGraphicFramePr/>
          <p:nvPr/>
        </p:nvGraphicFramePr>
        <p:xfrm>
          <a:off x="3786182" y="3500438"/>
          <a:ext cx="4786346" cy="3357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p:cNvPicPr>
            <a:picLocks noChangeAspect="1" noChangeArrowheads="1"/>
          </p:cNvPicPr>
          <p:nvPr/>
        </p:nvPicPr>
        <p:blipFill>
          <a:blip r:embed="rId6"/>
          <a:srcRect/>
          <a:stretch>
            <a:fillRect/>
          </a:stretch>
        </p:blipFill>
        <p:spPr bwMode="auto">
          <a:xfrm>
            <a:off x="357158" y="2571744"/>
            <a:ext cx="3124200" cy="3695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نيمکره هاي مخ</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5143512"/>
            <a:ext cx="8686800" cy="1714488"/>
          </a:xfrm>
        </p:spPr>
        <p:txBody>
          <a:bodyPr>
            <a:normAutofit fontScale="92500"/>
          </a:bodyPr>
          <a:lstStyle/>
          <a:p>
            <a:r>
              <a:rPr lang="fa-IR" dirty="0" smtClean="0">
                <a:cs typeface="2  Mitra" pitchFamily="2" charset="-78"/>
              </a:rPr>
              <a:t>در انسان بيشتر حجم مغز را مخ تشكيل مي دهد. دو نيمكره مخ با رشته هاي عصبي به هم متصل اند . رابط هاي سفيد رنگ به نام </a:t>
            </a:r>
            <a:r>
              <a:rPr lang="fa-IR" b="1" dirty="0" smtClean="0">
                <a:cs typeface="2  Mitra" pitchFamily="2" charset="-78"/>
              </a:rPr>
              <a:t>رابط پينه اي و سه گوش </a:t>
            </a:r>
            <a:r>
              <a:rPr lang="fa-IR" dirty="0" smtClean="0">
                <a:cs typeface="2  Mitra" pitchFamily="2" charset="-78"/>
              </a:rPr>
              <a:t>را كه هنگام تشريح مغز خواهید دید،از اين رشته ها ي عصبي هستند.</a:t>
            </a:r>
            <a:endParaRPr lang="fa-IR" dirty="0">
              <a:cs typeface="2  Mitra" pitchFamily="2" charset="-78"/>
            </a:endParaRPr>
          </a:p>
        </p:txBody>
      </p:sp>
      <p:pic>
        <p:nvPicPr>
          <p:cNvPr id="8194" name="Picture 2" descr="C:\Documents and Settings\ششش\Desktop\فصل2\مغز3.jpg"/>
          <p:cNvPicPr>
            <a:picLocks noChangeAspect="1" noChangeArrowheads="1"/>
          </p:cNvPicPr>
          <p:nvPr/>
        </p:nvPicPr>
        <p:blipFill>
          <a:blip r:embed="rId2"/>
          <a:srcRect/>
          <a:stretch>
            <a:fillRect/>
          </a:stretch>
        </p:blipFill>
        <p:spPr bwMode="auto">
          <a:xfrm>
            <a:off x="5357818" y="1157966"/>
            <a:ext cx="3357586" cy="3930611"/>
          </a:xfrm>
          <a:prstGeom prst="rect">
            <a:avLst/>
          </a:prstGeom>
          <a:noFill/>
        </p:spPr>
      </p:pic>
      <p:pic>
        <p:nvPicPr>
          <p:cNvPr id="5" name="Picture 3" descr="C:\Users\MRN\Desktop\New folder\New folder\xxx.png"/>
          <p:cNvPicPr>
            <a:picLocks noChangeAspect="1" noChangeArrowheads="1"/>
          </p:cNvPicPr>
          <p:nvPr/>
        </p:nvPicPr>
        <p:blipFill>
          <a:blip r:embed="rId3" cstate="print"/>
          <a:srcRect/>
          <a:stretch>
            <a:fillRect/>
          </a:stretch>
        </p:blipFill>
        <p:spPr bwMode="auto">
          <a:xfrm>
            <a:off x="714348" y="1142984"/>
            <a:ext cx="3500462" cy="3975763"/>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2" y="0"/>
            <a:ext cx="5357818" cy="1225536"/>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كارهاي اختصاصي هر نيمكره </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5000636"/>
            <a:ext cx="8329642" cy="1857364"/>
          </a:xfrm>
        </p:spPr>
        <p:txBody>
          <a:bodyPr>
            <a:normAutofit fontScale="85000" lnSpcReduction="10000"/>
          </a:bodyPr>
          <a:lstStyle/>
          <a:p>
            <a:r>
              <a:rPr lang="fa-IR" dirty="0" smtClean="0">
                <a:cs typeface="2  Mitra" pitchFamily="2" charset="-78"/>
              </a:rPr>
              <a:t>دو نيمكره به طور همزمان از همه بدن اطلاعات را دريافت وپردازش مي كنند تا بخشهاي مختلف بدن به طورهماهنگ فعايت كنند. هر نيمكره كارهاي اختصاصي نيز دارد مثلا ؛ بخش هايي ازنيمكره چپ به توانايي در رياضيات و استدلال مربوط اند و نيمكره راست در مهارت هاي هنري تخصص يافته است.</a:t>
            </a:r>
            <a:endParaRPr lang="fa-IR" dirty="0">
              <a:cs typeface="2  Mitra" pitchFamily="2" charset="-78"/>
            </a:endParaRPr>
          </a:p>
        </p:txBody>
      </p:sp>
      <p:pic>
        <p:nvPicPr>
          <p:cNvPr id="4" name="Picture 2" descr="http://axgig.com/images/83704060568180433387.jpg"/>
          <p:cNvPicPr>
            <a:picLocks noChangeAspect="1" noChangeArrowheads="1"/>
          </p:cNvPicPr>
          <p:nvPr/>
        </p:nvPicPr>
        <p:blipFill>
          <a:blip r:embed="rId2" cstate="print"/>
          <a:srcRect/>
          <a:stretch>
            <a:fillRect/>
          </a:stretch>
        </p:blipFill>
        <p:spPr bwMode="auto">
          <a:xfrm>
            <a:off x="1" y="0"/>
            <a:ext cx="4000495" cy="2714620"/>
          </a:xfrm>
          <a:prstGeom prst="rect">
            <a:avLst/>
          </a:prstGeom>
          <a:noFill/>
        </p:spPr>
      </p:pic>
      <p:pic>
        <p:nvPicPr>
          <p:cNvPr id="1026" name="Picture 2"/>
          <p:cNvPicPr>
            <a:picLocks noChangeAspect="1" noChangeArrowheads="1"/>
          </p:cNvPicPr>
          <p:nvPr/>
        </p:nvPicPr>
        <p:blipFill>
          <a:blip r:embed="rId3"/>
          <a:srcRect/>
          <a:stretch>
            <a:fillRect/>
          </a:stretch>
        </p:blipFill>
        <p:spPr bwMode="auto">
          <a:xfrm>
            <a:off x="0" y="2714620"/>
            <a:ext cx="4038600" cy="23050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429123" y="1071546"/>
            <a:ext cx="3594345" cy="39413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714885"/>
            <a:ext cx="8186766" cy="2143116"/>
          </a:xfrm>
        </p:spPr>
        <p:txBody>
          <a:bodyPr>
            <a:normAutofit/>
          </a:bodyPr>
          <a:lstStyle/>
          <a:p>
            <a:r>
              <a:rPr lang="fa-IR" dirty="0" smtClean="0">
                <a:cs typeface="2  Mitra" pitchFamily="2" charset="-78"/>
              </a:rPr>
              <a:t>بخش خارجي نيمكره هاي مخ يعني قشر مخ از مادة خاكستري است وسطح وسيعي را با ضخامت چند ميلي مترتشكيل مي دهد. قشر مخ چين خورده است و شيارهاي متعددي دارد</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0" y="0"/>
            <a:ext cx="3286116" cy="4714883"/>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4143372" y="135441"/>
            <a:ext cx="4071966" cy="4465121"/>
          </a:xfrm>
          <a:prstGeom prst="rect">
            <a:avLst/>
          </a:prstGeom>
          <a:noFill/>
          <a:ln w="9525">
            <a:noFill/>
            <a:miter lim="800000"/>
            <a:headEnd/>
            <a:tailEnd/>
          </a:ln>
          <a:effectLst/>
        </p:spPr>
      </p:pic>
      <p:sp>
        <p:nvSpPr>
          <p:cNvPr id="5" name="Rectangle 4"/>
          <p:cNvSpPr/>
          <p:nvPr/>
        </p:nvSpPr>
        <p:spPr>
          <a:xfrm>
            <a:off x="3500430" y="142852"/>
            <a:ext cx="1882247" cy="76944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قشر مخ </a:t>
            </a:r>
            <a:endParaRPr lang="fa-I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500034" y="0"/>
            <a:ext cx="7858148" cy="67946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4857760"/>
            <a:ext cx="8401080" cy="1714512"/>
          </a:xfrm>
        </p:spPr>
        <p:txBody>
          <a:bodyPr>
            <a:normAutofit fontScale="92500" lnSpcReduction="20000"/>
          </a:bodyPr>
          <a:lstStyle/>
          <a:p>
            <a:r>
              <a:rPr lang="fa-IR" dirty="0" smtClean="0">
                <a:cs typeface="2  Mitra" pitchFamily="2" charset="-78"/>
              </a:rPr>
              <a:t>قشر مخ، بخشهاي </a:t>
            </a:r>
            <a:r>
              <a:rPr lang="fa-IR" b="1" dirty="0" smtClean="0">
                <a:cs typeface="2  Mitra" pitchFamily="2" charset="-78"/>
              </a:rPr>
              <a:t>حسي، حركتي و ارتباطي </a:t>
            </a:r>
            <a:r>
              <a:rPr lang="fa-IR" dirty="0" smtClean="0">
                <a:cs typeface="2  Mitra" pitchFamily="2" charset="-78"/>
              </a:rPr>
              <a:t>دارد. بخش هاي حسي پيام اندام هاي حسي را دريافت مي كنند. بخش هاي حركتي به ماهيچه هاوغده ها ، پيام مي فرستند. بخش هاي ارتباطي بين بخش هاي حسي و حركتي ارتباط برقرار مي كنند</a:t>
            </a:r>
            <a:endParaRPr lang="fa-IR" dirty="0">
              <a:cs typeface="2  Mitra" pitchFamily="2" charset="-78"/>
            </a:endParaRPr>
          </a:p>
        </p:txBody>
      </p:sp>
      <p:pic>
        <p:nvPicPr>
          <p:cNvPr id="9218" name="Picture 2"/>
          <p:cNvPicPr>
            <a:picLocks noChangeAspect="1" noChangeArrowheads="1"/>
          </p:cNvPicPr>
          <p:nvPr/>
        </p:nvPicPr>
        <p:blipFill>
          <a:blip r:embed="rId2"/>
          <a:srcRect/>
          <a:stretch>
            <a:fillRect/>
          </a:stretch>
        </p:blipFill>
        <p:spPr bwMode="auto">
          <a:xfrm>
            <a:off x="357158" y="357166"/>
            <a:ext cx="4857784" cy="4373563"/>
          </a:xfrm>
          <a:prstGeom prst="rect">
            <a:avLst/>
          </a:prstGeom>
          <a:noFill/>
          <a:ln w="9525">
            <a:noFill/>
            <a:miter lim="800000"/>
            <a:headEnd/>
            <a:tailEnd/>
          </a:ln>
          <a:effectLst/>
        </p:spPr>
      </p:pic>
      <p:sp>
        <p:nvSpPr>
          <p:cNvPr id="4" name="Rectangle 3"/>
          <p:cNvSpPr/>
          <p:nvPr/>
        </p:nvSpPr>
        <p:spPr>
          <a:xfrm>
            <a:off x="5286380" y="1500174"/>
            <a:ext cx="3857620" cy="1446550"/>
          </a:xfrm>
          <a:prstGeom prst="rect">
            <a:avLst/>
          </a:prstGeom>
        </p:spPr>
        <p:txBody>
          <a:bodyPr wrap="square">
            <a:spAutoFit/>
          </a:bodyPr>
          <a:lstStyle/>
          <a:p>
            <a:pPr algn="ctr"/>
            <a:r>
              <a:rPr lang="fa-IR" sz="4400" b="1" dirty="0" smtClean="0">
                <a:solidFill>
                  <a:srgbClr val="C00000"/>
                </a:solidFill>
                <a:effectLst>
                  <a:outerShdw blurRad="38100" dist="38100" dir="2700000" algn="tl">
                    <a:srgbClr val="000000">
                      <a:alpha val="43137"/>
                    </a:srgbClr>
                  </a:outerShdw>
                </a:effectLst>
                <a:cs typeface="2  Mitra" pitchFamily="2" charset="-78"/>
              </a:rPr>
              <a:t>بخشهاي مختلف قشر مخ </a:t>
            </a:r>
            <a:endParaRPr lang="fa-IR" sz="44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نقش قشر مخ</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571472" y="4500570"/>
            <a:ext cx="7572428" cy="2114552"/>
          </a:xfrm>
        </p:spPr>
        <p:txBody>
          <a:bodyPr>
            <a:normAutofit fontScale="85000" lnSpcReduction="10000"/>
          </a:bodyPr>
          <a:lstStyle/>
          <a:p>
            <a:r>
              <a:rPr lang="fa-IR" dirty="0" smtClean="0">
                <a:cs typeface="2  Mitra" pitchFamily="2" charset="-78"/>
              </a:rPr>
              <a:t>قشر مخ جايگاه پردازش نهايي اطلاعات ورودي به مغز است كه نتيجه آن</a:t>
            </a:r>
          </a:p>
          <a:p>
            <a:r>
              <a:rPr lang="fa-IR" dirty="0" smtClean="0">
                <a:cs typeface="2  Mitra" pitchFamily="2" charset="-78"/>
              </a:rPr>
              <a:t>1- يادگيري</a:t>
            </a:r>
          </a:p>
          <a:p>
            <a:r>
              <a:rPr lang="fa-IR" dirty="0" smtClean="0">
                <a:cs typeface="2  Mitra" pitchFamily="2" charset="-78"/>
              </a:rPr>
              <a:t>2-تفكر </a:t>
            </a:r>
          </a:p>
          <a:p>
            <a:r>
              <a:rPr lang="fa-IR" dirty="0" smtClean="0">
                <a:cs typeface="2  Mitra" pitchFamily="2" charset="-78"/>
              </a:rPr>
              <a:t>3-عملكرد هوشمندانه است.</a:t>
            </a:r>
            <a:endParaRPr lang="fa-IR" dirty="0">
              <a:cs typeface="2  Mitra" pitchFamily="2" charset="-78"/>
            </a:endParaRPr>
          </a:p>
        </p:txBody>
      </p:sp>
      <p:pic>
        <p:nvPicPr>
          <p:cNvPr id="10242" name="Picture 2" descr="C:\Documents and Settings\ششش\Desktop\شکل های ضمیمه 11\تالاموس با مخ.jpg"/>
          <p:cNvPicPr>
            <a:picLocks noChangeAspect="1" noChangeArrowheads="1"/>
          </p:cNvPicPr>
          <p:nvPr/>
        </p:nvPicPr>
        <p:blipFill>
          <a:blip r:embed="rId2"/>
          <a:srcRect/>
          <a:stretch>
            <a:fillRect/>
          </a:stretch>
        </p:blipFill>
        <p:spPr bwMode="auto">
          <a:xfrm>
            <a:off x="2071670" y="1164415"/>
            <a:ext cx="5429288" cy="3348061"/>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546" y="0"/>
            <a:ext cx="6472254"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ساقه مغز</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28596" y="5072074"/>
            <a:ext cx="8286808" cy="1214446"/>
          </a:xfrm>
        </p:spPr>
        <p:txBody>
          <a:bodyPr>
            <a:normAutofit/>
          </a:bodyPr>
          <a:lstStyle/>
          <a:p>
            <a:r>
              <a:rPr lang="fa-IR" dirty="0" smtClean="0">
                <a:cs typeface="2  Mitra" pitchFamily="2" charset="-78"/>
              </a:rPr>
              <a:t>ساقة مغز از مغز مياني، پل مغزي و بصل النخاع تشكيل شده است .</a:t>
            </a:r>
            <a:endParaRPr lang="fa-IR" dirty="0">
              <a:cs typeface="2  Mitra" pitchFamily="2" charset="-78"/>
            </a:endParaRPr>
          </a:p>
        </p:txBody>
      </p:sp>
      <p:pic>
        <p:nvPicPr>
          <p:cNvPr id="4" name="Picture 1"/>
          <p:cNvPicPr>
            <a:picLocks noChangeAspect="1" noChangeArrowheads="1"/>
          </p:cNvPicPr>
          <p:nvPr/>
        </p:nvPicPr>
        <p:blipFill>
          <a:blip r:embed="rId2"/>
          <a:srcRect/>
          <a:stretch>
            <a:fillRect/>
          </a:stretch>
        </p:blipFill>
        <p:spPr bwMode="auto">
          <a:xfrm>
            <a:off x="4357686" y="1071546"/>
            <a:ext cx="4750163" cy="3643314"/>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357158" y="500042"/>
            <a:ext cx="3736418" cy="42972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0430" y="214290"/>
            <a:ext cx="4757742" cy="939784"/>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مغز مياني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4714884"/>
            <a:ext cx="9144000" cy="2143116"/>
          </a:xfrm>
        </p:spPr>
        <p:txBody>
          <a:bodyPr>
            <a:normAutofit fontScale="92500" lnSpcReduction="20000"/>
          </a:bodyPr>
          <a:lstStyle/>
          <a:p>
            <a:r>
              <a:rPr lang="fa-IR" dirty="0" smtClean="0">
                <a:cs typeface="2  Mitra" pitchFamily="2" charset="-78"/>
              </a:rPr>
              <a:t>در بالاي پل مغزي قرار دارد و یاخته های عصبی آن در فعاليت هاي مختلف از جمله شنوايي، بينايي و حركت نقش دارند. مثلاً </a:t>
            </a:r>
            <a:r>
              <a:rPr lang="fa-IR" b="1" dirty="0" smtClean="0">
                <a:cs typeface="2  Mitra" pitchFamily="2" charset="-78"/>
              </a:rPr>
              <a:t>برجستگيهاي چهارگانه </a:t>
            </a:r>
            <a:r>
              <a:rPr lang="fa-IR" dirty="0" smtClean="0">
                <a:cs typeface="2  Mitra" pitchFamily="2" charset="-78"/>
              </a:rPr>
              <a:t>كه هنگام تشريح مغز مي توانيدآن ها را ببينيد، به بينايي و شنوايي مربوط اند. اين برجستگي ها در ارتباط با هم فعاليت مي كنند بنابراين وقتي صدايي را مي شنويم ،مي توانيم چشم ها و حتّي سرخود را به طرف منبع صدا برگردانيم.</a:t>
            </a:r>
            <a:endParaRPr lang="fa-IR" dirty="0">
              <a:cs typeface="2  Mitra" pitchFamily="2" charset="-78"/>
            </a:endParaRPr>
          </a:p>
        </p:txBody>
      </p:sp>
      <p:pic>
        <p:nvPicPr>
          <p:cNvPr id="12291" name="Picture 3"/>
          <p:cNvPicPr>
            <a:picLocks noChangeAspect="1" noChangeArrowheads="1"/>
          </p:cNvPicPr>
          <p:nvPr/>
        </p:nvPicPr>
        <p:blipFill>
          <a:blip r:embed="rId2" cstate="print"/>
          <a:srcRect/>
          <a:stretch>
            <a:fillRect/>
          </a:stretch>
        </p:blipFill>
        <p:spPr bwMode="auto">
          <a:xfrm>
            <a:off x="5429256" y="1285860"/>
            <a:ext cx="3000364" cy="3293234"/>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571472" y="357166"/>
            <a:ext cx="3736418" cy="42972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2" y="0"/>
            <a:ext cx="4043362"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پل مغزي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5172076"/>
            <a:ext cx="8186766" cy="1685924"/>
          </a:xfrm>
        </p:spPr>
        <p:txBody>
          <a:bodyPr/>
          <a:lstStyle/>
          <a:p>
            <a:r>
              <a:rPr lang="fa-IR" dirty="0" smtClean="0">
                <a:cs typeface="2  Mitra" pitchFamily="2" charset="-78"/>
              </a:rPr>
              <a:t>در تنظيم فعاليت هاي مختلف از جمله تنفس،ترشح بزاق و اشك نقش دارد.</a:t>
            </a:r>
            <a:endParaRPr lang="fa-IR" dirty="0">
              <a:cs typeface="2  Mitra" pitchFamily="2" charset="-78"/>
            </a:endParaRPr>
          </a:p>
        </p:txBody>
      </p:sp>
      <p:pic>
        <p:nvPicPr>
          <p:cNvPr id="6" name="Picture 5"/>
          <p:cNvPicPr/>
          <p:nvPr/>
        </p:nvPicPr>
        <p:blipFill>
          <a:blip r:embed="rId2" cstate="print"/>
          <a:srcRect/>
          <a:stretch>
            <a:fillRect/>
          </a:stretch>
        </p:blipFill>
        <p:spPr bwMode="auto">
          <a:xfrm>
            <a:off x="5572132" y="1071546"/>
            <a:ext cx="2824693" cy="3859619"/>
          </a:xfrm>
          <a:prstGeom prst="rect">
            <a:avLst/>
          </a:prstGeom>
          <a:noFill/>
          <a:ln w="9525">
            <a:noFill/>
            <a:miter lim="800000"/>
            <a:headEnd/>
            <a:tailEnd/>
          </a:ln>
        </p:spPr>
      </p:pic>
      <p:pic>
        <p:nvPicPr>
          <p:cNvPr id="8" name="Picture 2"/>
          <p:cNvPicPr>
            <a:picLocks noChangeAspect="1" noChangeArrowheads="1"/>
          </p:cNvPicPr>
          <p:nvPr/>
        </p:nvPicPr>
        <p:blipFill>
          <a:blip r:embed="rId3"/>
          <a:srcRect/>
          <a:stretch>
            <a:fillRect/>
          </a:stretch>
        </p:blipFill>
        <p:spPr bwMode="auto">
          <a:xfrm>
            <a:off x="642910" y="928670"/>
            <a:ext cx="3487959" cy="40114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554" y="0"/>
            <a:ext cx="5329246"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بصل النخاع</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5000636"/>
            <a:ext cx="8686800" cy="1571637"/>
          </a:xfrm>
        </p:spPr>
        <p:txBody>
          <a:bodyPr>
            <a:normAutofit/>
          </a:bodyPr>
          <a:lstStyle/>
          <a:p>
            <a:r>
              <a:rPr lang="fa-IR" dirty="0" smtClean="0">
                <a:cs typeface="2  Mitra" pitchFamily="2" charset="-78"/>
              </a:rPr>
              <a:t>پایین ترین بخش مغز است که در بالای نخاع قرار دارد .بصل النخاع تنفس، فشار خون و زنش قلب را تنظيم مي كند و مركز انعكاس هايي مانند عطسه، بلع و سرفه است</a:t>
            </a:r>
            <a:r>
              <a:rPr lang="fa-IR" dirty="0" smtClean="0"/>
              <a:t>.</a:t>
            </a:r>
            <a:endParaRPr lang="fa-IR" dirty="0"/>
          </a:p>
        </p:txBody>
      </p:sp>
      <p:pic>
        <p:nvPicPr>
          <p:cNvPr id="4" name="Picture 3"/>
          <p:cNvPicPr/>
          <p:nvPr/>
        </p:nvPicPr>
        <p:blipFill>
          <a:blip r:embed="rId2" cstate="print"/>
          <a:srcRect/>
          <a:stretch>
            <a:fillRect/>
          </a:stretch>
        </p:blipFill>
        <p:spPr bwMode="auto">
          <a:xfrm>
            <a:off x="4286248" y="928670"/>
            <a:ext cx="2824693" cy="3859619"/>
          </a:xfrm>
          <a:prstGeom prst="rect">
            <a:avLst/>
          </a:prstGeom>
          <a:noFill/>
          <a:ln w="9525">
            <a:noFill/>
            <a:miter lim="800000"/>
            <a:headEnd/>
            <a:tailEnd/>
          </a:ln>
        </p:spPr>
      </p:pic>
      <p:pic>
        <p:nvPicPr>
          <p:cNvPr id="6" name="Picture 2"/>
          <p:cNvPicPr>
            <a:picLocks noChangeAspect="1" noChangeArrowheads="1"/>
          </p:cNvPicPr>
          <p:nvPr/>
        </p:nvPicPr>
        <p:blipFill>
          <a:blip r:embed="rId3"/>
          <a:srcRect/>
          <a:stretch>
            <a:fillRect/>
          </a:stretch>
        </p:blipFill>
        <p:spPr bwMode="auto">
          <a:xfrm>
            <a:off x="214282" y="642918"/>
            <a:ext cx="3736418" cy="4297244"/>
          </a:xfrm>
          <a:prstGeom prst="rect">
            <a:avLst/>
          </a:prstGeom>
          <a:noFill/>
          <a:ln w="9525">
            <a:noFill/>
            <a:miter lim="800000"/>
            <a:headEnd/>
            <a:tailEnd/>
          </a:ln>
          <a:effectLst/>
        </p:spPr>
      </p:pic>
      <p:sp>
        <p:nvSpPr>
          <p:cNvPr id="39937" name="Rectangle 1"/>
          <p:cNvSpPr>
            <a:spLocks noChangeArrowheads="1"/>
          </p:cNvSpPr>
          <p:nvPr/>
        </p:nvSpPr>
        <p:spPr bwMode="auto">
          <a:xfrm>
            <a:off x="7143768" y="2000240"/>
            <a:ext cx="2000232"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تصویرفوق سطح شکمی مغز</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1.لوب بویایی</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2.عصب بینایی چشم چپ</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3.جسم خاکستری (بخشی ازهیپوتالاموس)</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4.مغزمیانی</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5. پل مغزی</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6.پایک مغزی</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7.بصل النخاع</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8.نخاع</a:t>
            </a:r>
            <a:endParaRPr kumimoji="0" lang="fa-IR"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306" y="500042"/>
            <a:ext cx="3000396"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مخچه</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4743448"/>
            <a:ext cx="8686800" cy="2114552"/>
          </a:xfrm>
        </p:spPr>
        <p:txBody>
          <a:bodyPr>
            <a:normAutofit fontScale="92500" lnSpcReduction="20000"/>
          </a:bodyPr>
          <a:lstStyle/>
          <a:p>
            <a:r>
              <a:rPr lang="fa-IR" dirty="0" smtClean="0">
                <a:cs typeface="2  Mitra" pitchFamily="2" charset="-78"/>
              </a:rPr>
              <a:t>مخچه در پشت ساقه مغز قرار دارد واز دو نیمکره که در وسط آنها بخشی به نام کرمینه تشکیل شده است .این اندام مركز تنظيم وضعيت بدن و تعادل آن است. مخچه به طور پيوسته از بخش هاي ديگر مغز و نخاع و اندامهاي حسي پيام دريافت و بررسي مي كند تا فعاليت ماهيچه ها و حركات بدن را در حالت هاي گوناگون هماهنگ كند .</a:t>
            </a:r>
            <a:endParaRPr lang="fa-IR" dirty="0">
              <a:cs typeface="2  Mitra" pitchFamily="2" charset="-78"/>
            </a:endParaRPr>
          </a:p>
        </p:txBody>
      </p:sp>
      <p:pic>
        <p:nvPicPr>
          <p:cNvPr id="4" name="Picture 2" descr="C:\Documents and Settings\ششش\Desktop\فصل2\مغز3.jpg"/>
          <p:cNvPicPr>
            <a:picLocks noChangeAspect="1" noChangeArrowheads="1"/>
          </p:cNvPicPr>
          <p:nvPr/>
        </p:nvPicPr>
        <p:blipFill>
          <a:blip r:embed="rId2"/>
          <a:srcRect/>
          <a:stretch>
            <a:fillRect/>
          </a:stretch>
        </p:blipFill>
        <p:spPr bwMode="auto">
          <a:xfrm>
            <a:off x="6000760" y="285728"/>
            <a:ext cx="2928958" cy="3837025"/>
          </a:xfrm>
          <a:prstGeom prst="rect">
            <a:avLst/>
          </a:prstGeom>
          <a:noFill/>
        </p:spPr>
      </p:pic>
      <p:pic>
        <p:nvPicPr>
          <p:cNvPr id="6" name="Picture 2"/>
          <p:cNvPicPr>
            <a:picLocks noChangeAspect="1" noChangeArrowheads="1"/>
          </p:cNvPicPr>
          <p:nvPr/>
        </p:nvPicPr>
        <p:blipFill>
          <a:blip r:embed="rId3"/>
          <a:srcRect/>
          <a:stretch>
            <a:fillRect/>
          </a:stretch>
        </p:blipFill>
        <p:spPr bwMode="auto">
          <a:xfrm>
            <a:off x="0" y="357166"/>
            <a:ext cx="4307890" cy="42972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a-IR" dirty="0"/>
          </a:p>
        </p:txBody>
      </p:sp>
      <p:sp>
        <p:nvSpPr>
          <p:cNvPr id="5" name="Content Placeholder 4"/>
          <p:cNvSpPr>
            <a:spLocks noGrp="1"/>
          </p:cNvSpPr>
          <p:nvPr>
            <p:ph idx="1"/>
          </p:nvPr>
        </p:nvSpPr>
        <p:spPr>
          <a:xfrm>
            <a:off x="457200" y="2071678"/>
            <a:ext cx="8229600" cy="4054485"/>
          </a:xfrm>
        </p:spPr>
        <p:txBody>
          <a:bodyPr/>
          <a:lstStyle/>
          <a:p>
            <a:r>
              <a:rPr lang="fa-IR" dirty="0" smtClean="0">
                <a:cs typeface="2  Mitra" pitchFamily="2" charset="-78"/>
              </a:rPr>
              <a:t>1- با اطلاعاتی که از چشم ها، گوش ها و ماهیچه های بدن به مخچه ارسال می شود و با تمرین و تکرار، تعادل حفظ می شود</a:t>
            </a:r>
          </a:p>
          <a:p>
            <a:r>
              <a:rPr lang="fa-IR" b="1" dirty="0" smtClean="0">
                <a:cs typeface="2  Mitra" pitchFamily="2" charset="-78"/>
              </a:rPr>
              <a:t>2-</a:t>
            </a:r>
            <a:r>
              <a:rPr lang="fa-IR" dirty="0" smtClean="0">
                <a:cs typeface="2  Mitra" pitchFamily="2" charset="-78"/>
              </a:rPr>
              <a:t>از آن جایی که از چشم ها اطلاعاتی به مخچه ارسال نمی شود راه رفتن با عدم توازن و دقت انجام می شود</a:t>
            </a:r>
          </a:p>
          <a:p>
            <a:r>
              <a:rPr lang="fa-IR" dirty="0" smtClean="0">
                <a:cs typeface="2  Mitra" pitchFamily="2" charset="-78"/>
              </a:rPr>
              <a:t>3-ممکن است بخش مربوط به تفسیر و پردازش اطلاعات بینایی در مغز ، آسیب دیده باشد</a:t>
            </a:r>
            <a:endParaRPr lang="fa-IR" dirty="0">
              <a:cs typeface="2  Mitra" pitchFamily="2" charset="-78"/>
            </a:endParaRPr>
          </a:p>
        </p:txBody>
      </p:sp>
      <p:pic>
        <p:nvPicPr>
          <p:cNvPr id="6" name="Picture 2"/>
          <p:cNvPicPr>
            <a:picLocks noGrp="1" noChangeAspect="1" noChangeArrowheads="1"/>
          </p:cNvPicPr>
          <p:nvPr>
            <p:ph idx="1"/>
          </p:nvPr>
        </p:nvPicPr>
        <p:blipFill>
          <a:blip r:embed="rId2"/>
          <a:stretch>
            <a:fillRect/>
          </a:stretch>
        </p:blipFill>
        <p:spPr bwMode="auto">
          <a:xfrm>
            <a:off x="642910" y="285728"/>
            <a:ext cx="8229600" cy="18738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linds(horizontal)">
                                      <p:cBhvr>
                                        <p:cTn id="15" dur="500"/>
                                        <p:tgtEl>
                                          <p:spTgt spid="5">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linds(horizontal)">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214554"/>
            <a:ext cx="8229600"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ساختارهاي ديگر مغز</a:t>
            </a:r>
            <a:endParaRPr lang="fa-I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نهنج (تالاموس)</a:t>
            </a:r>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500034" y="5143512"/>
            <a:ext cx="8186766" cy="1714488"/>
          </a:xfrm>
        </p:spPr>
        <p:txBody>
          <a:bodyPr>
            <a:normAutofit/>
          </a:bodyPr>
          <a:lstStyle/>
          <a:p>
            <a:r>
              <a:rPr lang="fa-IR" dirty="0" smtClean="0">
                <a:cs typeface="2  Mitra" pitchFamily="2" charset="-78"/>
              </a:rPr>
              <a:t>محل پردازش اوّلیه و تقویت اطلاعات حسی است. اغلب پیام های حسی درتالاموس گرد هم می آیند تا به بخش های مربوط در قشر مخ، جهت پردازش نهایی فرستاده شوند.</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1928794" y="1000108"/>
            <a:ext cx="5915025" cy="416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1071546"/>
            <a:ext cx="8401080" cy="1928826"/>
          </a:xfrm>
        </p:spPr>
        <p:txBody>
          <a:bodyPr>
            <a:normAutofit fontScale="85000" lnSpcReduction="20000"/>
          </a:bodyPr>
          <a:lstStyle/>
          <a:p>
            <a:r>
              <a:rPr lang="fa-IR" dirty="0" smtClean="0">
                <a:cs typeface="2  Mitra" pitchFamily="2" charset="-78"/>
              </a:rPr>
              <a:t>متخصصان براي بررسي فعاليت هاي مغز از نوار مغزي استفاده مي كنند. نوار مغزي، جريان الكتريكي ثبت شده ياخته هاي عصبي(نورون های) مغز است. چگونه در ياخته هاي عصبي، جريان الكتريكي ايجاد مي شود؟ اين جريان الكتريكي در فعاليت اين سلولها چه نقشي دارد؟ براي پاسخ به اين پرسش ها بايد با ساختار ياخته هاي عصبي و دستگاه عصبي بيشتر آشنا شويم.</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2214546" y="3000372"/>
            <a:ext cx="5143536" cy="3445465"/>
          </a:xfrm>
          <a:prstGeom prst="rect">
            <a:avLst/>
          </a:prstGeom>
          <a:noFill/>
          <a:ln w="9525">
            <a:noFill/>
            <a:miter lim="800000"/>
            <a:headEnd/>
            <a:tailEnd/>
          </a:ln>
          <a:effectLst/>
        </p:spPr>
      </p:pic>
      <p:sp>
        <p:nvSpPr>
          <p:cNvPr id="4" name="Rectangle 3"/>
          <p:cNvSpPr/>
          <p:nvPr/>
        </p:nvSpPr>
        <p:spPr>
          <a:xfrm>
            <a:off x="357159" y="285728"/>
            <a:ext cx="8001056" cy="769441"/>
          </a:xfrm>
          <a:prstGeom prst="rect">
            <a:avLst/>
          </a:prstGeom>
        </p:spPr>
        <p:txBody>
          <a:bodyPr wrap="square">
            <a:spAutoFit/>
          </a:bodyPr>
          <a:lstStyle/>
          <a:p>
            <a:pPr algn="ctr"/>
            <a:r>
              <a:rPr lang="fa-IR" sz="4400" b="1" dirty="0" smtClean="0">
                <a:solidFill>
                  <a:srgbClr val="C00000"/>
                </a:solidFill>
                <a:effectLst>
                  <a:outerShdw blurRad="38100" dist="38100" dir="2700000" algn="tl">
                    <a:srgbClr val="000000">
                      <a:alpha val="43137"/>
                    </a:srgbClr>
                  </a:outerShdw>
                </a:effectLst>
                <a:cs typeface="2  Mitra" pitchFamily="2" charset="-78"/>
              </a:rPr>
              <a:t>نوار مغزي </a:t>
            </a:r>
            <a:endParaRPr lang="fa-IR" sz="44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زیر نهنج (هیپوتالاموس)</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642910" y="5214950"/>
            <a:ext cx="8086724" cy="1285884"/>
          </a:xfrm>
        </p:spPr>
        <p:txBody>
          <a:bodyPr>
            <a:normAutofit/>
          </a:bodyPr>
          <a:lstStyle/>
          <a:p>
            <a:r>
              <a:rPr lang="fa-IR" dirty="0" smtClean="0">
                <a:cs typeface="2  Mitra" pitchFamily="2" charset="-78"/>
              </a:rPr>
              <a:t>که در زیر تالاموس قرار دارد، دمای بدن، تعداد ضربان قلب، فشار خون، تشنگی، گرسنگی و خواب را تنظیم می کند.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1571604" y="1071546"/>
            <a:ext cx="5915025" cy="416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سامانۀ کناره ای (لیمبیک)</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5500702"/>
            <a:ext cx="8686800" cy="1071570"/>
          </a:xfrm>
        </p:spPr>
        <p:txBody>
          <a:bodyPr>
            <a:normAutofit/>
          </a:bodyPr>
          <a:lstStyle/>
          <a:p>
            <a:r>
              <a:rPr lang="fa-IR" dirty="0" smtClean="0">
                <a:cs typeface="2  Mitra" pitchFamily="2" charset="-78"/>
              </a:rPr>
              <a:t>که با قشر مخ، تالاموس و هیپوتالاموس ارتباط دارد و در احساساتی مانند ترس، خشم، لذّت و نیز حافظه نقش ایفا می کند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1357290" y="1071546"/>
            <a:ext cx="5915025" cy="416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29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اسبک مغز (هیپوکامپ)</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5572140"/>
            <a:ext cx="8686800" cy="1285860"/>
          </a:xfrm>
        </p:spPr>
        <p:txBody>
          <a:bodyPr>
            <a:normAutofit/>
          </a:bodyPr>
          <a:lstStyle/>
          <a:p>
            <a:r>
              <a:rPr lang="fa-IR" dirty="0" smtClean="0">
                <a:cs typeface="2  Mitra" pitchFamily="2" charset="-78"/>
              </a:rPr>
              <a:t>یکی از اجزای سامانه لیمبیک است که در تشکیل حافظه و یادگیری نقش دارد.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1571604" y="1071546"/>
            <a:ext cx="5915025" cy="416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آسیب هیپوکامپ</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57200" y="1600201"/>
            <a:ext cx="8229600" cy="3114684"/>
          </a:xfrm>
        </p:spPr>
        <p:txBody>
          <a:bodyPr>
            <a:normAutofit/>
          </a:bodyPr>
          <a:lstStyle/>
          <a:p>
            <a:r>
              <a:rPr lang="fa-IR" dirty="0" smtClean="0">
                <a:cs typeface="2  Mitra" pitchFamily="2" charset="-78"/>
              </a:rPr>
              <a:t>حافظۀ افرادی که هیپوکامپ آنان آسیب دیده، یا با جراحی برداشته شده است، دچار اختلال می شود.این افراد نمی توانند نام افراد جدید را حتی اگرهر روز با آنها در تماس باشند، به خاطر بسپارند. نام های جدید، حداکثر فقط برای چند دقیقه در ذهن این افراد باقی می ماند. البته آنان برای به یاد آوردن خاطرات مربوط به قبل از آسیب دیدگی، مشکل چندانی ندارند. </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1857356" y="4214818"/>
            <a:ext cx="3174062" cy="2233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نقش هیپوکامپ</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cs typeface="2  Mitra" pitchFamily="2" charset="-78"/>
              </a:rPr>
              <a:t>پژوهشگران بر این باورند که هیپوکامپ در ایجاد حافظۀ کوتاه مدت و تبدیل آن به حافظۀ بلند مدت نقش دارد؛ مثلاً وقتی شمارۀ تلفنی را می خوانیم، یا می شنویم، ممکن است پس از زمان کوتاهی آن را از یاد ببریم ، ولی وقتی آن را بارها به کار بریم، در حافظۀ بلند مدت ذخیره می شود.</a:t>
            </a:r>
          </a:p>
          <a:p>
            <a:endParaRPr lang="fa-IR" dirty="0"/>
          </a:p>
        </p:txBody>
      </p:sp>
      <p:pic>
        <p:nvPicPr>
          <p:cNvPr id="4" name="Picture 2"/>
          <p:cNvPicPr>
            <a:picLocks noChangeAspect="1" noChangeArrowheads="1"/>
          </p:cNvPicPr>
          <p:nvPr/>
        </p:nvPicPr>
        <p:blipFill>
          <a:blip r:embed="rId2"/>
          <a:srcRect/>
          <a:stretch>
            <a:fillRect/>
          </a:stretch>
        </p:blipFill>
        <p:spPr bwMode="auto">
          <a:xfrm>
            <a:off x="2643174" y="4000504"/>
            <a:ext cx="3174062" cy="2233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اعتیاد</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928926" y="1600200"/>
            <a:ext cx="5757874" cy="4757758"/>
          </a:xfrm>
        </p:spPr>
        <p:txBody>
          <a:bodyPr>
            <a:normAutofit fontScale="92500" lnSpcReduction="10000"/>
          </a:bodyPr>
          <a:lstStyle/>
          <a:p>
            <a:r>
              <a:rPr lang="fa-IR" dirty="0" smtClean="0">
                <a:cs typeface="2  Mitra" pitchFamily="2" charset="-78"/>
              </a:rPr>
              <a:t>اعتیاد وابستگی همیشگی به مصرف یک ماده، یا انجام یک رفتار است که ترک آن مشکلات جسمی و روانی برای فرد به وجود می آورد.</a:t>
            </a:r>
          </a:p>
          <a:p>
            <a:r>
              <a:rPr lang="fa-IR" dirty="0" smtClean="0">
                <a:cs typeface="2  Mitra" pitchFamily="2" charset="-78"/>
              </a:rPr>
              <a:t> وابستگی به اینترنت یا بازی های رایانه ای نیزنمونه ای از اعتیاد های رفتاری اند. </a:t>
            </a:r>
          </a:p>
          <a:p>
            <a:r>
              <a:rPr lang="fa-IR" dirty="0" smtClean="0">
                <a:cs typeface="2  Mitra" pitchFamily="2" charset="-78"/>
              </a:rPr>
              <a:t>مواد گوناگون مانند الکل،کوکائین، نیکوتین، هروئین، مورفین و حتی کافئین قهوه اعتیادآورند.</a:t>
            </a:r>
          </a:p>
          <a:p>
            <a:r>
              <a:rPr lang="fa-IR" dirty="0" smtClean="0">
                <a:cs typeface="2  Mitra" pitchFamily="2" charset="-78"/>
              </a:rPr>
              <a:t>اعتیاد نه فقط سلامت جسمی و روانی فرد مصرف کننده، بلکه سلامت خانواده او و نیز افراد دیگر اجتماع را به خطر می اندازد.</a:t>
            </a:r>
            <a:endParaRPr lang="fa-IR" dirty="0">
              <a:cs typeface="2  Mitra" pitchFamily="2" charset="-78"/>
            </a:endParaRPr>
          </a:p>
        </p:txBody>
      </p:sp>
      <p:pic>
        <p:nvPicPr>
          <p:cNvPr id="4" name="Picture 7" descr="31d6d244748ff1815fc6b143c601ea8c"/>
          <p:cNvPicPr>
            <a:picLocks noChangeAspect="1" noChangeArrowheads="1" noCrop="1"/>
          </p:cNvPicPr>
          <p:nvPr/>
        </p:nvPicPr>
        <p:blipFill>
          <a:blip r:embed="rId2" cstate="print"/>
          <a:srcRect/>
          <a:stretch>
            <a:fillRect/>
          </a:stretch>
        </p:blipFill>
        <p:spPr bwMode="auto">
          <a:xfrm>
            <a:off x="357158" y="2000240"/>
            <a:ext cx="2571736" cy="3260902"/>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مواد اعتیادآور ومغز</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143372" y="1428736"/>
            <a:ext cx="4514824" cy="4857784"/>
          </a:xfrm>
        </p:spPr>
        <p:txBody>
          <a:bodyPr>
            <a:normAutofit fontScale="92500"/>
          </a:bodyPr>
          <a:lstStyle/>
          <a:p>
            <a:r>
              <a:rPr lang="fa-IR" dirty="0" smtClean="0">
                <a:cs typeface="2  Mitra" pitchFamily="2" charset="-78"/>
              </a:rPr>
              <a:t>نخستین تصمیم برای مصرف مواد اعتیادآور در اغلب افراد اختیاری است، اما استفادۀ مکرّر از این مواد، تغییراتی را در مغز ایجاد می کند که فرد دیگر نمی تواند با میل شدید برای مصرف مقابله کند.این تغییرات ممکن است دائمی باشند. به همین علت، اعتیاد را بیماری برگشت پذیر می دانند که حتی سال ها پس از ترک مواد، فرد در خطر مصرف دوباره قرار دارد</a:t>
            </a:r>
            <a:r>
              <a:rPr lang="fa-IR" b="1" dirty="0" smtClean="0">
                <a:cs typeface="2  Mitra" pitchFamily="2" charset="-78"/>
              </a:rPr>
              <a:t>.</a:t>
            </a:r>
            <a:endParaRPr lang="fa-IR" dirty="0">
              <a:cs typeface="2  Mitra" pitchFamily="2" charset="-78"/>
            </a:endParaRPr>
          </a:p>
        </p:txBody>
      </p:sp>
      <p:pic>
        <p:nvPicPr>
          <p:cNvPr id="5" name="Picture 2"/>
          <p:cNvPicPr>
            <a:picLocks noChangeAspect="1" noChangeArrowheads="1"/>
          </p:cNvPicPr>
          <p:nvPr/>
        </p:nvPicPr>
        <p:blipFill>
          <a:blip r:embed="rId2"/>
          <a:srcRect/>
          <a:stretch>
            <a:fillRect/>
          </a:stretch>
        </p:blipFill>
        <p:spPr bwMode="auto">
          <a:xfrm>
            <a:off x="0" y="1500174"/>
            <a:ext cx="4093045" cy="40829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مواد اعتیادآور ومغز(اثر بر لیمبیک)</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143372" y="1600200"/>
            <a:ext cx="4543428" cy="4900634"/>
          </a:xfrm>
        </p:spPr>
        <p:txBody>
          <a:bodyPr>
            <a:normAutofit fontScale="92500" lnSpcReduction="20000"/>
          </a:bodyPr>
          <a:lstStyle/>
          <a:p>
            <a:r>
              <a:rPr lang="fa-IR" dirty="0" smtClean="0">
                <a:cs typeface="2  Mitra" pitchFamily="2" charset="-78"/>
              </a:rPr>
              <a:t>مواد اعتیادآور بیشتر بر بخشی از سامانۀ لیمبیک اثر می گذارند و موجب آزاد شدن ناقل های عصبی از جمله </a:t>
            </a:r>
            <a:r>
              <a:rPr lang="fa-IR" u="sng" dirty="0" smtClean="0">
                <a:cs typeface="2  Mitra" pitchFamily="2" charset="-78"/>
              </a:rPr>
              <a:t>دوپامین </a:t>
            </a:r>
            <a:r>
              <a:rPr lang="fa-IR" dirty="0" smtClean="0">
                <a:cs typeface="2  Mitra" pitchFamily="2" charset="-78"/>
              </a:rPr>
              <a:t>می شوند که در فرد احساس لذت و سرخوشی ایجاد می کند. در نتیجه فرد، میل شدیدی به مصرف دوباره آن ماده دارد. با ادامۀ مصرف، دوپامین کمتری آزاد می شود و به فرد احساس کسالت، بی حوصلگی و افسردگی دست می دهد. برای رهایی از این حالت و دستیابی به سرخوشی نخستین، فرد مجبور است، مادۀ اعتیادآور بیشتری مصرف کند.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0" y="2500306"/>
            <a:ext cx="4060686"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مواد اعتیادآور ومغز(اثر بر قشر مخ)</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957762" y="1600200"/>
            <a:ext cx="4186238" cy="5257800"/>
          </a:xfrm>
        </p:spPr>
        <p:txBody>
          <a:bodyPr>
            <a:normAutofit fontScale="92500" lnSpcReduction="10000"/>
          </a:bodyPr>
          <a:lstStyle/>
          <a:p>
            <a:r>
              <a:rPr lang="fa-IR" dirty="0" smtClean="0">
                <a:cs typeface="2  Mitra" pitchFamily="2" charset="-78"/>
              </a:rPr>
              <a:t>مواد اعتیادآور بر بخش هایی از قشر مخ تأثیر می گذارند و توانایی قضاوت، تصمیم گیری و خود کنترلی فرد را کاهش می دهند. این اثرات به ویژه در مغز نوجوانان شدیدتر است؛ زیرا مغز آنان در حال رشد است. مصرف مواد اعتیادآور ممکن است تغییرات برگشت ناپذیری را در مغز ایجاد کند. شکل اثر یک مادۀ اعتیادآور بر فعالیت مغز را با بررسی مصرف گلوکز در آن نشان می دهد.</a:t>
            </a:r>
            <a:endParaRPr lang="fa-IR" dirty="0">
              <a:cs typeface="2  Mitra" pitchFamily="2" charset="-78"/>
            </a:endParaRPr>
          </a:p>
        </p:txBody>
      </p:sp>
      <p:pic>
        <p:nvPicPr>
          <p:cNvPr id="3075" name="Picture 3"/>
          <p:cNvPicPr>
            <a:picLocks noChangeAspect="1" noChangeArrowheads="1"/>
          </p:cNvPicPr>
          <p:nvPr/>
        </p:nvPicPr>
        <p:blipFill>
          <a:blip r:embed="rId2"/>
          <a:srcRect/>
          <a:stretch>
            <a:fillRect/>
          </a:stretch>
        </p:blipFill>
        <p:spPr bwMode="auto">
          <a:xfrm>
            <a:off x="0" y="1238250"/>
            <a:ext cx="2238375" cy="56197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2500298" y="2071678"/>
            <a:ext cx="2171700" cy="2247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اعتیاد به الکل</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572000" y="1600200"/>
            <a:ext cx="4114800" cy="5257800"/>
          </a:xfrm>
        </p:spPr>
        <p:txBody>
          <a:bodyPr>
            <a:normAutofit lnSpcReduction="10000"/>
          </a:bodyPr>
          <a:lstStyle/>
          <a:p>
            <a:r>
              <a:rPr lang="fa-IR" b="1" dirty="0" smtClean="0">
                <a:solidFill>
                  <a:srgbClr val="FF0000"/>
                </a:solidFill>
                <a:cs typeface="2  Mitra" pitchFamily="2" charset="-78"/>
              </a:rPr>
              <a:t>جذب الکل</a:t>
            </a:r>
          </a:p>
          <a:p>
            <a:r>
              <a:rPr lang="fa-IR" dirty="0" smtClean="0">
                <a:cs typeface="2  Mitra" pitchFamily="2" charset="-78"/>
              </a:rPr>
              <a:t>مقدار الکل (اتانول) در نوشیدنی های الکلی متفاوت است؛ حتی مصرف کمترین مقدار الکل، بدن را تحت تأثیر قرار می دهد. الکل در دستگاه گوارش به سرعت جذب می شود و چون در چربی محلول است از غشای یاخته های عصبی بخش های مختلف مغز عبور و فعالیت های آنها را مختل می کند.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428596" y="1928778"/>
            <a:ext cx="3500462" cy="43032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گفتار1- ياخته هاي بافت عصبي</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85720" y="5000636"/>
            <a:ext cx="8615394" cy="1857364"/>
          </a:xfrm>
        </p:spPr>
        <p:txBody>
          <a:bodyPr>
            <a:noAutofit/>
          </a:bodyPr>
          <a:lstStyle/>
          <a:p>
            <a:r>
              <a:rPr lang="fa-IR" sz="3000" dirty="0" smtClean="0">
                <a:cs typeface="2  Mitra" pitchFamily="2" charset="-78"/>
              </a:rPr>
              <a:t>مي دانيد بافت عصبي از ياخته هاي عصبي و ياخته هاي پشتيبان(نوروگلیا) تشكيل شده است. شكل زير يك ياخته عصبي را نشان مي دهد.در اين شكل ياخته عصبي از چه بخش هايي تشكيل شده است؟</a:t>
            </a:r>
            <a:endParaRPr lang="fa-IR" sz="3000" dirty="0">
              <a:cs typeface="2  Mitra" pitchFamily="2" charset="-78"/>
            </a:endParaRPr>
          </a:p>
        </p:txBody>
      </p:sp>
      <p:pic>
        <p:nvPicPr>
          <p:cNvPr id="1028" name="Picture 4" descr="C:\Documents and Settings\ششش\Desktop\شکل های ضمیمه 11\اناع نوروگلیا3.jpg"/>
          <p:cNvPicPr>
            <a:picLocks noChangeAspect="1" noChangeArrowheads="1"/>
          </p:cNvPicPr>
          <p:nvPr/>
        </p:nvPicPr>
        <p:blipFill>
          <a:blip r:embed="rId2"/>
          <a:srcRect/>
          <a:stretch>
            <a:fillRect/>
          </a:stretch>
        </p:blipFill>
        <p:spPr bwMode="auto">
          <a:xfrm>
            <a:off x="4135953" y="1357298"/>
            <a:ext cx="5008047" cy="3714751"/>
          </a:xfrm>
          <a:prstGeom prst="rect">
            <a:avLst/>
          </a:prstGeom>
          <a:noFill/>
        </p:spPr>
      </p:pic>
      <p:pic>
        <p:nvPicPr>
          <p:cNvPr id="3074" name="Picture 2"/>
          <p:cNvPicPr>
            <a:picLocks noChangeAspect="1" noChangeArrowheads="1"/>
          </p:cNvPicPr>
          <p:nvPr/>
        </p:nvPicPr>
        <p:blipFill>
          <a:blip r:embed="rId3"/>
          <a:srcRect/>
          <a:stretch>
            <a:fillRect/>
          </a:stretch>
        </p:blipFill>
        <p:spPr bwMode="auto">
          <a:xfrm>
            <a:off x="-1" y="928670"/>
            <a:ext cx="4228783" cy="41278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274638"/>
            <a:ext cx="4043362"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اعتیاد به الکل</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786314" y="1600200"/>
            <a:ext cx="3900486" cy="4525963"/>
          </a:xfrm>
        </p:spPr>
        <p:txBody>
          <a:bodyPr/>
          <a:lstStyle/>
          <a:p>
            <a:r>
              <a:rPr lang="fa-IR" b="1" dirty="0" smtClean="0">
                <a:solidFill>
                  <a:srgbClr val="FF0000"/>
                </a:solidFill>
                <a:cs typeface="2  Mitra" pitchFamily="2" charset="-78"/>
              </a:rPr>
              <a:t>اثر الکل بر ناقل های عصبی</a:t>
            </a:r>
          </a:p>
          <a:p>
            <a:r>
              <a:rPr lang="fa-IR" dirty="0" smtClean="0">
                <a:cs typeface="2  Mitra" pitchFamily="2" charset="-78"/>
              </a:rPr>
              <a:t>الکل علاوه بر دوپامین، بر فعالیت انواعی از ناقل های عصبی تحریک کننده و بازدارنده تأثیر می گذارد</a:t>
            </a:r>
            <a:endParaRPr lang="fa-IR" dirty="0">
              <a:cs typeface="2  Mitra" pitchFamily="2" charset="-78"/>
            </a:endParaRPr>
          </a:p>
        </p:txBody>
      </p:sp>
      <p:pic>
        <p:nvPicPr>
          <p:cNvPr id="4" name="Picture 7"/>
          <p:cNvPicPr>
            <a:picLocks noChangeAspect="1" noChangeArrowheads="1"/>
          </p:cNvPicPr>
          <p:nvPr/>
        </p:nvPicPr>
        <p:blipFill>
          <a:blip r:embed="rId2"/>
          <a:srcRect/>
          <a:stretch>
            <a:fillRect/>
          </a:stretch>
        </p:blipFill>
        <p:spPr bwMode="auto">
          <a:xfrm>
            <a:off x="0" y="428604"/>
            <a:ext cx="4498572"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اثرات الکل بر بدن</a:t>
            </a:r>
          </a:p>
        </p:txBody>
      </p:sp>
      <p:sp>
        <p:nvSpPr>
          <p:cNvPr id="3" name="Content Placeholder 2"/>
          <p:cNvSpPr>
            <a:spLocks noGrp="1"/>
          </p:cNvSpPr>
          <p:nvPr>
            <p:ph idx="1"/>
          </p:nvPr>
        </p:nvSpPr>
        <p:spPr>
          <a:xfrm>
            <a:off x="457200" y="1285860"/>
            <a:ext cx="8229600" cy="5572140"/>
          </a:xfrm>
        </p:spPr>
        <p:txBody>
          <a:bodyPr>
            <a:normAutofit fontScale="85000" lnSpcReduction="20000"/>
          </a:bodyPr>
          <a:lstStyle/>
          <a:p>
            <a:r>
              <a:rPr lang="fa-IR" dirty="0" smtClean="0">
                <a:cs typeface="2  Mitra" pitchFamily="2" charset="-78"/>
              </a:rPr>
              <a:t>الکل کاهش دهندۀ فعالیت های بدنی است. </a:t>
            </a:r>
          </a:p>
          <a:p>
            <a:r>
              <a:rPr lang="fa-IR" dirty="0" smtClean="0">
                <a:cs typeface="2  Mitra" pitchFamily="2" charset="-78"/>
              </a:rPr>
              <a:t>موجب آرام سازی ماهیچه ها</a:t>
            </a:r>
          </a:p>
          <a:p>
            <a:r>
              <a:rPr lang="fa-IR" dirty="0" smtClean="0">
                <a:cs typeface="2  Mitra" pitchFamily="2" charset="-78"/>
              </a:rPr>
              <a:t>ایجاد ناهماهنگی در حرکات بدن،</a:t>
            </a:r>
          </a:p>
          <a:p>
            <a:r>
              <a:rPr lang="fa-IR" dirty="0" smtClean="0">
                <a:cs typeface="2  Mitra" pitchFamily="2" charset="-78"/>
              </a:rPr>
              <a:t> اختلال در گفتار</a:t>
            </a:r>
          </a:p>
          <a:p>
            <a:r>
              <a:rPr lang="fa-IR" dirty="0" smtClean="0">
                <a:cs typeface="2  Mitra" pitchFamily="2" charset="-78"/>
              </a:rPr>
              <a:t>کاهش درد و اضطراب</a:t>
            </a:r>
          </a:p>
          <a:p>
            <a:r>
              <a:rPr lang="fa-IR" dirty="0" smtClean="0">
                <a:cs typeface="2  Mitra" pitchFamily="2" charset="-78"/>
              </a:rPr>
              <a:t>خواب آلودگی</a:t>
            </a:r>
          </a:p>
          <a:p>
            <a:r>
              <a:rPr lang="fa-IR" dirty="0" smtClean="0">
                <a:cs typeface="2  Mitra" pitchFamily="2" charset="-78"/>
              </a:rPr>
              <a:t> اختلال در حافظه، </a:t>
            </a:r>
          </a:p>
          <a:p>
            <a:r>
              <a:rPr lang="fa-IR" dirty="0" smtClean="0">
                <a:cs typeface="2  Mitra" pitchFamily="2" charset="-78"/>
              </a:rPr>
              <a:t>گیجی و کاهش هوشیاری</a:t>
            </a:r>
          </a:p>
          <a:p>
            <a:r>
              <a:rPr lang="fa-IR" dirty="0" smtClean="0">
                <a:cs typeface="2  Mitra" pitchFamily="2" charset="-78"/>
              </a:rPr>
              <a:t> الکل فعالیت مغز را کند می کند و در نتیجه زمان واکنش فرد به محرک های محیطی افزایش پیدا می کند.</a:t>
            </a:r>
          </a:p>
          <a:p>
            <a:r>
              <a:rPr lang="fa-IR" dirty="0" smtClean="0">
                <a:cs typeface="2  Mitra" pitchFamily="2" charset="-78"/>
              </a:rPr>
              <a:t> مشکلات کبدی، </a:t>
            </a:r>
          </a:p>
          <a:p>
            <a:r>
              <a:rPr lang="fa-IR" dirty="0" smtClean="0">
                <a:cs typeface="2  Mitra" pitchFamily="2" charset="-78"/>
              </a:rPr>
              <a:t>سکتۀ قلبی </a:t>
            </a:r>
          </a:p>
          <a:p>
            <a:r>
              <a:rPr lang="fa-IR" dirty="0" smtClean="0">
                <a:cs typeface="2  Mitra" pitchFamily="2" charset="-78"/>
              </a:rPr>
              <a:t> و انواع سرطان از پیامد های مصرف بلند مدت الکل است.</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a-IR" dirty="0"/>
          </a:p>
        </p:txBody>
      </p:sp>
      <p:sp>
        <p:nvSpPr>
          <p:cNvPr id="5" name="Content Placeholder 4"/>
          <p:cNvSpPr>
            <a:spLocks noGrp="1"/>
          </p:cNvSpPr>
          <p:nvPr>
            <p:ph idx="1"/>
          </p:nvPr>
        </p:nvSpPr>
        <p:spPr>
          <a:xfrm>
            <a:off x="457200" y="2357430"/>
            <a:ext cx="8229600" cy="3768733"/>
          </a:xfrm>
        </p:spPr>
        <p:txBody>
          <a:bodyPr>
            <a:normAutofit fontScale="62500" lnSpcReduction="20000"/>
          </a:bodyPr>
          <a:lstStyle/>
          <a:p>
            <a:r>
              <a:rPr lang="fa-IR" b="1" dirty="0" smtClean="0"/>
              <a:t>الف)استفاده از قلیان به اندازه سیگار خطرناک نیست.</a:t>
            </a:r>
          </a:p>
          <a:p>
            <a:pPr>
              <a:buNone/>
            </a:pPr>
            <a:r>
              <a:rPr lang="fa-IR" dirty="0" smtClean="0"/>
              <a:t>نادرست نیکوتین ماده ای اعتیاد آور است که در برگ های گیاه تنباکو یافت می شود. این ماده بسیار سمی است و سریعا وارد جریان خون می شود.</a:t>
            </a:r>
          </a:p>
          <a:p>
            <a:r>
              <a:rPr lang="fa-IR" b="1" dirty="0" smtClean="0"/>
              <a:t>ب)فرد با یک بار استفاده از ماده اعتیاد آور ، معتاد نمی شود.</a:t>
            </a:r>
          </a:p>
          <a:p>
            <a:pPr>
              <a:buNone/>
            </a:pPr>
            <a:r>
              <a:rPr lang="fa-IR" dirty="0" smtClean="0"/>
              <a:t>درست اما مصرف یک بار از ماده اعتیاد آور باعث وابستگی روانی مصرف کننده شده و تمایل به مصرف دوباره و نهایتا اعتیاد را ایجاد می کند.</a:t>
            </a:r>
          </a:p>
          <a:p>
            <a:r>
              <a:rPr lang="fa-IR" b="1" dirty="0" smtClean="0"/>
              <a:t>پ)مصرف تنباکو با سرطان دهان، حنجره و شش ارتباط مستقیم دارد.</a:t>
            </a:r>
          </a:p>
          <a:p>
            <a:pPr>
              <a:buNone/>
            </a:pPr>
            <a:r>
              <a:rPr lang="fa-IR" dirty="0" smtClean="0"/>
              <a:t>درست مواد سمی و جهش زای شیمیایی با دود تنباکو وارد دهان شده درگلو و شش ها جمع شده ، مژه های دستگاه تنفسی را ازکارانداخته و زمینه برای ابتلا به سرطان را فراهم می کند.</a:t>
            </a:r>
          </a:p>
          <a:p>
            <a:r>
              <a:rPr lang="fa-IR" b="1" dirty="0" smtClean="0"/>
              <a:t>ت) مصرف مواد اعتیادآوری که از گیاهان به دست می آیند ، خطر چندانی ندارد.</a:t>
            </a:r>
          </a:p>
          <a:p>
            <a:pPr>
              <a:buNone/>
            </a:pPr>
            <a:r>
              <a:rPr lang="fa-IR" dirty="0" smtClean="0"/>
              <a:t>نادرست – ترکیبات اعتیادآوری که درگیاهان ساخته می شوددرمقادیر متفاوت ممکن است سرطان زا، مسموم کننده یا حتی کشنده باشند</a:t>
            </a:r>
            <a:endParaRPr lang="fa-IR" dirty="0"/>
          </a:p>
        </p:txBody>
      </p:sp>
      <p:pic>
        <p:nvPicPr>
          <p:cNvPr id="6" name="Picture 2"/>
          <p:cNvPicPr>
            <a:picLocks noGrp="1" noChangeAspect="1" noChangeArrowheads="1"/>
          </p:cNvPicPr>
          <p:nvPr>
            <p:ph idx="1"/>
          </p:nvPr>
        </p:nvPicPr>
        <p:blipFill>
          <a:blip r:embed="rId2"/>
          <a:stretch>
            <a:fillRect/>
          </a:stretch>
        </p:blipFill>
        <p:spPr bwMode="auto">
          <a:xfrm>
            <a:off x="0" y="0"/>
            <a:ext cx="9144000" cy="22321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p:cNvPicPr>
            <a:picLocks noGrp="1" noChangeAspect="1" noChangeArrowheads="1"/>
          </p:cNvPicPr>
          <p:nvPr>
            <p:ph idx="1"/>
          </p:nvPr>
        </p:nvPicPr>
        <p:blipFill>
          <a:blip r:embed="rId2"/>
          <a:srcRect/>
          <a:stretch>
            <a:fillRect/>
          </a:stretch>
        </p:blipFill>
        <p:spPr bwMode="auto">
          <a:xfrm>
            <a:off x="428596" y="1214422"/>
            <a:ext cx="8229600" cy="2639749"/>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0" y="3786190"/>
            <a:ext cx="9144000" cy="3071810"/>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0" y="0"/>
            <a:ext cx="9132747" cy="1143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fontScale="62500" lnSpcReduction="20000"/>
          </a:bodyPr>
          <a:lstStyle/>
          <a:p>
            <a:r>
              <a:rPr lang="fa-IR" b="1" dirty="0" smtClean="0"/>
              <a:t>بررسی بخش های خارجی مغز</a:t>
            </a:r>
          </a:p>
          <a:p>
            <a:r>
              <a:rPr lang="fa-IR" b="1" dirty="0" smtClean="0"/>
              <a:t>الف) کدام بخش های مغز را با مشاهده سطح پشتی آن می توانید ببینید؟</a:t>
            </a:r>
          </a:p>
          <a:p>
            <a:r>
              <a:rPr lang="fa-IR" dirty="0" smtClean="0"/>
              <a:t>لوب های بویایی،نیمکره های چپ و راست، قشر مخ، شیار بین دو نیمکره،</a:t>
            </a:r>
          </a:p>
          <a:p>
            <a:r>
              <a:rPr lang="fa-IR" dirty="0" smtClean="0"/>
              <a:t>مخچه و کرمینه آن .</a:t>
            </a:r>
          </a:p>
          <a:p>
            <a:r>
              <a:rPr lang="fa-IR" b="1" dirty="0" smtClean="0"/>
              <a:t>ب)بخش های مشاهده شده از مغزدر سطح شکمی کدامند؟</a:t>
            </a:r>
          </a:p>
          <a:p>
            <a:r>
              <a:rPr lang="fa-IR" dirty="0" smtClean="0"/>
              <a:t>لوب های بویایی ، کیاسمای بینایی، مغز میانی، پل، مخچه، بصل النخاع</a:t>
            </a:r>
          </a:p>
          <a:p>
            <a:r>
              <a:rPr lang="fa-IR" b="1" dirty="0" smtClean="0"/>
              <a:t>2 - مشاهده بخش های درونی مغز نکات:</a:t>
            </a:r>
          </a:p>
          <a:p>
            <a:r>
              <a:rPr lang="fa-IR" dirty="0" smtClean="0"/>
              <a:t>در سطح پشتی، با ایجاد فاصله درشیاربین دو نیمکره با انگشتان، رابط پینه ای دیده می شود.</a:t>
            </a:r>
          </a:p>
          <a:p>
            <a:r>
              <a:rPr lang="fa-IR" dirty="0" smtClean="0"/>
              <a:t>رابط سه گوش در زیر رابط پینه ای (با ایجاد برش کم عمق) دیده می شود.</a:t>
            </a:r>
          </a:p>
          <a:p>
            <a:r>
              <a:rPr lang="fa-IR" dirty="0" smtClean="0"/>
              <a:t>دو طرف رابط پینه ای و سه گوش، بطن 1 و 2 مغز و داخل آن ها اجسام مخطط قرار دارند. </a:t>
            </a:r>
          </a:p>
          <a:p>
            <a:r>
              <a:rPr lang="fa-IR" dirty="0" smtClean="0"/>
              <a:t>شبکه های مویرگی ترشح کننده مایع مغزی – نخاعی درون بطن 1 و 2 دیده می شوند.</a:t>
            </a:r>
          </a:p>
          <a:p>
            <a:r>
              <a:rPr lang="fa-IR" dirty="0" smtClean="0"/>
              <a:t>با برش طولی دررابط سه گوش،دوتالاموس که بایک رابط به هم متصلند دیده می شوندکه باکمترین فشار جدا می شوند.</a:t>
            </a:r>
          </a:p>
          <a:p>
            <a:r>
              <a:rPr lang="fa-IR" dirty="0" smtClean="0"/>
              <a:t>در عقب تالاموس ها بطن 3 و در لبه پایین آن ها اپی فیز (رومغزی)دیده می شود. </a:t>
            </a:r>
          </a:p>
          <a:p>
            <a:r>
              <a:rPr lang="fa-IR" dirty="0" smtClean="0"/>
              <a:t>در عقب اپی فیز، برجستگی های چهارگانه قرار دارند. </a:t>
            </a:r>
          </a:p>
          <a:p>
            <a:r>
              <a:rPr lang="fa-IR" dirty="0" smtClean="0"/>
              <a:t>با برش کرمینه، درخت زندگی (ماده سفید شبیه به درخت درون ماده خاکستری مخچه) و بطن 4 دیده می شود.</a:t>
            </a:r>
            <a:endParaRPr lang="fa-I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rot="16200000" flipH="1">
            <a:off x="2500310" y="-2500308"/>
            <a:ext cx="4143380" cy="9144000"/>
          </a:xfrm>
          <a:prstGeom prst="rect">
            <a:avLst/>
          </a:prstGeom>
          <a:noFill/>
          <a:ln w="9525">
            <a:noFill/>
            <a:miter lim="800000"/>
            <a:headEnd/>
            <a:tailEnd/>
          </a:ln>
        </p:spPr>
      </p:pic>
      <p:sp>
        <p:nvSpPr>
          <p:cNvPr id="6" name="Content Placeholder 2"/>
          <p:cNvSpPr>
            <a:spLocks noGrp="1"/>
          </p:cNvSpPr>
          <p:nvPr>
            <p:ph idx="1"/>
          </p:nvPr>
        </p:nvSpPr>
        <p:spPr>
          <a:xfrm>
            <a:off x="457200" y="4214818"/>
            <a:ext cx="8229600" cy="2643182"/>
          </a:xfrm>
        </p:spPr>
        <p:txBody>
          <a:bodyPr>
            <a:normAutofit fontScale="62500" lnSpcReduction="20000"/>
          </a:bodyPr>
          <a:lstStyle/>
          <a:p>
            <a:r>
              <a:rPr lang="fa-IR" dirty="0" smtClean="0"/>
              <a:t>1.نیمکره ی چپ مخ</a:t>
            </a:r>
            <a:endParaRPr lang="en-US" dirty="0" smtClean="0"/>
          </a:p>
          <a:p>
            <a:r>
              <a:rPr lang="fa-IR" dirty="0" smtClean="0"/>
              <a:t>2.جسم مخطط</a:t>
            </a:r>
            <a:endParaRPr lang="en-US" dirty="0" smtClean="0"/>
          </a:p>
          <a:p>
            <a:r>
              <a:rPr lang="fa-IR" dirty="0" smtClean="0"/>
              <a:t>3.تالاموس</a:t>
            </a:r>
            <a:endParaRPr lang="en-US" dirty="0" smtClean="0"/>
          </a:p>
          <a:p>
            <a:r>
              <a:rPr lang="fa-IR" dirty="0" smtClean="0"/>
              <a:t>4.برجستگیهای 4گانه</a:t>
            </a:r>
            <a:endParaRPr lang="en-US" dirty="0" smtClean="0"/>
          </a:p>
          <a:p>
            <a:r>
              <a:rPr lang="fa-IR" dirty="0" smtClean="0"/>
              <a:t>5.پایک فوقانی مخچه</a:t>
            </a:r>
            <a:endParaRPr lang="en-US" dirty="0" smtClean="0"/>
          </a:p>
          <a:p>
            <a:r>
              <a:rPr lang="fa-IR" dirty="0" smtClean="0"/>
              <a:t>6.پل مغزی</a:t>
            </a:r>
            <a:endParaRPr lang="en-US" dirty="0" smtClean="0"/>
          </a:p>
          <a:p>
            <a:r>
              <a:rPr lang="fa-IR" dirty="0" smtClean="0"/>
              <a:t>7.بصل النخاع</a:t>
            </a:r>
            <a:endParaRPr lang="en-US" dirty="0" smtClean="0"/>
          </a:p>
          <a:p>
            <a:r>
              <a:rPr lang="fa-IR" dirty="0" smtClean="0"/>
              <a:t>8.نیمکره چپ مخچه</a:t>
            </a:r>
            <a:endParaRPr lang="en-US" dirty="0" smtClean="0"/>
          </a:p>
          <a:p>
            <a:endParaRPr lang="fa-I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p:cNvPicPr>
          <p:nvPr>
            <p:ph idx="1"/>
          </p:nvPr>
        </p:nvPicPr>
        <p:blipFill>
          <a:blip r:embed="rId2" cstate="print"/>
          <a:srcRect/>
          <a:stretch>
            <a:fillRect/>
          </a:stretch>
        </p:blipFill>
        <p:spPr bwMode="auto">
          <a:xfrm>
            <a:off x="1928794" y="357166"/>
            <a:ext cx="5857916" cy="6500834"/>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descr="C:\Documents and Settings\ششش\Desktop\فصل2\مغز3.jpg"/>
          <p:cNvPicPr>
            <a:picLocks noChangeAspect="1" noChangeArrowheads="1"/>
          </p:cNvPicPr>
          <p:nvPr/>
        </p:nvPicPr>
        <p:blipFill>
          <a:blip r:embed="rId2"/>
          <a:srcRect/>
          <a:stretch>
            <a:fillRect/>
          </a:stretch>
        </p:blipFill>
        <p:spPr bwMode="auto">
          <a:xfrm>
            <a:off x="1643042" y="0"/>
            <a:ext cx="5857916" cy="6831776"/>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3"/>
          <p:cNvPicPr>
            <a:picLocks noChangeAspect="1" noChangeArrowheads="1"/>
          </p:cNvPicPr>
          <p:nvPr/>
        </p:nvPicPr>
        <p:blipFill>
          <a:blip r:embed="rId2" cstate="print"/>
          <a:srcRect/>
          <a:stretch>
            <a:fillRect/>
          </a:stretch>
        </p:blipFill>
        <p:spPr bwMode="auto">
          <a:xfrm>
            <a:off x="1571604" y="-42148"/>
            <a:ext cx="6286512" cy="6900148"/>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86388"/>
            <a:ext cx="9144000" cy="1571612"/>
          </a:xfrm>
        </p:spPr>
        <p:txBody>
          <a:bodyPr>
            <a:normAutofit/>
          </a:bodyPr>
          <a:lstStyle/>
          <a:p>
            <a:r>
              <a:rPr lang="fa-IR" dirty="0" smtClean="0">
                <a:cs typeface="2  Mitra" pitchFamily="2" charset="-78"/>
              </a:rPr>
              <a:t>نخاع درون ستون مهره ها از بصل النخاع تا دومین مهرۀ کمر کشیده شده است.</a:t>
            </a:r>
            <a:endParaRPr lang="fa-IR" dirty="0">
              <a:cs typeface="2  Mitra" pitchFamily="2" charset="-78"/>
            </a:endParaRPr>
          </a:p>
        </p:txBody>
      </p:sp>
      <p:pic>
        <p:nvPicPr>
          <p:cNvPr id="7170" name="Picture 2"/>
          <p:cNvPicPr>
            <a:picLocks noChangeAspect="1" noChangeArrowheads="1"/>
          </p:cNvPicPr>
          <p:nvPr/>
        </p:nvPicPr>
        <p:blipFill>
          <a:blip r:embed="rId2"/>
          <a:srcRect/>
          <a:stretch>
            <a:fillRect/>
          </a:stretch>
        </p:blipFill>
        <p:spPr bwMode="auto">
          <a:xfrm>
            <a:off x="-1" y="0"/>
            <a:ext cx="6072199" cy="5286388"/>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6072198" y="0"/>
            <a:ext cx="2833683" cy="5310244"/>
          </a:xfrm>
          <a:prstGeom prst="rect">
            <a:avLst/>
          </a:prstGeom>
          <a:noFill/>
          <a:ln w="9525">
            <a:noFill/>
            <a:miter lim="800000"/>
            <a:headEnd/>
            <a:tailEnd/>
          </a:ln>
          <a:effectLst/>
        </p:spPr>
      </p:pic>
      <p:sp>
        <p:nvSpPr>
          <p:cNvPr id="7" name="Title 1"/>
          <p:cNvSpPr>
            <a:spLocks noGrp="1"/>
          </p:cNvSpPr>
          <p:nvPr>
            <p:ph type="title"/>
          </p:nvPr>
        </p:nvSpPr>
        <p:spPr>
          <a:xfrm>
            <a:off x="3143240" y="0"/>
            <a:ext cx="2643206"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نخاع</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عملکرد ياخته های عصبی </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p:txBody>
          <a:bodyPr/>
          <a:lstStyle/>
          <a:p>
            <a:r>
              <a:rPr lang="fa-IR" dirty="0" smtClean="0">
                <a:cs typeface="2  Mitra" pitchFamily="2" charset="-78"/>
              </a:rPr>
              <a:t>1-تحریك پذيرند وپيام عصبي توليد مي كنند.</a:t>
            </a:r>
          </a:p>
          <a:p>
            <a:r>
              <a:rPr lang="fa-IR" dirty="0" smtClean="0">
                <a:cs typeface="2  Mitra" pitchFamily="2" charset="-78"/>
              </a:rPr>
              <a:t>2- هدايت پيام عصبی</a:t>
            </a:r>
          </a:p>
          <a:p>
            <a:r>
              <a:rPr lang="fa-IR" dirty="0" smtClean="0">
                <a:cs typeface="2  Mitra" pitchFamily="2" charset="-78"/>
              </a:rPr>
              <a:t>3-انتقال پیام عصبی به ياخته هاي ديگر</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0" y="274638"/>
            <a:ext cx="375761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اعمال نخاع</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4857752" y="1600200"/>
            <a:ext cx="3829048" cy="4972072"/>
          </a:xfrm>
        </p:spPr>
        <p:txBody>
          <a:bodyPr>
            <a:normAutofit/>
          </a:bodyPr>
          <a:lstStyle/>
          <a:p>
            <a:r>
              <a:rPr lang="fa-IR" dirty="0" smtClean="0">
                <a:cs typeface="2  Mitra" pitchFamily="2" charset="-78"/>
              </a:rPr>
              <a:t>1- مغز را به دستگاه عصبی محیطی متصل می کند و مسیر عبور پیام های حسی از اندام های بدن به مغز و ارسال پیام ها از مغز به اندام هاست.</a:t>
            </a:r>
          </a:p>
          <a:p>
            <a:r>
              <a:rPr lang="fa-IR" dirty="0" smtClean="0">
                <a:cs typeface="2  Mitra" pitchFamily="2" charset="-78"/>
              </a:rPr>
              <a:t>2-علاوه بر آن، نخاع مرکز برخی انعکاس های بدن است.</a:t>
            </a:r>
            <a:endParaRPr lang="fa-IR" dirty="0">
              <a:cs typeface="2  Mitra" pitchFamily="2" charset="-78"/>
            </a:endParaRPr>
          </a:p>
        </p:txBody>
      </p:sp>
      <p:pic>
        <p:nvPicPr>
          <p:cNvPr id="5" name="Picture 2"/>
          <p:cNvPicPr>
            <a:picLocks noChangeAspect="1" noChangeArrowheads="1"/>
          </p:cNvPicPr>
          <p:nvPr/>
        </p:nvPicPr>
        <p:blipFill>
          <a:blip r:embed="rId2"/>
          <a:srcRect/>
          <a:stretch>
            <a:fillRect/>
          </a:stretch>
        </p:blipFill>
        <p:spPr bwMode="auto">
          <a:xfrm>
            <a:off x="2143108" y="1142984"/>
            <a:ext cx="2714644" cy="5410237"/>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0" y="1142984"/>
            <a:ext cx="2000232" cy="5352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عصب نخاعی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5500694" y="1600200"/>
            <a:ext cx="3186106" cy="4543444"/>
          </a:xfrm>
        </p:spPr>
        <p:txBody>
          <a:bodyPr>
            <a:normAutofit fontScale="92500"/>
          </a:bodyPr>
          <a:lstStyle/>
          <a:p>
            <a:r>
              <a:rPr lang="fa-IR" dirty="0" smtClean="0">
                <a:cs typeface="2  Mitra" pitchFamily="2" charset="-78"/>
              </a:rPr>
              <a:t>هر عصب نخاعی دو ریشه دارد </a:t>
            </a:r>
            <a:r>
              <a:rPr lang="fa-IR" b="1" dirty="0" smtClean="0">
                <a:cs typeface="2  Mitra" pitchFamily="2" charset="-78"/>
              </a:rPr>
              <a:t>ریشۀ پشتی </a:t>
            </a:r>
            <a:r>
              <a:rPr lang="fa-IR" dirty="0" smtClean="0">
                <a:cs typeface="2  Mitra" pitchFamily="2" charset="-78"/>
              </a:rPr>
              <a:t>عصب نخاعی حسی و </a:t>
            </a:r>
            <a:r>
              <a:rPr lang="fa-IR" b="1" dirty="0" smtClean="0">
                <a:cs typeface="2  Mitra" pitchFamily="2" charset="-78"/>
              </a:rPr>
              <a:t>ریشۀ شکمی </a:t>
            </a:r>
            <a:r>
              <a:rPr lang="fa-IR" dirty="0" smtClean="0">
                <a:cs typeface="2  Mitra" pitchFamily="2" charset="-78"/>
              </a:rPr>
              <a:t>آن حرکتی است. ریشۀ پشتی، اطلاعات حسی را به نخاع وارد و ریشه شکمی پیام های حرکتی را از نخاع خارج می کند</a:t>
            </a:r>
            <a:endParaRPr lang="fa-IR" dirty="0">
              <a:cs typeface="2  Mitra" pitchFamily="2" charset="-78"/>
            </a:endParaRPr>
          </a:p>
        </p:txBody>
      </p:sp>
      <p:pic>
        <p:nvPicPr>
          <p:cNvPr id="4098" name="Picture 2" descr="C:\Documents and Settings\ششش\Desktop\نخاع.bmp"/>
          <p:cNvPicPr>
            <a:picLocks noChangeAspect="1" noChangeArrowheads="1"/>
          </p:cNvPicPr>
          <p:nvPr/>
        </p:nvPicPr>
        <p:blipFill>
          <a:blip r:embed="rId2"/>
          <a:srcRect/>
          <a:stretch>
            <a:fillRect/>
          </a:stretch>
        </p:blipFill>
        <p:spPr bwMode="auto">
          <a:xfrm>
            <a:off x="0" y="1571612"/>
            <a:ext cx="5476875" cy="46101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84" y="0"/>
            <a:ext cx="6858016" cy="1071546"/>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دستگاه عصبی محیطی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0" y="4643446"/>
            <a:ext cx="8686800" cy="1928826"/>
          </a:xfrm>
        </p:spPr>
        <p:txBody>
          <a:bodyPr>
            <a:normAutofit lnSpcReduction="10000"/>
          </a:bodyPr>
          <a:lstStyle/>
          <a:p>
            <a:r>
              <a:rPr lang="fa-IR" dirty="0" smtClean="0">
                <a:cs typeface="2  Mitra" pitchFamily="2" charset="-78"/>
              </a:rPr>
              <a:t>بخشی از دستگاه عصبی که مغز و نخاع را به بخش های دیگر مرتبط می کند، </a:t>
            </a:r>
            <a:r>
              <a:rPr lang="fa-IR" b="1" dirty="0" smtClean="0">
                <a:cs typeface="2  Mitra" pitchFamily="2" charset="-78"/>
              </a:rPr>
              <a:t>دستگاه عصبی محیطی </a:t>
            </a:r>
            <a:r>
              <a:rPr lang="fa-IR" dirty="0" smtClean="0">
                <a:cs typeface="2  Mitra" pitchFamily="2" charset="-78"/>
              </a:rPr>
              <a:t>نام دارد. 12 جفت عصب مغزی و 31 جفت عصب نخاعی، دستگاه عصبی مرکزی را به بخش های دیگر بدن، مانند اندام های حس و ماهیچه ها مرتبط می کنند.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500034" y="285728"/>
            <a:ext cx="2571736" cy="4355337"/>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3571868" y="1142984"/>
            <a:ext cx="4310739" cy="35480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934" y="274638"/>
            <a:ext cx="4614866"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تعریف عصب</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5214942" y="1600200"/>
            <a:ext cx="3471858" cy="4525963"/>
          </a:xfrm>
        </p:spPr>
        <p:txBody>
          <a:bodyPr/>
          <a:lstStyle/>
          <a:p>
            <a:r>
              <a:rPr lang="fa-IR" dirty="0" smtClean="0">
                <a:cs typeface="2  Mitra" pitchFamily="2" charset="-78"/>
              </a:rPr>
              <a:t>هر عصب مجموعه ای رشته های عصبی است که درون بافت پیوندی قرار گرفته اند.</a:t>
            </a:r>
            <a:endParaRPr lang="fa-IR" dirty="0">
              <a:cs typeface="2  Mitra" pitchFamily="2" charset="-78"/>
            </a:endParaRPr>
          </a:p>
        </p:txBody>
      </p:sp>
      <p:pic>
        <p:nvPicPr>
          <p:cNvPr id="6147" name="Picture 3"/>
          <p:cNvPicPr>
            <a:picLocks noChangeAspect="1" noChangeArrowheads="1"/>
          </p:cNvPicPr>
          <p:nvPr/>
        </p:nvPicPr>
        <p:blipFill>
          <a:blip r:embed="rId2"/>
          <a:srcRect/>
          <a:stretch>
            <a:fillRect/>
          </a:stretch>
        </p:blipFill>
        <p:spPr bwMode="auto">
          <a:xfrm>
            <a:off x="357158" y="928670"/>
            <a:ext cx="4500562" cy="5688710"/>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4857760"/>
            <a:ext cx="8643998" cy="1785950"/>
          </a:xfrm>
        </p:spPr>
        <p:txBody>
          <a:bodyPr>
            <a:normAutofit fontScale="77500" lnSpcReduction="20000"/>
          </a:bodyPr>
          <a:lstStyle/>
          <a:p>
            <a:r>
              <a:rPr lang="fa-IR" dirty="0" smtClean="0">
                <a:cs typeface="2  Mitra" pitchFamily="2" charset="-78"/>
              </a:rPr>
              <a:t>دستگاه عصبی محیطی شامل دو بخش حسی و حرکتی است. با بخش حسی این دستگاه در فصل بعد آشنا خواهید شد.</a:t>
            </a:r>
          </a:p>
          <a:p>
            <a:r>
              <a:rPr lang="fa-IR" dirty="0" smtClean="0">
                <a:cs typeface="2  Mitra" pitchFamily="2" charset="-78"/>
              </a:rPr>
              <a:t> بخش حرکتی این دستگاه پیام عصبی را به اندام های اجرا کننده مانند ماهیچه ها می رساند. بخش حرکتی دستگاه عصبی محیطی، خود شامل دو بخش </a:t>
            </a:r>
            <a:r>
              <a:rPr lang="fa-IR" b="1" dirty="0" smtClean="0">
                <a:cs typeface="2  Mitra" pitchFamily="2" charset="-78"/>
              </a:rPr>
              <a:t>پیکری و خودمختار است.</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428596" y="285728"/>
            <a:ext cx="8429684" cy="4514853"/>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218" name="Picture 2"/>
          <p:cNvPicPr>
            <a:picLocks noGrp="1" noChangeAspect="1" noChangeArrowheads="1"/>
          </p:cNvPicPr>
          <p:nvPr>
            <p:ph idx="1"/>
          </p:nvPr>
        </p:nvPicPr>
        <p:blipFill>
          <a:blip r:embed="rId2"/>
          <a:srcRect/>
          <a:stretch>
            <a:fillRect/>
          </a:stretch>
        </p:blipFill>
        <p:spPr bwMode="auto">
          <a:xfrm>
            <a:off x="-1" y="1"/>
            <a:ext cx="915671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8" y="274638"/>
            <a:ext cx="2971792" cy="351155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بخش پیکری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500034" y="5000636"/>
            <a:ext cx="8358246" cy="1571636"/>
          </a:xfrm>
        </p:spPr>
        <p:txBody>
          <a:bodyPr>
            <a:normAutofit fontScale="77500" lnSpcReduction="20000"/>
          </a:bodyPr>
          <a:lstStyle/>
          <a:p>
            <a:r>
              <a:rPr lang="fa-IR" dirty="0" smtClean="0">
                <a:cs typeface="2  Mitra" pitchFamily="2" charset="-78"/>
              </a:rPr>
              <a:t>این بخش پیام های عصبی را به ماهیچه های اسکلتی می رساند. فعالیت این ماهیچه ها به شکل :</a:t>
            </a:r>
          </a:p>
          <a:p>
            <a:r>
              <a:rPr lang="fa-IR" dirty="0" smtClean="0">
                <a:cs typeface="2  Mitra" pitchFamily="2" charset="-78"/>
              </a:rPr>
              <a:t>1-ارادی </a:t>
            </a:r>
          </a:p>
          <a:p>
            <a:r>
              <a:rPr lang="fa-IR" dirty="0" smtClean="0">
                <a:cs typeface="2  Mitra" pitchFamily="2" charset="-78"/>
              </a:rPr>
              <a:t>2- غیر ارادی(انعکاس) تنظیم می شود.</a:t>
            </a:r>
          </a:p>
          <a:p>
            <a:pPr>
              <a:buNone/>
            </a:pPr>
            <a:endParaRPr lang="fa-IR" dirty="0"/>
          </a:p>
        </p:txBody>
      </p:sp>
      <p:pic>
        <p:nvPicPr>
          <p:cNvPr id="8197" name="Picture 5"/>
          <p:cNvPicPr>
            <a:picLocks noChangeAspect="1" noChangeArrowheads="1"/>
          </p:cNvPicPr>
          <p:nvPr/>
        </p:nvPicPr>
        <p:blipFill>
          <a:blip r:embed="rId2"/>
          <a:srcRect/>
          <a:stretch>
            <a:fillRect/>
          </a:stretch>
        </p:blipFill>
        <p:spPr bwMode="auto">
          <a:xfrm>
            <a:off x="0" y="357166"/>
            <a:ext cx="5572132" cy="4362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1- عملکرد ارادی اعصاب پیکری</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6000760" y="1600200"/>
            <a:ext cx="2686040" cy="4972071"/>
          </a:xfrm>
        </p:spPr>
        <p:txBody>
          <a:bodyPr>
            <a:normAutofit/>
          </a:bodyPr>
          <a:lstStyle/>
          <a:p>
            <a:r>
              <a:rPr lang="fa-IR" dirty="0" smtClean="0">
                <a:cs typeface="2  Mitra" pitchFamily="2" charset="-78"/>
              </a:rPr>
              <a:t>وقتی تصمیم می گیرید کتاب را از روی میز بردارید، یاخته های عصبی بخش پیکری، دستور مغز را به ماهیچه های دست می رسانند</a:t>
            </a:r>
          </a:p>
          <a:p>
            <a:endParaRPr lang="fa-IR" dirty="0"/>
          </a:p>
        </p:txBody>
      </p:sp>
      <p:pic>
        <p:nvPicPr>
          <p:cNvPr id="1027" name="Picture 3"/>
          <p:cNvPicPr>
            <a:picLocks noChangeAspect="1" noChangeArrowheads="1"/>
          </p:cNvPicPr>
          <p:nvPr/>
        </p:nvPicPr>
        <p:blipFill>
          <a:blip r:embed="rId2"/>
          <a:srcRect/>
          <a:stretch>
            <a:fillRect/>
          </a:stretch>
        </p:blipFill>
        <p:spPr bwMode="auto">
          <a:xfrm>
            <a:off x="0" y="1928802"/>
            <a:ext cx="6000760" cy="41260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8" y="785794"/>
            <a:ext cx="3186106"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rPr>
              <a:t>2- انعکاس</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2  Mitra" pitchFamily="2" charset="-78"/>
            </a:endParaRPr>
          </a:p>
        </p:txBody>
      </p:sp>
      <p:sp>
        <p:nvSpPr>
          <p:cNvPr id="3" name="Content Placeholder 2"/>
          <p:cNvSpPr>
            <a:spLocks noGrp="1"/>
          </p:cNvSpPr>
          <p:nvPr>
            <p:ph idx="1"/>
          </p:nvPr>
        </p:nvSpPr>
        <p:spPr>
          <a:xfrm>
            <a:off x="285720" y="4357694"/>
            <a:ext cx="8858280" cy="2197097"/>
          </a:xfrm>
        </p:spPr>
        <p:txBody>
          <a:bodyPr>
            <a:normAutofit fontScale="92500"/>
          </a:bodyPr>
          <a:lstStyle/>
          <a:p>
            <a:r>
              <a:rPr lang="fa-IR" dirty="0" smtClean="0">
                <a:cs typeface="2  Mitra" pitchFamily="2" charset="-78"/>
              </a:rPr>
              <a:t>فعالیت ماهیچه های اسکلتی به شکل انعکاسی نیز تنظیم می شود.</a:t>
            </a:r>
          </a:p>
          <a:p>
            <a:r>
              <a:rPr lang="fa-IR" dirty="0" smtClean="0">
                <a:cs typeface="2  Mitra" pitchFamily="2" charset="-78"/>
              </a:rPr>
              <a:t>می دانید انعکاس پاسخ سریع و غیر ارادی ماهیچه ها در پاسخ به محرک هاست. </a:t>
            </a:r>
          </a:p>
          <a:p>
            <a:r>
              <a:rPr lang="fa-IR" dirty="0" smtClean="0">
                <a:cs typeface="2  Mitra" pitchFamily="2" charset="-78"/>
              </a:rPr>
              <a:t>مثال:دست فرد با برخورد به جسم داغ، به عقب کشیده می شود. مرکز تنظیم این انعکاس نخاع است.</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214282" y="0"/>
            <a:ext cx="5934075" cy="4352925"/>
          </a:xfrm>
          <a:prstGeom prst="rect">
            <a:avLst/>
          </a:prstGeom>
          <a:noFill/>
          <a:ln w="9525">
            <a:noFill/>
            <a:miter lim="800000"/>
            <a:headEnd/>
            <a:tailEnd/>
          </a:ln>
          <a:effectLst/>
        </p:spPr>
      </p:pic>
      <p:sp>
        <p:nvSpPr>
          <p:cNvPr id="6" name="Rectangle 5"/>
          <p:cNvSpPr/>
          <p:nvPr/>
        </p:nvSpPr>
        <p:spPr>
          <a:xfrm>
            <a:off x="3000364" y="3786190"/>
            <a:ext cx="2786050" cy="461665"/>
          </a:xfrm>
          <a:prstGeom prst="rect">
            <a:avLst/>
          </a:prstGeom>
        </p:spPr>
        <p:txBody>
          <a:bodyPr wrap="square">
            <a:spAutoFit/>
          </a:bodyPr>
          <a:lstStyle/>
          <a:p>
            <a:r>
              <a:rPr lang="fa-IR" sz="2400" dirty="0" smtClean="0"/>
              <a:t>انعکاس عقب کشیدن دست</a:t>
            </a:r>
            <a:endParaRPr lang="fa-IR" sz="24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3074" name="Picture 2"/>
          <p:cNvPicPr>
            <a:picLocks noChangeAspect="1" noChangeArrowheads="1"/>
          </p:cNvPicPr>
          <p:nvPr/>
        </p:nvPicPr>
        <p:blipFill>
          <a:blip r:embed="rId2"/>
          <a:srcRect/>
          <a:stretch>
            <a:fillRect/>
          </a:stretch>
        </p:blipFill>
        <p:spPr bwMode="auto">
          <a:xfrm>
            <a:off x="3786182" y="428604"/>
            <a:ext cx="5357818" cy="1571612"/>
          </a:xfrm>
          <a:prstGeom prst="rect">
            <a:avLst/>
          </a:prstGeom>
          <a:noFill/>
          <a:ln w="9525">
            <a:noFill/>
            <a:miter lim="800000"/>
            <a:headEnd/>
            <a:tailEnd/>
          </a:ln>
          <a:effectLst/>
        </p:spPr>
      </p:pic>
      <p:sp>
        <p:nvSpPr>
          <p:cNvPr id="6" name="Content Placeholder 5"/>
          <p:cNvSpPr>
            <a:spLocks noGrp="1"/>
          </p:cNvSpPr>
          <p:nvPr>
            <p:ph idx="1"/>
          </p:nvPr>
        </p:nvSpPr>
        <p:spPr>
          <a:xfrm>
            <a:off x="457200" y="2214554"/>
            <a:ext cx="8229600" cy="4429156"/>
          </a:xfrm>
        </p:spPr>
        <p:txBody>
          <a:bodyPr>
            <a:normAutofit fontScale="70000" lnSpcReduction="20000"/>
          </a:bodyPr>
          <a:lstStyle/>
          <a:p>
            <a:pPr>
              <a:buNone/>
            </a:pPr>
            <a:r>
              <a:rPr lang="fa-IR" dirty="0" smtClean="0"/>
              <a:t>1- تحریک گیرنده حسی پوست ارسال پیام به نخاع از طریق ریشه پشتی فعال سازی دو مسیر:</a:t>
            </a:r>
          </a:p>
          <a:p>
            <a:pPr>
              <a:buNone/>
            </a:pPr>
            <a:r>
              <a:rPr lang="fa-IR" dirty="0" smtClean="0"/>
              <a:t>الف-(تحریک نورون رابط)(1) تحریک عصب حرکتی از مسیر ریشه شکمی انقباض ماهیچه دوسر (جلو) بازو عقب کشیدن</a:t>
            </a:r>
          </a:p>
          <a:p>
            <a:pPr>
              <a:buNone/>
            </a:pPr>
            <a:r>
              <a:rPr lang="fa-IR" dirty="0" smtClean="0"/>
              <a:t>ب- (تحریک نورون رابط) 2( مهار نورون حرکتی از مسیر ریشه شکمی به استراحت بردن ماهیچه(عقب)سه سربازو دست</a:t>
            </a:r>
          </a:p>
          <a:p>
            <a:pPr>
              <a:buNone/>
            </a:pPr>
            <a:endParaRPr lang="fa-IR" dirty="0" smtClean="0"/>
          </a:p>
          <a:p>
            <a:pPr>
              <a:buNone/>
            </a:pPr>
            <a:r>
              <a:rPr lang="fa-IR" dirty="0" smtClean="0"/>
              <a:t>2- </a:t>
            </a:r>
            <a:r>
              <a:rPr lang="fa-IR" dirty="0" smtClean="0">
                <a:solidFill>
                  <a:srgbClr val="C00000"/>
                </a:solidFill>
              </a:rPr>
              <a:t>سیناپس های تحریکی : </a:t>
            </a:r>
            <a:r>
              <a:rPr lang="fa-IR" dirty="0" smtClean="0"/>
              <a:t>سیناپس نورون حسی به نورون های رابط ( 1) و ( 2) </a:t>
            </a:r>
          </a:p>
          <a:p>
            <a:pPr>
              <a:buNone/>
            </a:pPr>
            <a:r>
              <a:rPr lang="fa-IR" dirty="0" smtClean="0"/>
              <a:t>– رابط (1) به نورون حرکتی دوسربازو</a:t>
            </a:r>
          </a:p>
          <a:p>
            <a:pPr>
              <a:buNone/>
            </a:pPr>
            <a:r>
              <a:rPr lang="fa-IR" dirty="0" smtClean="0"/>
              <a:t>- نورون حرکتی بازو به ماهیچه دوسر</a:t>
            </a:r>
          </a:p>
          <a:p>
            <a:pPr>
              <a:buNone/>
            </a:pPr>
            <a:r>
              <a:rPr lang="fa-IR" dirty="0" smtClean="0">
                <a:solidFill>
                  <a:srgbClr val="C00000"/>
                </a:solidFill>
              </a:rPr>
              <a:t>سیناپس های مهاری : </a:t>
            </a:r>
          </a:p>
          <a:p>
            <a:pPr>
              <a:buNone/>
            </a:pPr>
            <a:r>
              <a:rPr lang="fa-IR" dirty="0" smtClean="0"/>
              <a:t>-  سیناپس رابط ( 2)به نورون حرکتی سه سر</a:t>
            </a:r>
          </a:p>
          <a:p>
            <a:pPr>
              <a:buNone/>
            </a:pPr>
            <a:r>
              <a:rPr lang="fa-IR" dirty="0" smtClean="0"/>
              <a:t> – نورون حرکتی به ماهیچه سه سر</a:t>
            </a:r>
            <a:endParaRPr lang="fa-IR" dirty="0"/>
          </a:p>
        </p:txBody>
      </p:sp>
      <p:pic>
        <p:nvPicPr>
          <p:cNvPr id="7" name="Picture 2"/>
          <p:cNvPicPr>
            <a:picLocks noChangeAspect="1" noChangeArrowheads="1"/>
          </p:cNvPicPr>
          <p:nvPr/>
        </p:nvPicPr>
        <p:blipFill>
          <a:blip r:embed="rId3"/>
          <a:srcRect/>
          <a:stretch>
            <a:fillRect/>
          </a:stretch>
        </p:blipFill>
        <p:spPr bwMode="auto">
          <a:xfrm>
            <a:off x="0" y="0"/>
            <a:ext cx="3857620" cy="223905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linds(horizontal)">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blinds(horizontal)">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blinds(horizontal)">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linds(horizontal)">
                                      <p:cBhvr>
                                        <p:cTn id="4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2261</TotalTime>
  <Words>5070</Words>
  <Application>Microsoft Office PowerPoint</Application>
  <PresentationFormat>On-screen Show (4:3)</PresentationFormat>
  <Paragraphs>310</Paragraphs>
  <Slides>109</Slides>
  <Notes>1</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Office Theme</vt:lpstr>
      <vt:lpstr>Slide 1</vt:lpstr>
      <vt:lpstr>Slide 2</vt:lpstr>
      <vt:lpstr>Slide 3</vt:lpstr>
      <vt:lpstr>Slide 4</vt:lpstr>
      <vt:lpstr>اهداف برنامه درسی زیست شناسی</vt:lpstr>
      <vt:lpstr>Slide 6</vt:lpstr>
      <vt:lpstr>Slide 7</vt:lpstr>
      <vt:lpstr>گفتار1- ياخته هاي بافت عصبي</vt:lpstr>
      <vt:lpstr>عملکرد ياخته های عصبی </vt:lpstr>
      <vt:lpstr>نقش بخش های مختلف یاخته عصبی</vt:lpstr>
      <vt:lpstr>غلاف ميلين و گره رانويه </vt:lpstr>
      <vt:lpstr>نقش سلولهاي پشتيبان</vt:lpstr>
      <vt:lpstr>نقش سلولهاي پشتيبان</vt:lpstr>
      <vt:lpstr>نقش سلولهاي پشتيبان</vt:lpstr>
      <vt:lpstr>انواع ياخته هاي عصبی از نظر كاري كه انجام مي دهند</vt:lpstr>
      <vt:lpstr>Slide 16</vt:lpstr>
      <vt:lpstr>پيام عصبی چگونه ايجاد مي شود؟</vt:lpstr>
      <vt:lpstr>Slide 18</vt:lpstr>
      <vt:lpstr>پتانسيل آرامش</vt:lpstr>
      <vt:lpstr>Slide 20</vt:lpstr>
      <vt:lpstr>نقش كانال هاي هميشه باز</vt:lpstr>
      <vt:lpstr>نقش پمپ سديم- پتاسيم</vt:lpstr>
      <vt:lpstr>چرا در پتانسیل آرامش درون منفی و بیرون مثبت است؟</vt:lpstr>
      <vt:lpstr>Slide 24</vt:lpstr>
      <vt:lpstr>تعریف پتانسيل عمل</vt:lpstr>
      <vt:lpstr>هنگام پتانسيل عمل درون ياختة عصبی چه اتفاقي مي افتد ؟</vt:lpstr>
      <vt:lpstr>ویژگی اول نورون:ایجاد پيام عصبي</vt:lpstr>
      <vt:lpstr>هنگام پتانسيل عمل درون ياختة عصبی چه اتفاقي مي افتد ؟</vt:lpstr>
      <vt:lpstr>هنگام پتانسيل عمل درون ياختة عصبی چه اتفاقي مي افتد ؟</vt:lpstr>
      <vt:lpstr>Slide 30</vt:lpstr>
      <vt:lpstr>بیشتر بدانید پایان  پتانسيل عمل درون ياختة عصبی چه اتفاقي مي افتد ؟</vt:lpstr>
      <vt:lpstr>پیام عصبی</vt:lpstr>
      <vt:lpstr>ویژگی دوم هدایت پیام عصبی </vt:lpstr>
      <vt:lpstr>Slide 34</vt:lpstr>
      <vt:lpstr>Slide 35</vt:lpstr>
      <vt:lpstr>هدايت جهشي</vt:lpstr>
      <vt:lpstr>مالتیپل اسکلرزیس</vt:lpstr>
      <vt:lpstr>Slide 38</vt:lpstr>
      <vt:lpstr>Slide 39</vt:lpstr>
      <vt:lpstr>سومین ویِژگی: ياخته ها ي عصبي پيام عصبي را منتقل مي كنند</vt:lpstr>
      <vt:lpstr>Slide 41</vt:lpstr>
      <vt:lpstr>سيناپس</vt:lpstr>
      <vt:lpstr>سيناپس</vt:lpstr>
      <vt:lpstr>نقش ناقل عصبی</vt:lpstr>
      <vt:lpstr>حذف ناقل عصبی</vt:lpstr>
      <vt:lpstr>Slide 46</vt:lpstr>
      <vt:lpstr>Slide 47</vt:lpstr>
      <vt:lpstr>نقش دستگاه عصبي مركزي</vt:lpstr>
      <vt:lpstr>ساختار دستگاه عصبي مركزي</vt:lpstr>
      <vt:lpstr>Slide 50</vt:lpstr>
      <vt:lpstr>حفاظت از مغز و نخاع</vt:lpstr>
      <vt:lpstr>نقش مایع مغزی نخاعی</vt:lpstr>
      <vt:lpstr>Slide 53</vt:lpstr>
      <vt:lpstr> مویرگ های پیوسته </vt:lpstr>
      <vt:lpstr>سدخوني- مغزي</vt:lpstr>
      <vt:lpstr>مغز</vt:lpstr>
      <vt:lpstr>نيمکره هاي مخ</vt:lpstr>
      <vt:lpstr>كارهاي اختصاصي هر نيمكره </vt:lpstr>
      <vt:lpstr>Slide 59</vt:lpstr>
      <vt:lpstr>Slide 60</vt:lpstr>
      <vt:lpstr>نقش قشر مخ</vt:lpstr>
      <vt:lpstr>ساقه مغز</vt:lpstr>
      <vt:lpstr>مغز مياني</vt:lpstr>
      <vt:lpstr>پل مغزي</vt:lpstr>
      <vt:lpstr>بصل النخاع</vt:lpstr>
      <vt:lpstr>مخچه</vt:lpstr>
      <vt:lpstr>Slide 67</vt:lpstr>
      <vt:lpstr>ساختارهاي ديگر مغز</vt:lpstr>
      <vt:lpstr>نهنج (تالاموس) </vt:lpstr>
      <vt:lpstr>زیر نهنج (هیپوتالاموس)</vt:lpstr>
      <vt:lpstr>سامانۀ کناره ای (لیمبیک)</vt:lpstr>
      <vt:lpstr>اسبک مغز (هیپوکامپ)</vt:lpstr>
      <vt:lpstr>آسیب هیپوکامپ</vt:lpstr>
      <vt:lpstr>نقش هیپوکامپ</vt:lpstr>
      <vt:lpstr>اعتیاد</vt:lpstr>
      <vt:lpstr>مواد اعتیادآور ومغز</vt:lpstr>
      <vt:lpstr>مواد اعتیادآور ومغز(اثر بر لیمبیک)</vt:lpstr>
      <vt:lpstr>مواد اعتیادآور ومغز(اثر بر قشر مخ)</vt:lpstr>
      <vt:lpstr>اعتیاد به الکل</vt:lpstr>
      <vt:lpstr>اعتیاد به الکل</vt:lpstr>
      <vt:lpstr>اثرات الکل بر بدن</vt:lpstr>
      <vt:lpstr>Slide 82</vt:lpstr>
      <vt:lpstr>Slide 83</vt:lpstr>
      <vt:lpstr>Slide 84</vt:lpstr>
      <vt:lpstr>Slide 85</vt:lpstr>
      <vt:lpstr>Slide 86</vt:lpstr>
      <vt:lpstr>Slide 87</vt:lpstr>
      <vt:lpstr>Slide 88</vt:lpstr>
      <vt:lpstr>نخاع</vt:lpstr>
      <vt:lpstr>اعمال نخاع</vt:lpstr>
      <vt:lpstr>عصب نخاعی</vt:lpstr>
      <vt:lpstr>دستگاه عصبی محیطی</vt:lpstr>
      <vt:lpstr>تعریف عصب</vt:lpstr>
      <vt:lpstr>Slide 94</vt:lpstr>
      <vt:lpstr>Slide 95</vt:lpstr>
      <vt:lpstr>بخش پیکری</vt:lpstr>
      <vt:lpstr>1- عملکرد ارادی اعصاب پیکری</vt:lpstr>
      <vt:lpstr>2- انعکاس</vt:lpstr>
      <vt:lpstr>Slide 99</vt:lpstr>
      <vt:lpstr>بخش خود مختار دستگاه عصبی محیطی</vt:lpstr>
      <vt:lpstr>بخش خود مختار دستگاه عصبی محیطی</vt:lpstr>
      <vt:lpstr>فعالیت بخش خودمختار</vt:lpstr>
      <vt:lpstr>فعالیت بخش خودمختار</vt:lpstr>
      <vt:lpstr>Slide 104</vt:lpstr>
      <vt:lpstr>دستگاه عصبی جانوران</vt:lpstr>
      <vt:lpstr>شبکۀ عصبی</vt:lpstr>
      <vt:lpstr>ساختار نردبان مانند</vt:lpstr>
      <vt:lpstr>طناب عصبی شکمی  </vt:lpstr>
      <vt:lpstr>سرفراز باشید</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2- تنظيم عصبي</dc:title>
  <dc:creator>aaa</dc:creator>
  <cp:lastModifiedBy>aaa</cp:lastModifiedBy>
  <cp:revision>150</cp:revision>
  <dcterms:created xsi:type="dcterms:W3CDTF">2017-07-08T08:36:58Z</dcterms:created>
  <dcterms:modified xsi:type="dcterms:W3CDTF">2017-09-12T05:45:24Z</dcterms:modified>
</cp:coreProperties>
</file>