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slides/slide99.xml" ContentType="application/vnd.openxmlformats-officedocument.presentationml.slide+xml"/>
  <Override PartName="/ppt/slides/slide118.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21"/>
  </p:notesMasterIdLst>
  <p:sldIdLst>
    <p:sldId id="257" r:id="rId2"/>
    <p:sldId id="259" r:id="rId3"/>
    <p:sldId id="261" r:id="rId4"/>
    <p:sldId id="262" r:id="rId5"/>
    <p:sldId id="264" r:id="rId6"/>
    <p:sldId id="265" r:id="rId7"/>
    <p:sldId id="289" r:id="rId8"/>
    <p:sldId id="266" r:id="rId9"/>
    <p:sldId id="267" r:id="rId10"/>
    <p:sldId id="268" r:id="rId11"/>
    <p:sldId id="269" r:id="rId12"/>
    <p:sldId id="272" r:id="rId13"/>
    <p:sldId id="270" r:id="rId14"/>
    <p:sldId id="271" r:id="rId15"/>
    <p:sldId id="273" r:id="rId16"/>
    <p:sldId id="274" r:id="rId17"/>
    <p:sldId id="275" r:id="rId18"/>
    <p:sldId id="276" r:id="rId19"/>
    <p:sldId id="383" r:id="rId20"/>
    <p:sldId id="277" r:id="rId21"/>
    <p:sldId id="278" r:id="rId22"/>
    <p:sldId id="279" r:id="rId23"/>
    <p:sldId id="280" r:id="rId24"/>
    <p:sldId id="281" r:id="rId25"/>
    <p:sldId id="282" r:id="rId26"/>
    <p:sldId id="283" r:id="rId27"/>
    <p:sldId id="284" r:id="rId28"/>
    <p:sldId id="285" r:id="rId29"/>
    <p:sldId id="286" r:id="rId30"/>
    <p:sldId id="290" r:id="rId31"/>
    <p:sldId id="295" r:id="rId32"/>
    <p:sldId id="291" r:id="rId33"/>
    <p:sldId id="292" r:id="rId34"/>
    <p:sldId id="293" r:id="rId35"/>
    <p:sldId id="294" r:id="rId36"/>
    <p:sldId id="296" r:id="rId37"/>
    <p:sldId id="320" r:id="rId38"/>
    <p:sldId id="321" r:id="rId39"/>
    <p:sldId id="322" r:id="rId40"/>
    <p:sldId id="298" r:id="rId41"/>
    <p:sldId id="300" r:id="rId42"/>
    <p:sldId id="299" r:id="rId43"/>
    <p:sldId id="301" r:id="rId44"/>
    <p:sldId id="302" r:id="rId45"/>
    <p:sldId id="377" r:id="rId46"/>
    <p:sldId id="303" r:id="rId47"/>
    <p:sldId id="304" r:id="rId48"/>
    <p:sldId id="319" r:id="rId49"/>
    <p:sldId id="305" r:id="rId50"/>
    <p:sldId id="378" r:id="rId51"/>
    <p:sldId id="306" r:id="rId52"/>
    <p:sldId id="307" r:id="rId53"/>
    <p:sldId id="308" r:id="rId54"/>
    <p:sldId id="309" r:id="rId55"/>
    <p:sldId id="311" r:id="rId56"/>
    <p:sldId id="310" r:id="rId57"/>
    <p:sldId id="312" r:id="rId58"/>
    <p:sldId id="315" r:id="rId59"/>
    <p:sldId id="313" r:id="rId60"/>
    <p:sldId id="314" r:id="rId61"/>
    <p:sldId id="316" r:id="rId62"/>
    <p:sldId id="317" r:id="rId63"/>
    <p:sldId id="318" r:id="rId64"/>
    <p:sldId id="324" r:id="rId65"/>
    <p:sldId id="325" r:id="rId66"/>
    <p:sldId id="326" r:id="rId67"/>
    <p:sldId id="327" r:id="rId68"/>
    <p:sldId id="328" r:id="rId69"/>
    <p:sldId id="329" r:id="rId70"/>
    <p:sldId id="331" r:id="rId71"/>
    <p:sldId id="332" r:id="rId72"/>
    <p:sldId id="330" r:id="rId73"/>
    <p:sldId id="333" r:id="rId74"/>
    <p:sldId id="334" r:id="rId75"/>
    <p:sldId id="336" r:id="rId76"/>
    <p:sldId id="335" r:id="rId77"/>
    <p:sldId id="337" r:id="rId78"/>
    <p:sldId id="338" r:id="rId79"/>
    <p:sldId id="339" r:id="rId80"/>
    <p:sldId id="340" r:id="rId81"/>
    <p:sldId id="341" r:id="rId82"/>
    <p:sldId id="342" r:id="rId83"/>
    <p:sldId id="343" r:id="rId84"/>
    <p:sldId id="344" r:id="rId85"/>
    <p:sldId id="345" r:id="rId86"/>
    <p:sldId id="379" r:id="rId87"/>
    <p:sldId id="347" r:id="rId88"/>
    <p:sldId id="346" r:id="rId89"/>
    <p:sldId id="348" r:id="rId90"/>
    <p:sldId id="349" r:id="rId91"/>
    <p:sldId id="350" r:id="rId92"/>
    <p:sldId id="351" r:id="rId93"/>
    <p:sldId id="352" r:id="rId94"/>
    <p:sldId id="353" r:id="rId95"/>
    <p:sldId id="354" r:id="rId96"/>
    <p:sldId id="355" r:id="rId97"/>
    <p:sldId id="380" r:id="rId98"/>
    <p:sldId id="381" r:id="rId99"/>
    <p:sldId id="382" r:id="rId100"/>
    <p:sldId id="357" r:id="rId101"/>
    <p:sldId id="371" r:id="rId102"/>
    <p:sldId id="358" r:id="rId103"/>
    <p:sldId id="359" r:id="rId104"/>
    <p:sldId id="360" r:id="rId105"/>
    <p:sldId id="361" r:id="rId106"/>
    <p:sldId id="362" r:id="rId107"/>
    <p:sldId id="363" r:id="rId108"/>
    <p:sldId id="364" r:id="rId109"/>
    <p:sldId id="365" r:id="rId110"/>
    <p:sldId id="367" r:id="rId111"/>
    <p:sldId id="366" r:id="rId112"/>
    <p:sldId id="368" r:id="rId113"/>
    <p:sldId id="369" r:id="rId114"/>
    <p:sldId id="370" r:id="rId115"/>
    <p:sldId id="372" r:id="rId116"/>
    <p:sldId id="373" r:id="rId117"/>
    <p:sldId id="374" r:id="rId118"/>
    <p:sldId id="375" r:id="rId119"/>
    <p:sldId id="376" r:id="rId120"/>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380"/>
    <p:restoredTop sz="90374" autoAdjust="0"/>
  </p:normalViewPr>
  <p:slideViewPr>
    <p:cSldViewPr>
      <p:cViewPr varScale="1">
        <p:scale>
          <a:sx n="57" d="100"/>
          <a:sy n="57" d="100"/>
        </p:scale>
        <p:origin x="-102" y="-2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61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7217BA-A7E5-4832-9AB3-8F30525A2E80}" type="doc">
      <dgm:prSet loTypeId="urn:microsoft.com/office/officeart/2005/8/layout/orgChart1" loCatId="hierarchy" qsTypeId="urn:microsoft.com/office/officeart/2005/8/quickstyle/simple5" qsCatId="simple" csTypeId="urn:microsoft.com/office/officeart/2005/8/colors/colorful5" csCatId="colorful" phldr="1"/>
      <dgm:spPr/>
      <dgm:t>
        <a:bodyPr/>
        <a:lstStyle/>
        <a:p>
          <a:pPr rtl="1"/>
          <a:endParaRPr lang="fa-IR"/>
        </a:p>
      </dgm:t>
    </dgm:pt>
    <dgm:pt modelId="{C3B22B87-AEDD-497B-BB2B-9212B9A83CAA}">
      <dgm:prSet phldrT="[Text]" custT="1"/>
      <dgm:spPr/>
      <dgm:t>
        <a:bodyPr/>
        <a:lstStyle/>
        <a:p>
          <a:pPr rtl="1"/>
          <a:r>
            <a:rPr lang="fa-IR" sz="5400" b="1" dirty="0" smtClean="0"/>
            <a:t>دفاع</a:t>
          </a:r>
          <a:endParaRPr lang="fa-IR" sz="5400" b="1" dirty="0"/>
        </a:p>
      </dgm:t>
    </dgm:pt>
    <dgm:pt modelId="{E1E616FB-5081-4E28-BB85-0FFEDC24ABD3}" type="parTrans" cxnId="{F9DEEDAC-A06D-42B3-B09D-5879E0B6E8B7}">
      <dgm:prSet/>
      <dgm:spPr/>
      <dgm:t>
        <a:bodyPr/>
        <a:lstStyle/>
        <a:p>
          <a:pPr rtl="1"/>
          <a:endParaRPr lang="fa-IR"/>
        </a:p>
      </dgm:t>
    </dgm:pt>
    <dgm:pt modelId="{E6573117-D4E7-4FE3-857B-4FC343D18BA2}" type="sibTrans" cxnId="{F9DEEDAC-A06D-42B3-B09D-5879E0B6E8B7}">
      <dgm:prSet/>
      <dgm:spPr/>
      <dgm:t>
        <a:bodyPr/>
        <a:lstStyle/>
        <a:p>
          <a:pPr rtl="1"/>
          <a:endParaRPr lang="fa-IR"/>
        </a:p>
      </dgm:t>
    </dgm:pt>
    <dgm:pt modelId="{BFC09A48-0FAD-4276-BFD3-7551BACBB657}" type="asst">
      <dgm:prSet phldrT="[Text]">
        <dgm:style>
          <a:lnRef idx="0">
            <a:schemeClr val="accent6"/>
          </a:lnRef>
          <a:fillRef idx="3">
            <a:schemeClr val="accent6"/>
          </a:fillRef>
          <a:effectRef idx="3">
            <a:schemeClr val="accent6"/>
          </a:effectRef>
          <a:fontRef idx="minor">
            <a:schemeClr val="lt1"/>
          </a:fontRef>
        </dgm:style>
      </dgm:prSet>
      <dgm:spPr/>
      <dgm:t>
        <a:bodyPr/>
        <a:lstStyle/>
        <a:p>
          <a:pPr rtl="1"/>
          <a:r>
            <a:rPr lang="fa-IR" dirty="0" smtClean="0"/>
            <a:t>اختصاصی</a:t>
          </a:r>
          <a:endParaRPr lang="fa-IR" dirty="0"/>
        </a:p>
      </dgm:t>
    </dgm:pt>
    <dgm:pt modelId="{034960EF-4B68-451B-81AF-D391068FBAE6}" type="parTrans" cxnId="{F1E01EB7-B118-46BB-B6A3-358A093F3FBD}">
      <dgm:prSet/>
      <dgm:spPr/>
      <dgm:t>
        <a:bodyPr/>
        <a:lstStyle/>
        <a:p>
          <a:pPr rtl="1"/>
          <a:endParaRPr lang="fa-IR"/>
        </a:p>
      </dgm:t>
    </dgm:pt>
    <dgm:pt modelId="{EC5C03AD-9D28-4D04-9826-FA74864339AB}" type="sibTrans" cxnId="{F1E01EB7-B118-46BB-B6A3-358A093F3FBD}">
      <dgm:prSet/>
      <dgm:spPr/>
      <dgm:t>
        <a:bodyPr/>
        <a:lstStyle/>
        <a:p>
          <a:pPr rtl="1"/>
          <a:endParaRPr lang="fa-IR"/>
        </a:p>
      </dgm:t>
    </dgm:pt>
    <dgm:pt modelId="{6B7B7336-15E6-4E82-8C09-16DA6C5BCEAB}" type="asst">
      <dgm:prSet/>
      <dgm:spPr/>
      <dgm:t>
        <a:bodyPr/>
        <a:lstStyle/>
        <a:p>
          <a:pPr rtl="1"/>
          <a:r>
            <a:rPr lang="fa-IR" b="1" dirty="0" smtClean="0">
              <a:cs typeface="2  Titr" pitchFamily="2" charset="-78"/>
            </a:rPr>
            <a:t>غیر اختصاصی</a:t>
          </a:r>
          <a:endParaRPr lang="fa-IR" b="1" dirty="0">
            <a:cs typeface="2  Titr" pitchFamily="2" charset="-78"/>
          </a:endParaRPr>
        </a:p>
      </dgm:t>
    </dgm:pt>
    <dgm:pt modelId="{CEF90316-F0D4-4206-9866-712ECDC394FA}" type="parTrans" cxnId="{348A4836-8891-4B73-8ACE-0D1A5F3B46CA}">
      <dgm:prSet/>
      <dgm:spPr/>
      <dgm:t>
        <a:bodyPr/>
        <a:lstStyle/>
        <a:p>
          <a:pPr rtl="1"/>
          <a:endParaRPr lang="fa-IR"/>
        </a:p>
      </dgm:t>
    </dgm:pt>
    <dgm:pt modelId="{7157266A-5AD3-488A-AD69-AB236FBA9858}" type="sibTrans" cxnId="{348A4836-8891-4B73-8ACE-0D1A5F3B46CA}">
      <dgm:prSet/>
      <dgm:spPr/>
      <dgm:t>
        <a:bodyPr/>
        <a:lstStyle/>
        <a:p>
          <a:pPr rtl="1"/>
          <a:endParaRPr lang="fa-IR"/>
        </a:p>
      </dgm:t>
    </dgm:pt>
    <dgm:pt modelId="{623C5BDA-07AE-4F58-A040-18EE6A6B5C36}" type="asst">
      <dgm:prSet>
        <dgm:style>
          <a:lnRef idx="0">
            <a:schemeClr val="accent2"/>
          </a:lnRef>
          <a:fillRef idx="3">
            <a:schemeClr val="accent2"/>
          </a:fillRef>
          <a:effectRef idx="3">
            <a:schemeClr val="accent2"/>
          </a:effectRef>
          <a:fontRef idx="minor">
            <a:schemeClr val="lt1"/>
          </a:fontRef>
        </dgm:style>
      </dgm:prSet>
      <dgm:spPr/>
      <dgm:t>
        <a:bodyPr/>
        <a:lstStyle/>
        <a:p>
          <a:pPr rtl="1"/>
          <a:r>
            <a:rPr lang="fa-IR" b="1" dirty="0" smtClean="0">
              <a:cs typeface="2  Titr" pitchFamily="2" charset="-78"/>
            </a:rPr>
            <a:t>خط دوم</a:t>
          </a:r>
          <a:endParaRPr lang="fa-IR" b="1" dirty="0">
            <a:cs typeface="2  Titr" pitchFamily="2" charset="-78"/>
          </a:endParaRPr>
        </a:p>
      </dgm:t>
    </dgm:pt>
    <dgm:pt modelId="{6379A252-3043-4083-9C35-7DF77452A536}" type="parTrans" cxnId="{B68E82F3-3E69-4F5E-B02D-53A2B1AAC9E6}">
      <dgm:prSet/>
      <dgm:spPr/>
      <dgm:t>
        <a:bodyPr/>
        <a:lstStyle/>
        <a:p>
          <a:pPr rtl="1"/>
          <a:endParaRPr lang="fa-IR"/>
        </a:p>
      </dgm:t>
    </dgm:pt>
    <dgm:pt modelId="{3095F4C6-F63D-414C-8BA6-C479FDBC92C8}" type="sibTrans" cxnId="{B68E82F3-3E69-4F5E-B02D-53A2B1AAC9E6}">
      <dgm:prSet/>
      <dgm:spPr/>
      <dgm:t>
        <a:bodyPr/>
        <a:lstStyle/>
        <a:p>
          <a:pPr rtl="1"/>
          <a:endParaRPr lang="fa-IR"/>
        </a:p>
      </dgm:t>
    </dgm:pt>
    <dgm:pt modelId="{A473049B-1EB5-4B79-BE0A-75E662EB9B95}" type="asst">
      <dgm:prSet>
        <dgm:style>
          <a:lnRef idx="0">
            <a:schemeClr val="accent2"/>
          </a:lnRef>
          <a:fillRef idx="3">
            <a:schemeClr val="accent2"/>
          </a:fillRef>
          <a:effectRef idx="3">
            <a:schemeClr val="accent2"/>
          </a:effectRef>
          <a:fontRef idx="minor">
            <a:schemeClr val="lt1"/>
          </a:fontRef>
        </dgm:style>
      </dgm:prSet>
      <dgm:spPr/>
      <dgm:t>
        <a:bodyPr/>
        <a:lstStyle/>
        <a:p>
          <a:pPr rtl="1"/>
          <a:r>
            <a:rPr lang="fa-IR" b="1" dirty="0" smtClean="0">
              <a:cs typeface="2  Titr" pitchFamily="2" charset="-78"/>
            </a:rPr>
            <a:t>خط اول</a:t>
          </a:r>
          <a:endParaRPr lang="fa-IR" b="1" dirty="0">
            <a:cs typeface="2  Titr" pitchFamily="2" charset="-78"/>
          </a:endParaRPr>
        </a:p>
      </dgm:t>
    </dgm:pt>
    <dgm:pt modelId="{56012B44-C2AC-487D-BA84-7D5046408A98}" type="parTrans" cxnId="{F046968B-585A-4938-BF98-E94DA4763593}">
      <dgm:prSet/>
      <dgm:spPr/>
      <dgm:t>
        <a:bodyPr/>
        <a:lstStyle/>
        <a:p>
          <a:pPr rtl="1"/>
          <a:endParaRPr lang="fa-IR"/>
        </a:p>
      </dgm:t>
    </dgm:pt>
    <dgm:pt modelId="{5ECB9362-A066-4CE5-91D4-6364CEB35C39}" type="sibTrans" cxnId="{F046968B-585A-4938-BF98-E94DA4763593}">
      <dgm:prSet/>
      <dgm:spPr/>
      <dgm:t>
        <a:bodyPr/>
        <a:lstStyle/>
        <a:p>
          <a:pPr rtl="1"/>
          <a:endParaRPr lang="fa-IR"/>
        </a:p>
      </dgm:t>
    </dgm:pt>
    <dgm:pt modelId="{C8997E76-97B5-4362-B2E8-573E5968239A}" type="asst">
      <dgm:prSet>
        <dgm:style>
          <a:lnRef idx="0">
            <a:schemeClr val="accent1"/>
          </a:lnRef>
          <a:fillRef idx="3">
            <a:schemeClr val="accent1"/>
          </a:fillRef>
          <a:effectRef idx="3">
            <a:schemeClr val="accent1"/>
          </a:effectRef>
          <a:fontRef idx="minor">
            <a:schemeClr val="lt1"/>
          </a:fontRef>
        </dgm:style>
      </dgm:prSet>
      <dgm:spPr/>
      <dgm:t>
        <a:bodyPr/>
        <a:lstStyle/>
        <a:p>
          <a:pPr rtl="1"/>
          <a:r>
            <a:rPr lang="fa-IR" b="1" dirty="0" smtClean="0">
              <a:cs typeface="2  Titr" pitchFamily="2" charset="-78"/>
            </a:rPr>
            <a:t>لایه های مخاطی</a:t>
          </a:r>
          <a:endParaRPr lang="fa-IR" b="1" dirty="0">
            <a:cs typeface="2  Titr" pitchFamily="2" charset="-78"/>
          </a:endParaRPr>
        </a:p>
      </dgm:t>
    </dgm:pt>
    <dgm:pt modelId="{0911EA3D-FBA9-4530-BAB8-702A70CD662A}" type="parTrans" cxnId="{1814FFEF-A8E6-4EAA-BD65-008658087F65}">
      <dgm:prSet/>
      <dgm:spPr/>
      <dgm:t>
        <a:bodyPr/>
        <a:lstStyle/>
        <a:p>
          <a:pPr rtl="1"/>
          <a:endParaRPr lang="fa-IR"/>
        </a:p>
      </dgm:t>
    </dgm:pt>
    <dgm:pt modelId="{A7176D99-B5B2-46BE-961F-5680F3785EB4}" type="sibTrans" cxnId="{1814FFEF-A8E6-4EAA-BD65-008658087F65}">
      <dgm:prSet/>
      <dgm:spPr/>
      <dgm:t>
        <a:bodyPr/>
        <a:lstStyle/>
        <a:p>
          <a:pPr rtl="1"/>
          <a:endParaRPr lang="fa-IR"/>
        </a:p>
      </dgm:t>
    </dgm:pt>
    <dgm:pt modelId="{882F98D1-0BA4-4EB5-8C44-03F619F700F3}" type="asst">
      <dgm:prSet>
        <dgm:style>
          <a:lnRef idx="0">
            <a:schemeClr val="accent1"/>
          </a:lnRef>
          <a:fillRef idx="3">
            <a:schemeClr val="accent1"/>
          </a:fillRef>
          <a:effectRef idx="3">
            <a:schemeClr val="accent1"/>
          </a:effectRef>
          <a:fontRef idx="minor">
            <a:schemeClr val="lt1"/>
          </a:fontRef>
        </dgm:style>
      </dgm:prSet>
      <dgm:spPr/>
      <dgm:t>
        <a:bodyPr/>
        <a:lstStyle/>
        <a:p>
          <a:pPr rtl="1"/>
          <a:r>
            <a:rPr lang="fa-IR" b="1" dirty="0" smtClean="0">
              <a:cs typeface="2  Titr" pitchFamily="2" charset="-78"/>
            </a:rPr>
            <a:t>پوست</a:t>
          </a:r>
          <a:endParaRPr lang="fa-IR" b="1" dirty="0">
            <a:cs typeface="2  Titr" pitchFamily="2" charset="-78"/>
          </a:endParaRPr>
        </a:p>
      </dgm:t>
    </dgm:pt>
    <dgm:pt modelId="{4E5462AA-3CE2-454C-AFDC-CA0F4157B944}" type="parTrans" cxnId="{04B5E39A-0836-4C8A-A98A-C8F1209C512F}">
      <dgm:prSet/>
      <dgm:spPr/>
      <dgm:t>
        <a:bodyPr/>
        <a:lstStyle/>
        <a:p>
          <a:pPr rtl="1"/>
          <a:endParaRPr lang="fa-IR"/>
        </a:p>
      </dgm:t>
    </dgm:pt>
    <dgm:pt modelId="{6620DF2E-A62F-460D-B187-D775B3C8FB6E}" type="sibTrans" cxnId="{04B5E39A-0836-4C8A-A98A-C8F1209C512F}">
      <dgm:prSet/>
      <dgm:spPr/>
      <dgm:t>
        <a:bodyPr/>
        <a:lstStyle/>
        <a:p>
          <a:pPr rtl="1"/>
          <a:endParaRPr lang="fa-IR"/>
        </a:p>
      </dgm:t>
    </dgm:pt>
    <dgm:pt modelId="{B563A856-AE73-4E8A-924B-17D7D88693A9}"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تب</a:t>
          </a:r>
          <a:endParaRPr lang="fa-IR" b="1" dirty="0">
            <a:cs typeface="2  Titr" pitchFamily="2" charset="-78"/>
          </a:endParaRPr>
        </a:p>
      </dgm:t>
    </dgm:pt>
    <dgm:pt modelId="{3B8A4A9F-5E93-4E79-B007-93C888B51326}" type="parTrans" cxnId="{BF0FF0E0-9F8F-40A0-B751-28EAB331EDE6}">
      <dgm:prSet/>
      <dgm:spPr/>
      <dgm:t>
        <a:bodyPr/>
        <a:lstStyle/>
        <a:p>
          <a:pPr rtl="1"/>
          <a:endParaRPr lang="fa-IR"/>
        </a:p>
      </dgm:t>
    </dgm:pt>
    <dgm:pt modelId="{C49AC09A-1685-491A-AAC1-F03AE0070696}" type="sibTrans" cxnId="{BF0FF0E0-9F8F-40A0-B751-28EAB331EDE6}">
      <dgm:prSet/>
      <dgm:spPr/>
      <dgm:t>
        <a:bodyPr/>
        <a:lstStyle/>
        <a:p>
          <a:pPr rtl="1"/>
          <a:endParaRPr lang="fa-IR"/>
        </a:p>
      </dgm:t>
    </dgm:pt>
    <dgm:pt modelId="{C4537B07-3F6D-41CB-9267-AAB303C0022C}"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dirty="0" smtClean="0">
              <a:cs typeface="2  Titr" pitchFamily="2" charset="-78"/>
            </a:rPr>
            <a:t>پاسخ التهابی</a:t>
          </a:r>
          <a:endParaRPr lang="fa-IR" dirty="0">
            <a:cs typeface="2  Titr" pitchFamily="2" charset="-78"/>
          </a:endParaRPr>
        </a:p>
      </dgm:t>
    </dgm:pt>
    <dgm:pt modelId="{A442CBEF-995D-487C-9E00-2E19032AB0BD}" type="parTrans" cxnId="{375F4B37-4F17-4766-B8EF-12AD3D6B0AC7}">
      <dgm:prSet/>
      <dgm:spPr/>
      <dgm:t>
        <a:bodyPr/>
        <a:lstStyle/>
        <a:p>
          <a:pPr rtl="1"/>
          <a:endParaRPr lang="fa-IR"/>
        </a:p>
      </dgm:t>
    </dgm:pt>
    <dgm:pt modelId="{5104ACBE-8315-4B6C-9C3E-E31E2FFF3125}" type="sibTrans" cxnId="{375F4B37-4F17-4766-B8EF-12AD3D6B0AC7}">
      <dgm:prSet/>
      <dgm:spPr/>
      <dgm:t>
        <a:bodyPr/>
        <a:lstStyle/>
        <a:p>
          <a:pPr rtl="1"/>
          <a:endParaRPr lang="fa-IR"/>
        </a:p>
      </dgm:t>
    </dgm:pt>
    <dgm:pt modelId="{5E6315AD-F3EF-4B57-96A6-BF3C96973455}"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پروتئین ها</a:t>
          </a:r>
          <a:endParaRPr lang="fa-IR" b="1" dirty="0">
            <a:cs typeface="2  Titr" pitchFamily="2" charset="-78"/>
          </a:endParaRPr>
        </a:p>
      </dgm:t>
    </dgm:pt>
    <dgm:pt modelId="{52BC087C-9768-4E1A-AB60-BBC8E68D947E}" type="parTrans" cxnId="{DC7B3B20-4827-43C4-8A04-3B8B05F0B6EF}">
      <dgm:prSet/>
      <dgm:spPr/>
      <dgm:t>
        <a:bodyPr/>
        <a:lstStyle/>
        <a:p>
          <a:pPr rtl="1"/>
          <a:endParaRPr lang="fa-IR"/>
        </a:p>
      </dgm:t>
    </dgm:pt>
    <dgm:pt modelId="{0EB24983-7B35-42CA-A078-0D4C7D4C754B}" type="sibTrans" cxnId="{DC7B3B20-4827-43C4-8A04-3B8B05F0B6EF}">
      <dgm:prSet/>
      <dgm:spPr/>
      <dgm:t>
        <a:bodyPr/>
        <a:lstStyle/>
        <a:p>
          <a:pPr rtl="1"/>
          <a:endParaRPr lang="fa-IR"/>
        </a:p>
      </dgm:t>
    </dgm:pt>
    <dgm:pt modelId="{2DF75DF5-FE44-4A78-949B-94CA88A89BBB}"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گلبول های سفید</a:t>
          </a:r>
          <a:endParaRPr lang="fa-IR" b="1" dirty="0">
            <a:cs typeface="2  Titr" pitchFamily="2" charset="-78"/>
          </a:endParaRPr>
        </a:p>
      </dgm:t>
    </dgm:pt>
    <dgm:pt modelId="{92F9BF55-A240-41FE-BA1E-3B30F0C0EA3A}" type="parTrans" cxnId="{EF5610F9-A625-45BA-8B34-1087FF9E1EF3}">
      <dgm:prSet/>
      <dgm:spPr/>
      <dgm:t>
        <a:bodyPr/>
        <a:lstStyle/>
        <a:p>
          <a:pPr rtl="1"/>
          <a:endParaRPr lang="fa-IR"/>
        </a:p>
      </dgm:t>
    </dgm:pt>
    <dgm:pt modelId="{63B0C9F7-EC3C-4F84-87C7-DDA0B9D1B9A4}" type="sibTrans" cxnId="{EF5610F9-A625-45BA-8B34-1087FF9E1EF3}">
      <dgm:prSet/>
      <dgm:spPr/>
      <dgm:t>
        <a:bodyPr/>
        <a:lstStyle/>
        <a:p>
          <a:pPr rtl="1"/>
          <a:endParaRPr lang="fa-IR"/>
        </a:p>
      </dgm:t>
    </dgm:pt>
    <dgm:pt modelId="{1BCE230F-6EB0-4B71-9252-E200F5BDC44B}" type="asst">
      <dgm:prSet>
        <dgm:style>
          <a:lnRef idx="0">
            <a:schemeClr val="accent5"/>
          </a:lnRef>
          <a:fillRef idx="3">
            <a:schemeClr val="accent5"/>
          </a:fillRef>
          <a:effectRef idx="3">
            <a:schemeClr val="accent5"/>
          </a:effectRef>
          <a:fontRef idx="minor">
            <a:schemeClr val="lt1"/>
          </a:fontRef>
        </dgm:style>
      </dgm:prSet>
      <dgm:spPr/>
      <dgm:t>
        <a:bodyPr/>
        <a:lstStyle/>
        <a:p>
          <a:pPr rtl="1"/>
          <a:r>
            <a:rPr lang="fa-IR" dirty="0" smtClean="0"/>
            <a:t>لیمنی سلولی</a:t>
          </a:r>
          <a:endParaRPr lang="fa-IR" dirty="0"/>
        </a:p>
      </dgm:t>
    </dgm:pt>
    <dgm:pt modelId="{4DB02566-A41A-4045-9EB7-AC04227B5F2D}" type="parTrans" cxnId="{7EB00921-33DD-4AA6-8DEB-0EFD78E01051}">
      <dgm:prSet/>
      <dgm:spPr/>
      <dgm:t>
        <a:bodyPr/>
        <a:lstStyle/>
        <a:p>
          <a:pPr rtl="1"/>
          <a:endParaRPr lang="fa-IR"/>
        </a:p>
      </dgm:t>
    </dgm:pt>
    <dgm:pt modelId="{79BCCD7C-AAF4-41A5-B345-46195EFB3A7B}" type="sibTrans" cxnId="{7EB00921-33DD-4AA6-8DEB-0EFD78E01051}">
      <dgm:prSet/>
      <dgm:spPr/>
      <dgm:t>
        <a:bodyPr/>
        <a:lstStyle/>
        <a:p>
          <a:pPr rtl="1"/>
          <a:endParaRPr lang="fa-IR"/>
        </a:p>
      </dgm:t>
    </dgm:pt>
    <dgm:pt modelId="{EA47FAEE-8858-4747-BE9A-1C5E68D98B7B}" type="asst">
      <dgm:prSet>
        <dgm:style>
          <a:lnRef idx="0">
            <a:schemeClr val="accent5"/>
          </a:lnRef>
          <a:fillRef idx="3">
            <a:schemeClr val="accent5"/>
          </a:fillRef>
          <a:effectRef idx="3">
            <a:schemeClr val="accent5"/>
          </a:effectRef>
          <a:fontRef idx="minor">
            <a:schemeClr val="lt1"/>
          </a:fontRef>
        </dgm:style>
      </dgm:prSet>
      <dgm:spPr/>
      <dgm:t>
        <a:bodyPr/>
        <a:lstStyle/>
        <a:p>
          <a:pPr rtl="1"/>
          <a:r>
            <a:rPr lang="fa-IR" dirty="0" smtClean="0"/>
            <a:t>ایمنی همورال</a:t>
          </a:r>
          <a:endParaRPr lang="fa-IR" dirty="0"/>
        </a:p>
      </dgm:t>
    </dgm:pt>
    <dgm:pt modelId="{01703A19-7406-4A4F-A46A-27CF782279D3}" type="parTrans" cxnId="{D45DE413-5F14-489D-83F1-22DC7A1BF422}">
      <dgm:prSet/>
      <dgm:spPr/>
      <dgm:t>
        <a:bodyPr/>
        <a:lstStyle/>
        <a:p>
          <a:pPr rtl="1"/>
          <a:endParaRPr lang="fa-IR"/>
        </a:p>
      </dgm:t>
    </dgm:pt>
    <dgm:pt modelId="{BD7B9567-99D9-434D-B2E8-FC88B44FC90E}" type="sibTrans" cxnId="{D45DE413-5F14-489D-83F1-22DC7A1BF422}">
      <dgm:prSet/>
      <dgm:spPr/>
      <dgm:t>
        <a:bodyPr/>
        <a:lstStyle/>
        <a:p>
          <a:pPr rtl="1"/>
          <a:endParaRPr lang="fa-IR"/>
        </a:p>
      </dgm:t>
    </dgm:pt>
    <dgm:pt modelId="{F5EBCF08-D6AB-46CD-B658-1C5DD25BF3D9}">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solidFill>
                <a:schemeClr val="bg1"/>
              </a:solidFill>
              <a:cs typeface="2  Titr" pitchFamily="2" charset="-78"/>
            </a:rPr>
            <a:t>بیگانه خوارها</a:t>
          </a:r>
          <a:endParaRPr lang="fa-IR" b="1" dirty="0">
            <a:solidFill>
              <a:schemeClr val="bg1"/>
            </a:solidFill>
            <a:cs typeface="2  Titr" pitchFamily="2" charset="-78"/>
          </a:endParaRPr>
        </a:p>
      </dgm:t>
    </dgm:pt>
    <dgm:pt modelId="{BE07D4B4-D6F8-486B-9028-909E2BB21996}" type="parTrans" cxnId="{2BA9105C-DE66-48A7-B27E-DEDC3FF340B2}">
      <dgm:prSet/>
      <dgm:spPr/>
      <dgm:t>
        <a:bodyPr/>
        <a:lstStyle/>
        <a:p>
          <a:pPr rtl="1"/>
          <a:endParaRPr lang="fa-IR"/>
        </a:p>
      </dgm:t>
    </dgm:pt>
    <dgm:pt modelId="{72BC7112-1CED-45B8-9C55-C5462BA192A2}" type="sibTrans" cxnId="{2BA9105C-DE66-48A7-B27E-DEDC3FF340B2}">
      <dgm:prSet/>
      <dgm:spPr/>
      <dgm:t>
        <a:bodyPr/>
        <a:lstStyle/>
        <a:p>
          <a:pPr rtl="1"/>
          <a:endParaRPr lang="fa-IR"/>
        </a:p>
      </dgm:t>
    </dgm:pt>
    <dgm:pt modelId="{58940AC1-5720-4932-B2F2-FC53F83D71B7}" type="pres">
      <dgm:prSet presAssocID="{467217BA-A7E5-4832-9AB3-8F30525A2E80}" presName="hierChild1" presStyleCnt="0">
        <dgm:presLayoutVars>
          <dgm:orgChart val="1"/>
          <dgm:chPref val="1"/>
          <dgm:dir/>
          <dgm:animOne val="branch"/>
          <dgm:animLvl val="lvl"/>
          <dgm:resizeHandles/>
        </dgm:presLayoutVars>
      </dgm:prSet>
      <dgm:spPr/>
      <dgm:t>
        <a:bodyPr/>
        <a:lstStyle/>
        <a:p>
          <a:pPr rtl="1"/>
          <a:endParaRPr lang="fa-IR"/>
        </a:p>
      </dgm:t>
    </dgm:pt>
    <dgm:pt modelId="{5DFF2BF5-94B2-4837-8D0F-F2B23DFD590F}" type="pres">
      <dgm:prSet presAssocID="{C3B22B87-AEDD-497B-BB2B-9212B9A83CAA}" presName="hierRoot1" presStyleCnt="0">
        <dgm:presLayoutVars>
          <dgm:hierBranch val="init"/>
        </dgm:presLayoutVars>
      </dgm:prSet>
      <dgm:spPr/>
    </dgm:pt>
    <dgm:pt modelId="{EB55C40C-1C15-4EAC-94CD-63C49C3756CD}" type="pres">
      <dgm:prSet presAssocID="{C3B22B87-AEDD-497B-BB2B-9212B9A83CAA}" presName="rootComposite1" presStyleCnt="0"/>
      <dgm:spPr/>
    </dgm:pt>
    <dgm:pt modelId="{AF05178E-94BB-42C3-BE11-5A637C6C8692}" type="pres">
      <dgm:prSet presAssocID="{C3B22B87-AEDD-497B-BB2B-9212B9A83CAA}" presName="rootText1" presStyleLbl="node0" presStyleIdx="0" presStyleCnt="1" custScaleX="164841" custScaleY="137452" custLinFactNeighborX="43592" custLinFactNeighborY="38581">
        <dgm:presLayoutVars>
          <dgm:chPref val="3"/>
        </dgm:presLayoutVars>
      </dgm:prSet>
      <dgm:spPr/>
      <dgm:t>
        <a:bodyPr/>
        <a:lstStyle/>
        <a:p>
          <a:pPr rtl="1"/>
          <a:endParaRPr lang="fa-IR"/>
        </a:p>
      </dgm:t>
    </dgm:pt>
    <dgm:pt modelId="{6356DA17-E454-40D4-91CC-4987B7CF39EE}" type="pres">
      <dgm:prSet presAssocID="{C3B22B87-AEDD-497B-BB2B-9212B9A83CAA}" presName="rootConnector1" presStyleLbl="node1" presStyleIdx="0" presStyleCnt="0"/>
      <dgm:spPr/>
      <dgm:t>
        <a:bodyPr/>
        <a:lstStyle/>
        <a:p>
          <a:pPr rtl="1"/>
          <a:endParaRPr lang="fa-IR"/>
        </a:p>
      </dgm:t>
    </dgm:pt>
    <dgm:pt modelId="{716B590B-2F0F-4056-87B5-D212D7E0DEC6}" type="pres">
      <dgm:prSet presAssocID="{C3B22B87-AEDD-497B-BB2B-9212B9A83CAA}" presName="hierChild2" presStyleCnt="0"/>
      <dgm:spPr/>
    </dgm:pt>
    <dgm:pt modelId="{804D0152-4105-4362-BC4E-925A0301A927}" type="pres">
      <dgm:prSet presAssocID="{C3B22B87-AEDD-497B-BB2B-9212B9A83CAA}" presName="hierChild3" presStyleCnt="0"/>
      <dgm:spPr/>
    </dgm:pt>
    <dgm:pt modelId="{A9AC5BB2-3C65-46A8-B87C-40EC2B6B0408}" type="pres">
      <dgm:prSet presAssocID="{034960EF-4B68-451B-81AF-D391068FBAE6}" presName="Name111" presStyleLbl="parChTrans1D2" presStyleIdx="0" presStyleCnt="2"/>
      <dgm:spPr/>
      <dgm:t>
        <a:bodyPr/>
        <a:lstStyle/>
        <a:p>
          <a:pPr rtl="1"/>
          <a:endParaRPr lang="fa-IR"/>
        </a:p>
      </dgm:t>
    </dgm:pt>
    <dgm:pt modelId="{FE0F1328-E898-47A2-89C8-D11CBA1BF549}" type="pres">
      <dgm:prSet presAssocID="{BFC09A48-0FAD-4276-BFD3-7551BACBB657}" presName="hierRoot3" presStyleCnt="0">
        <dgm:presLayoutVars>
          <dgm:hierBranch val="init"/>
        </dgm:presLayoutVars>
      </dgm:prSet>
      <dgm:spPr/>
    </dgm:pt>
    <dgm:pt modelId="{9DAA00A7-78B6-4CBC-92BA-AA178A45A9A3}" type="pres">
      <dgm:prSet presAssocID="{BFC09A48-0FAD-4276-BFD3-7551BACBB657}" presName="rootComposite3" presStyleCnt="0"/>
      <dgm:spPr/>
    </dgm:pt>
    <dgm:pt modelId="{1D10DED4-B911-458B-B9FE-1870C7C11B95}" type="pres">
      <dgm:prSet presAssocID="{BFC09A48-0FAD-4276-BFD3-7551BACBB657}" presName="rootText3" presStyleLbl="asst1" presStyleIdx="0" presStyleCnt="12">
        <dgm:presLayoutVars>
          <dgm:chPref val="3"/>
        </dgm:presLayoutVars>
      </dgm:prSet>
      <dgm:spPr/>
      <dgm:t>
        <a:bodyPr/>
        <a:lstStyle/>
        <a:p>
          <a:pPr rtl="1"/>
          <a:endParaRPr lang="fa-IR"/>
        </a:p>
      </dgm:t>
    </dgm:pt>
    <dgm:pt modelId="{3539726F-5A19-4066-ADBC-E234BB8FED7B}" type="pres">
      <dgm:prSet presAssocID="{BFC09A48-0FAD-4276-BFD3-7551BACBB657}" presName="rootConnector3" presStyleLbl="asst1" presStyleIdx="0" presStyleCnt="12"/>
      <dgm:spPr/>
      <dgm:t>
        <a:bodyPr/>
        <a:lstStyle/>
        <a:p>
          <a:pPr rtl="1"/>
          <a:endParaRPr lang="fa-IR"/>
        </a:p>
      </dgm:t>
    </dgm:pt>
    <dgm:pt modelId="{3F40D549-7445-4FA2-9D26-0F9A8BAAD0EB}" type="pres">
      <dgm:prSet presAssocID="{BFC09A48-0FAD-4276-BFD3-7551BACBB657}" presName="hierChild6" presStyleCnt="0"/>
      <dgm:spPr/>
    </dgm:pt>
    <dgm:pt modelId="{90E125CF-DAC2-4CC9-BEC2-E17BE3BB5342}" type="pres">
      <dgm:prSet presAssocID="{BFC09A48-0FAD-4276-BFD3-7551BACBB657}" presName="hierChild7" presStyleCnt="0"/>
      <dgm:spPr/>
    </dgm:pt>
    <dgm:pt modelId="{4E5BC4C1-BE2B-4BF9-BCD3-9DFA0217EF74}" type="pres">
      <dgm:prSet presAssocID="{4DB02566-A41A-4045-9EB7-AC04227B5F2D}" presName="Name111" presStyleLbl="parChTrans1D3" presStyleIdx="0" presStyleCnt="4"/>
      <dgm:spPr/>
      <dgm:t>
        <a:bodyPr/>
        <a:lstStyle/>
        <a:p>
          <a:pPr rtl="1"/>
          <a:endParaRPr lang="fa-IR"/>
        </a:p>
      </dgm:t>
    </dgm:pt>
    <dgm:pt modelId="{D5A92F4A-1095-4C44-933E-5F7364C8B786}" type="pres">
      <dgm:prSet presAssocID="{1BCE230F-6EB0-4B71-9252-E200F5BDC44B}" presName="hierRoot3" presStyleCnt="0">
        <dgm:presLayoutVars>
          <dgm:hierBranch val="init"/>
        </dgm:presLayoutVars>
      </dgm:prSet>
      <dgm:spPr/>
    </dgm:pt>
    <dgm:pt modelId="{6BA4EC06-ADA9-4A0F-A1ED-8B542EE20D2B}" type="pres">
      <dgm:prSet presAssocID="{1BCE230F-6EB0-4B71-9252-E200F5BDC44B}" presName="rootComposite3" presStyleCnt="0"/>
      <dgm:spPr/>
    </dgm:pt>
    <dgm:pt modelId="{636A429A-9550-4915-B2B3-C5FFD703CDA6}" type="pres">
      <dgm:prSet presAssocID="{1BCE230F-6EB0-4B71-9252-E200F5BDC44B}" presName="rootText3" presStyleLbl="asst1" presStyleIdx="1" presStyleCnt="12">
        <dgm:presLayoutVars>
          <dgm:chPref val="3"/>
        </dgm:presLayoutVars>
      </dgm:prSet>
      <dgm:spPr/>
      <dgm:t>
        <a:bodyPr/>
        <a:lstStyle/>
        <a:p>
          <a:pPr rtl="1"/>
          <a:endParaRPr lang="fa-IR"/>
        </a:p>
      </dgm:t>
    </dgm:pt>
    <dgm:pt modelId="{399DC870-8841-455F-80B7-E7ECAE03894A}" type="pres">
      <dgm:prSet presAssocID="{1BCE230F-6EB0-4B71-9252-E200F5BDC44B}" presName="rootConnector3" presStyleLbl="asst1" presStyleIdx="1" presStyleCnt="12"/>
      <dgm:spPr/>
      <dgm:t>
        <a:bodyPr/>
        <a:lstStyle/>
        <a:p>
          <a:pPr rtl="1"/>
          <a:endParaRPr lang="fa-IR"/>
        </a:p>
      </dgm:t>
    </dgm:pt>
    <dgm:pt modelId="{C2B693CA-7FD5-4DD0-BEBA-94495CB175DF}" type="pres">
      <dgm:prSet presAssocID="{1BCE230F-6EB0-4B71-9252-E200F5BDC44B}" presName="hierChild6" presStyleCnt="0"/>
      <dgm:spPr/>
    </dgm:pt>
    <dgm:pt modelId="{476064BF-CEC6-48AA-963F-984066D49D1F}" type="pres">
      <dgm:prSet presAssocID="{1BCE230F-6EB0-4B71-9252-E200F5BDC44B}" presName="hierChild7" presStyleCnt="0"/>
      <dgm:spPr/>
    </dgm:pt>
    <dgm:pt modelId="{1925EF47-935C-43AA-8014-573ED4ED4226}" type="pres">
      <dgm:prSet presAssocID="{01703A19-7406-4A4F-A46A-27CF782279D3}" presName="Name111" presStyleLbl="parChTrans1D3" presStyleIdx="1" presStyleCnt="4"/>
      <dgm:spPr/>
      <dgm:t>
        <a:bodyPr/>
        <a:lstStyle/>
        <a:p>
          <a:pPr rtl="1"/>
          <a:endParaRPr lang="fa-IR"/>
        </a:p>
      </dgm:t>
    </dgm:pt>
    <dgm:pt modelId="{9D552E96-6099-41F4-BEC7-21E50F459A87}" type="pres">
      <dgm:prSet presAssocID="{EA47FAEE-8858-4747-BE9A-1C5E68D98B7B}" presName="hierRoot3" presStyleCnt="0">
        <dgm:presLayoutVars>
          <dgm:hierBranch val="init"/>
        </dgm:presLayoutVars>
      </dgm:prSet>
      <dgm:spPr/>
    </dgm:pt>
    <dgm:pt modelId="{3B8EA483-00FE-4373-BAC1-2A5F9CDC380C}" type="pres">
      <dgm:prSet presAssocID="{EA47FAEE-8858-4747-BE9A-1C5E68D98B7B}" presName="rootComposite3" presStyleCnt="0"/>
      <dgm:spPr/>
    </dgm:pt>
    <dgm:pt modelId="{0074FF55-9517-4222-9D90-58F757A79521}" type="pres">
      <dgm:prSet presAssocID="{EA47FAEE-8858-4747-BE9A-1C5E68D98B7B}" presName="rootText3" presStyleLbl="asst1" presStyleIdx="2" presStyleCnt="12">
        <dgm:presLayoutVars>
          <dgm:chPref val="3"/>
        </dgm:presLayoutVars>
      </dgm:prSet>
      <dgm:spPr/>
      <dgm:t>
        <a:bodyPr/>
        <a:lstStyle/>
        <a:p>
          <a:pPr rtl="1"/>
          <a:endParaRPr lang="fa-IR"/>
        </a:p>
      </dgm:t>
    </dgm:pt>
    <dgm:pt modelId="{F7B53207-169C-4347-AD27-ADA580CA7DC6}" type="pres">
      <dgm:prSet presAssocID="{EA47FAEE-8858-4747-BE9A-1C5E68D98B7B}" presName="rootConnector3" presStyleLbl="asst1" presStyleIdx="2" presStyleCnt="12"/>
      <dgm:spPr/>
      <dgm:t>
        <a:bodyPr/>
        <a:lstStyle/>
        <a:p>
          <a:pPr rtl="1"/>
          <a:endParaRPr lang="fa-IR"/>
        </a:p>
      </dgm:t>
    </dgm:pt>
    <dgm:pt modelId="{C4A47FA2-1786-432C-8C22-EAA22BC4C08D}" type="pres">
      <dgm:prSet presAssocID="{EA47FAEE-8858-4747-BE9A-1C5E68D98B7B}" presName="hierChild6" presStyleCnt="0"/>
      <dgm:spPr/>
    </dgm:pt>
    <dgm:pt modelId="{D7275ACD-913F-4527-9D1C-7C3A14D8A4D8}" type="pres">
      <dgm:prSet presAssocID="{EA47FAEE-8858-4747-BE9A-1C5E68D98B7B}" presName="hierChild7" presStyleCnt="0"/>
      <dgm:spPr/>
    </dgm:pt>
    <dgm:pt modelId="{D3580CD4-30FC-48F7-8A11-C65F8E7C151B}" type="pres">
      <dgm:prSet presAssocID="{CEF90316-F0D4-4206-9866-712ECDC394FA}" presName="Name111" presStyleLbl="parChTrans1D2" presStyleIdx="1" presStyleCnt="2"/>
      <dgm:spPr/>
      <dgm:t>
        <a:bodyPr/>
        <a:lstStyle/>
        <a:p>
          <a:pPr rtl="1"/>
          <a:endParaRPr lang="fa-IR"/>
        </a:p>
      </dgm:t>
    </dgm:pt>
    <dgm:pt modelId="{39D0A33F-0786-45C4-8E12-F3D890AEAF07}" type="pres">
      <dgm:prSet presAssocID="{6B7B7336-15E6-4E82-8C09-16DA6C5BCEAB}" presName="hierRoot3" presStyleCnt="0">
        <dgm:presLayoutVars>
          <dgm:hierBranch val="init"/>
        </dgm:presLayoutVars>
      </dgm:prSet>
      <dgm:spPr/>
    </dgm:pt>
    <dgm:pt modelId="{91539F25-50C7-4418-89AB-6B9F1BD8A8EB}" type="pres">
      <dgm:prSet presAssocID="{6B7B7336-15E6-4E82-8C09-16DA6C5BCEAB}" presName="rootComposite3" presStyleCnt="0"/>
      <dgm:spPr/>
    </dgm:pt>
    <dgm:pt modelId="{2233C339-65FE-432B-9A28-A9B3C7B6B284}" type="pres">
      <dgm:prSet presAssocID="{6B7B7336-15E6-4E82-8C09-16DA6C5BCEAB}" presName="rootText3" presStyleLbl="asst1" presStyleIdx="3" presStyleCnt="12">
        <dgm:presLayoutVars>
          <dgm:chPref val="3"/>
        </dgm:presLayoutVars>
      </dgm:prSet>
      <dgm:spPr/>
      <dgm:t>
        <a:bodyPr/>
        <a:lstStyle/>
        <a:p>
          <a:pPr rtl="1"/>
          <a:endParaRPr lang="fa-IR"/>
        </a:p>
      </dgm:t>
    </dgm:pt>
    <dgm:pt modelId="{CB312506-F7B6-43C0-9594-8F0F478427B6}" type="pres">
      <dgm:prSet presAssocID="{6B7B7336-15E6-4E82-8C09-16DA6C5BCEAB}" presName="rootConnector3" presStyleLbl="asst1" presStyleIdx="3" presStyleCnt="12"/>
      <dgm:spPr/>
      <dgm:t>
        <a:bodyPr/>
        <a:lstStyle/>
        <a:p>
          <a:pPr rtl="1"/>
          <a:endParaRPr lang="fa-IR"/>
        </a:p>
      </dgm:t>
    </dgm:pt>
    <dgm:pt modelId="{DAF1F241-0E87-48C9-B8AE-6AA187EE6AAD}" type="pres">
      <dgm:prSet presAssocID="{6B7B7336-15E6-4E82-8C09-16DA6C5BCEAB}" presName="hierChild6" presStyleCnt="0"/>
      <dgm:spPr/>
    </dgm:pt>
    <dgm:pt modelId="{0AC7AED1-2CFC-451A-ABFB-E2E3D43B2337}" type="pres">
      <dgm:prSet presAssocID="{6B7B7336-15E6-4E82-8C09-16DA6C5BCEAB}" presName="hierChild7" presStyleCnt="0"/>
      <dgm:spPr/>
    </dgm:pt>
    <dgm:pt modelId="{26C8F554-5137-4B65-ADF2-687C71F1E339}" type="pres">
      <dgm:prSet presAssocID="{6379A252-3043-4083-9C35-7DF77452A536}" presName="Name111" presStyleLbl="parChTrans1D3" presStyleIdx="2" presStyleCnt="4"/>
      <dgm:spPr/>
      <dgm:t>
        <a:bodyPr/>
        <a:lstStyle/>
        <a:p>
          <a:pPr rtl="1"/>
          <a:endParaRPr lang="fa-IR"/>
        </a:p>
      </dgm:t>
    </dgm:pt>
    <dgm:pt modelId="{F69CB29D-B3A7-44F9-B7B5-72BE0E13E5F3}" type="pres">
      <dgm:prSet presAssocID="{623C5BDA-07AE-4F58-A040-18EE6A6B5C36}" presName="hierRoot3" presStyleCnt="0">
        <dgm:presLayoutVars>
          <dgm:hierBranch val="init"/>
        </dgm:presLayoutVars>
      </dgm:prSet>
      <dgm:spPr/>
    </dgm:pt>
    <dgm:pt modelId="{98887E7C-F7A6-4A28-934D-E9741DE480FA}" type="pres">
      <dgm:prSet presAssocID="{623C5BDA-07AE-4F58-A040-18EE6A6B5C36}" presName="rootComposite3" presStyleCnt="0"/>
      <dgm:spPr/>
    </dgm:pt>
    <dgm:pt modelId="{06A49A34-0198-4E2C-A0F6-9D4D5E7F4670}" type="pres">
      <dgm:prSet presAssocID="{623C5BDA-07AE-4F58-A040-18EE6A6B5C36}" presName="rootText3" presStyleLbl="asst1" presStyleIdx="4" presStyleCnt="12" custLinFactNeighborX="981" custLinFactNeighborY="-4760">
        <dgm:presLayoutVars>
          <dgm:chPref val="3"/>
        </dgm:presLayoutVars>
      </dgm:prSet>
      <dgm:spPr/>
      <dgm:t>
        <a:bodyPr/>
        <a:lstStyle/>
        <a:p>
          <a:pPr rtl="1"/>
          <a:endParaRPr lang="fa-IR"/>
        </a:p>
      </dgm:t>
    </dgm:pt>
    <dgm:pt modelId="{C1B30023-9675-43E1-BD50-6C0A4F9D3371}" type="pres">
      <dgm:prSet presAssocID="{623C5BDA-07AE-4F58-A040-18EE6A6B5C36}" presName="rootConnector3" presStyleLbl="asst1" presStyleIdx="4" presStyleCnt="12"/>
      <dgm:spPr/>
      <dgm:t>
        <a:bodyPr/>
        <a:lstStyle/>
        <a:p>
          <a:pPr rtl="1"/>
          <a:endParaRPr lang="fa-IR"/>
        </a:p>
      </dgm:t>
    </dgm:pt>
    <dgm:pt modelId="{1AB21A1B-9FC6-439E-88AC-8384A504EC2F}" type="pres">
      <dgm:prSet presAssocID="{623C5BDA-07AE-4F58-A040-18EE6A6B5C36}" presName="hierChild6" presStyleCnt="0"/>
      <dgm:spPr/>
    </dgm:pt>
    <dgm:pt modelId="{0FE00B0F-F50B-40AD-8F89-C59D7089E257}" type="pres">
      <dgm:prSet presAssocID="{BE07D4B4-D6F8-486B-9028-909E2BB21996}" presName="Name37" presStyleLbl="parChTrans1D4" presStyleIdx="0" presStyleCnt="7"/>
      <dgm:spPr/>
      <dgm:t>
        <a:bodyPr/>
        <a:lstStyle/>
        <a:p>
          <a:pPr rtl="1"/>
          <a:endParaRPr lang="fa-IR"/>
        </a:p>
      </dgm:t>
    </dgm:pt>
    <dgm:pt modelId="{120BB7D3-BD2C-4303-B627-58B06EF58969}" type="pres">
      <dgm:prSet presAssocID="{F5EBCF08-D6AB-46CD-B658-1C5DD25BF3D9}" presName="hierRoot2" presStyleCnt="0">
        <dgm:presLayoutVars>
          <dgm:hierBranch val="init"/>
        </dgm:presLayoutVars>
      </dgm:prSet>
      <dgm:spPr/>
    </dgm:pt>
    <dgm:pt modelId="{60D83385-4FF4-44B1-B37F-390E04FB66CE}" type="pres">
      <dgm:prSet presAssocID="{F5EBCF08-D6AB-46CD-B658-1C5DD25BF3D9}" presName="rootComposite" presStyleCnt="0"/>
      <dgm:spPr/>
    </dgm:pt>
    <dgm:pt modelId="{1A0067FA-F178-484F-AEDD-829359EF109C}" type="pres">
      <dgm:prSet presAssocID="{F5EBCF08-D6AB-46CD-B658-1C5DD25BF3D9}" presName="rootText" presStyleLbl="node4" presStyleIdx="0" presStyleCnt="1">
        <dgm:presLayoutVars>
          <dgm:chPref val="3"/>
        </dgm:presLayoutVars>
      </dgm:prSet>
      <dgm:spPr/>
      <dgm:t>
        <a:bodyPr/>
        <a:lstStyle/>
        <a:p>
          <a:pPr rtl="1"/>
          <a:endParaRPr lang="fa-IR"/>
        </a:p>
      </dgm:t>
    </dgm:pt>
    <dgm:pt modelId="{771FE065-E403-4346-8470-BA1D99A6F18F}" type="pres">
      <dgm:prSet presAssocID="{F5EBCF08-D6AB-46CD-B658-1C5DD25BF3D9}" presName="rootConnector" presStyleLbl="node4" presStyleIdx="0" presStyleCnt="1"/>
      <dgm:spPr/>
      <dgm:t>
        <a:bodyPr/>
        <a:lstStyle/>
        <a:p>
          <a:pPr rtl="1"/>
          <a:endParaRPr lang="fa-IR"/>
        </a:p>
      </dgm:t>
    </dgm:pt>
    <dgm:pt modelId="{520FDD47-647E-42C8-AAA4-6621A9818C82}" type="pres">
      <dgm:prSet presAssocID="{F5EBCF08-D6AB-46CD-B658-1C5DD25BF3D9}" presName="hierChild4" presStyleCnt="0"/>
      <dgm:spPr/>
    </dgm:pt>
    <dgm:pt modelId="{4461BDEF-E759-4B91-98CB-D0AD5BC19CEC}" type="pres">
      <dgm:prSet presAssocID="{F5EBCF08-D6AB-46CD-B658-1C5DD25BF3D9}" presName="hierChild5" presStyleCnt="0"/>
      <dgm:spPr/>
    </dgm:pt>
    <dgm:pt modelId="{ACBDEFBC-057B-41F4-9BB9-BF6584EAF519}" type="pres">
      <dgm:prSet presAssocID="{623C5BDA-07AE-4F58-A040-18EE6A6B5C36}" presName="hierChild7" presStyleCnt="0"/>
      <dgm:spPr/>
    </dgm:pt>
    <dgm:pt modelId="{387F789E-70DA-4BB0-9BA0-A6D38139E2FB}" type="pres">
      <dgm:prSet presAssocID="{3B8A4A9F-5E93-4E79-B007-93C888B51326}" presName="Name111" presStyleLbl="parChTrans1D4" presStyleIdx="1" presStyleCnt="7"/>
      <dgm:spPr/>
      <dgm:t>
        <a:bodyPr/>
        <a:lstStyle/>
        <a:p>
          <a:pPr rtl="1"/>
          <a:endParaRPr lang="fa-IR"/>
        </a:p>
      </dgm:t>
    </dgm:pt>
    <dgm:pt modelId="{B868D93A-77FB-4F81-BB48-A4BAB22AFE42}" type="pres">
      <dgm:prSet presAssocID="{B563A856-AE73-4E8A-924B-17D7D88693A9}" presName="hierRoot3" presStyleCnt="0">
        <dgm:presLayoutVars>
          <dgm:hierBranch val="init"/>
        </dgm:presLayoutVars>
      </dgm:prSet>
      <dgm:spPr/>
    </dgm:pt>
    <dgm:pt modelId="{610945D6-FD5F-48FA-94C3-8B8C364FB7A5}" type="pres">
      <dgm:prSet presAssocID="{B563A856-AE73-4E8A-924B-17D7D88693A9}" presName="rootComposite3" presStyleCnt="0"/>
      <dgm:spPr/>
    </dgm:pt>
    <dgm:pt modelId="{DA242E04-592E-457C-AA87-93FFD330DC91}" type="pres">
      <dgm:prSet presAssocID="{B563A856-AE73-4E8A-924B-17D7D88693A9}" presName="rootText3" presStyleLbl="asst1" presStyleIdx="5" presStyleCnt="12" custLinFactNeighborX="5358" custLinFactNeighborY="-3501">
        <dgm:presLayoutVars>
          <dgm:chPref val="3"/>
        </dgm:presLayoutVars>
      </dgm:prSet>
      <dgm:spPr/>
      <dgm:t>
        <a:bodyPr/>
        <a:lstStyle/>
        <a:p>
          <a:pPr rtl="1"/>
          <a:endParaRPr lang="fa-IR"/>
        </a:p>
      </dgm:t>
    </dgm:pt>
    <dgm:pt modelId="{412476CF-08DF-43A2-A011-C2AFAC002772}" type="pres">
      <dgm:prSet presAssocID="{B563A856-AE73-4E8A-924B-17D7D88693A9}" presName="rootConnector3" presStyleLbl="asst1" presStyleIdx="5" presStyleCnt="12"/>
      <dgm:spPr/>
      <dgm:t>
        <a:bodyPr/>
        <a:lstStyle/>
        <a:p>
          <a:pPr rtl="1"/>
          <a:endParaRPr lang="fa-IR"/>
        </a:p>
      </dgm:t>
    </dgm:pt>
    <dgm:pt modelId="{25277719-05E8-40F9-AA62-EA3945E750DD}" type="pres">
      <dgm:prSet presAssocID="{B563A856-AE73-4E8A-924B-17D7D88693A9}" presName="hierChild6" presStyleCnt="0"/>
      <dgm:spPr/>
    </dgm:pt>
    <dgm:pt modelId="{F892AC01-B08C-4B87-BD7D-5E939FFA758C}" type="pres">
      <dgm:prSet presAssocID="{B563A856-AE73-4E8A-924B-17D7D88693A9}" presName="hierChild7" presStyleCnt="0"/>
      <dgm:spPr/>
    </dgm:pt>
    <dgm:pt modelId="{58F1A9A9-7ADC-4E89-9C1C-DB458EAADCD5}" type="pres">
      <dgm:prSet presAssocID="{A442CBEF-995D-487C-9E00-2E19032AB0BD}" presName="Name111" presStyleLbl="parChTrans1D4" presStyleIdx="2" presStyleCnt="7"/>
      <dgm:spPr/>
      <dgm:t>
        <a:bodyPr/>
        <a:lstStyle/>
        <a:p>
          <a:pPr rtl="1"/>
          <a:endParaRPr lang="fa-IR"/>
        </a:p>
      </dgm:t>
    </dgm:pt>
    <dgm:pt modelId="{26ED0483-0EB9-44A0-8606-EB1E4CCCAE67}" type="pres">
      <dgm:prSet presAssocID="{C4537B07-3F6D-41CB-9267-AAB303C0022C}" presName="hierRoot3" presStyleCnt="0">
        <dgm:presLayoutVars>
          <dgm:hierBranch val="init"/>
        </dgm:presLayoutVars>
      </dgm:prSet>
      <dgm:spPr/>
    </dgm:pt>
    <dgm:pt modelId="{51732586-B674-4321-808C-3FADD2A2E46F}" type="pres">
      <dgm:prSet presAssocID="{C4537B07-3F6D-41CB-9267-AAB303C0022C}" presName="rootComposite3" presStyleCnt="0"/>
      <dgm:spPr/>
    </dgm:pt>
    <dgm:pt modelId="{4AE0BA10-0271-4DC4-B655-E1A0792D7D20}" type="pres">
      <dgm:prSet presAssocID="{C4537B07-3F6D-41CB-9267-AAB303C0022C}" presName="rootText3" presStyleLbl="asst1" presStyleIdx="6" presStyleCnt="12">
        <dgm:presLayoutVars>
          <dgm:chPref val="3"/>
        </dgm:presLayoutVars>
      </dgm:prSet>
      <dgm:spPr/>
      <dgm:t>
        <a:bodyPr/>
        <a:lstStyle/>
        <a:p>
          <a:pPr rtl="1"/>
          <a:endParaRPr lang="fa-IR"/>
        </a:p>
      </dgm:t>
    </dgm:pt>
    <dgm:pt modelId="{1C6DA233-5CA4-4A05-AD41-AE9C3388CED7}" type="pres">
      <dgm:prSet presAssocID="{C4537B07-3F6D-41CB-9267-AAB303C0022C}" presName="rootConnector3" presStyleLbl="asst1" presStyleIdx="6" presStyleCnt="12"/>
      <dgm:spPr/>
      <dgm:t>
        <a:bodyPr/>
        <a:lstStyle/>
        <a:p>
          <a:pPr rtl="1"/>
          <a:endParaRPr lang="fa-IR"/>
        </a:p>
      </dgm:t>
    </dgm:pt>
    <dgm:pt modelId="{C0E9B5CF-021A-4743-824D-107A56A05CAF}" type="pres">
      <dgm:prSet presAssocID="{C4537B07-3F6D-41CB-9267-AAB303C0022C}" presName="hierChild6" presStyleCnt="0"/>
      <dgm:spPr/>
    </dgm:pt>
    <dgm:pt modelId="{23A86D7B-6EAD-46B4-86D7-2E3D85CD4023}" type="pres">
      <dgm:prSet presAssocID="{C4537B07-3F6D-41CB-9267-AAB303C0022C}" presName="hierChild7" presStyleCnt="0"/>
      <dgm:spPr/>
    </dgm:pt>
    <dgm:pt modelId="{4ECCC069-0958-4B76-8019-165E587FD01E}" type="pres">
      <dgm:prSet presAssocID="{52BC087C-9768-4E1A-AB60-BBC8E68D947E}" presName="Name111" presStyleLbl="parChTrans1D4" presStyleIdx="3" presStyleCnt="7"/>
      <dgm:spPr/>
      <dgm:t>
        <a:bodyPr/>
        <a:lstStyle/>
        <a:p>
          <a:pPr rtl="1"/>
          <a:endParaRPr lang="fa-IR"/>
        </a:p>
      </dgm:t>
    </dgm:pt>
    <dgm:pt modelId="{D2EA4018-7BB7-4E85-AD0D-41901DF6F8EB}" type="pres">
      <dgm:prSet presAssocID="{5E6315AD-F3EF-4B57-96A6-BF3C96973455}" presName="hierRoot3" presStyleCnt="0">
        <dgm:presLayoutVars>
          <dgm:hierBranch/>
        </dgm:presLayoutVars>
      </dgm:prSet>
      <dgm:spPr/>
    </dgm:pt>
    <dgm:pt modelId="{A1C92D0B-F783-494A-85CA-E1CEB9F30A7A}" type="pres">
      <dgm:prSet presAssocID="{5E6315AD-F3EF-4B57-96A6-BF3C96973455}" presName="rootComposite3" presStyleCnt="0"/>
      <dgm:spPr/>
    </dgm:pt>
    <dgm:pt modelId="{8ED90ECC-0A64-4AD7-BA29-807AB8F61122}" type="pres">
      <dgm:prSet presAssocID="{5E6315AD-F3EF-4B57-96A6-BF3C96973455}" presName="rootText3" presStyleLbl="asst1" presStyleIdx="7" presStyleCnt="12" custScaleX="162953">
        <dgm:presLayoutVars>
          <dgm:chPref val="3"/>
        </dgm:presLayoutVars>
      </dgm:prSet>
      <dgm:spPr/>
      <dgm:t>
        <a:bodyPr/>
        <a:lstStyle/>
        <a:p>
          <a:pPr rtl="1"/>
          <a:endParaRPr lang="fa-IR"/>
        </a:p>
      </dgm:t>
    </dgm:pt>
    <dgm:pt modelId="{2206B5DA-A5D1-4597-B5DE-A146F5AA1203}" type="pres">
      <dgm:prSet presAssocID="{5E6315AD-F3EF-4B57-96A6-BF3C96973455}" presName="rootConnector3" presStyleLbl="asst1" presStyleIdx="7" presStyleCnt="12"/>
      <dgm:spPr/>
      <dgm:t>
        <a:bodyPr/>
        <a:lstStyle/>
        <a:p>
          <a:pPr rtl="1"/>
          <a:endParaRPr lang="fa-IR"/>
        </a:p>
      </dgm:t>
    </dgm:pt>
    <dgm:pt modelId="{919598B2-743C-457D-9ADB-DC12C5467F7A}" type="pres">
      <dgm:prSet presAssocID="{5E6315AD-F3EF-4B57-96A6-BF3C96973455}" presName="hierChild6" presStyleCnt="0"/>
      <dgm:spPr/>
    </dgm:pt>
    <dgm:pt modelId="{18D2C9CB-0B6A-449D-9375-DF71DD991F30}" type="pres">
      <dgm:prSet presAssocID="{5E6315AD-F3EF-4B57-96A6-BF3C96973455}" presName="hierChild7" presStyleCnt="0"/>
      <dgm:spPr/>
    </dgm:pt>
    <dgm:pt modelId="{9D824AC4-1C78-4373-8585-BB46B0A20979}" type="pres">
      <dgm:prSet presAssocID="{92F9BF55-A240-41FE-BA1E-3B30F0C0EA3A}" presName="Name111" presStyleLbl="parChTrans1D4" presStyleIdx="4" presStyleCnt="7"/>
      <dgm:spPr/>
      <dgm:t>
        <a:bodyPr/>
        <a:lstStyle/>
        <a:p>
          <a:pPr rtl="1"/>
          <a:endParaRPr lang="fa-IR"/>
        </a:p>
      </dgm:t>
    </dgm:pt>
    <dgm:pt modelId="{B745796B-533B-4AD6-9B81-3216011C2534}" type="pres">
      <dgm:prSet presAssocID="{2DF75DF5-FE44-4A78-949B-94CA88A89BBB}" presName="hierRoot3" presStyleCnt="0">
        <dgm:presLayoutVars>
          <dgm:hierBranch val="init"/>
        </dgm:presLayoutVars>
      </dgm:prSet>
      <dgm:spPr/>
    </dgm:pt>
    <dgm:pt modelId="{1019D055-E617-410F-B904-BA022593E930}" type="pres">
      <dgm:prSet presAssocID="{2DF75DF5-FE44-4A78-949B-94CA88A89BBB}" presName="rootComposite3" presStyleCnt="0"/>
      <dgm:spPr/>
    </dgm:pt>
    <dgm:pt modelId="{BD609EBD-5F4B-4B18-B7D5-F2F542C643EA}" type="pres">
      <dgm:prSet presAssocID="{2DF75DF5-FE44-4A78-949B-94CA88A89BBB}" presName="rootText3" presStyleLbl="asst1" presStyleIdx="8" presStyleCnt="12">
        <dgm:presLayoutVars>
          <dgm:chPref val="3"/>
        </dgm:presLayoutVars>
      </dgm:prSet>
      <dgm:spPr/>
      <dgm:t>
        <a:bodyPr/>
        <a:lstStyle/>
        <a:p>
          <a:pPr rtl="1"/>
          <a:endParaRPr lang="fa-IR"/>
        </a:p>
      </dgm:t>
    </dgm:pt>
    <dgm:pt modelId="{A78F1C14-A675-47B6-BD30-7CBE086509E8}" type="pres">
      <dgm:prSet presAssocID="{2DF75DF5-FE44-4A78-949B-94CA88A89BBB}" presName="rootConnector3" presStyleLbl="asst1" presStyleIdx="8" presStyleCnt="12"/>
      <dgm:spPr/>
      <dgm:t>
        <a:bodyPr/>
        <a:lstStyle/>
        <a:p>
          <a:pPr rtl="1"/>
          <a:endParaRPr lang="fa-IR"/>
        </a:p>
      </dgm:t>
    </dgm:pt>
    <dgm:pt modelId="{9B20CE78-DCD8-49F4-8355-2C141FAF084F}" type="pres">
      <dgm:prSet presAssocID="{2DF75DF5-FE44-4A78-949B-94CA88A89BBB}" presName="hierChild6" presStyleCnt="0"/>
      <dgm:spPr/>
    </dgm:pt>
    <dgm:pt modelId="{428E74E9-D6D4-49CE-95E7-02415279C870}" type="pres">
      <dgm:prSet presAssocID="{2DF75DF5-FE44-4A78-949B-94CA88A89BBB}" presName="hierChild7" presStyleCnt="0"/>
      <dgm:spPr/>
    </dgm:pt>
    <dgm:pt modelId="{6A3FCF0F-BB39-4570-9481-9C06D3C71A43}" type="pres">
      <dgm:prSet presAssocID="{56012B44-C2AC-487D-BA84-7D5046408A98}" presName="Name111" presStyleLbl="parChTrans1D3" presStyleIdx="3" presStyleCnt="4"/>
      <dgm:spPr/>
      <dgm:t>
        <a:bodyPr/>
        <a:lstStyle/>
        <a:p>
          <a:pPr rtl="1"/>
          <a:endParaRPr lang="fa-IR"/>
        </a:p>
      </dgm:t>
    </dgm:pt>
    <dgm:pt modelId="{35A950B9-5C5D-4D89-8C75-6ABE165485F5}" type="pres">
      <dgm:prSet presAssocID="{A473049B-1EB5-4B79-BE0A-75E662EB9B95}" presName="hierRoot3" presStyleCnt="0">
        <dgm:presLayoutVars>
          <dgm:hierBranch val="init"/>
        </dgm:presLayoutVars>
      </dgm:prSet>
      <dgm:spPr/>
    </dgm:pt>
    <dgm:pt modelId="{BC8F5EB2-3E23-4F78-A96D-B1F6F1893363}" type="pres">
      <dgm:prSet presAssocID="{A473049B-1EB5-4B79-BE0A-75E662EB9B95}" presName="rootComposite3" presStyleCnt="0"/>
      <dgm:spPr/>
    </dgm:pt>
    <dgm:pt modelId="{92462ADB-60E0-477D-8582-18142455FFDA}" type="pres">
      <dgm:prSet presAssocID="{A473049B-1EB5-4B79-BE0A-75E662EB9B95}" presName="rootText3" presStyleLbl="asst1" presStyleIdx="9" presStyleCnt="12">
        <dgm:presLayoutVars>
          <dgm:chPref val="3"/>
        </dgm:presLayoutVars>
      </dgm:prSet>
      <dgm:spPr/>
      <dgm:t>
        <a:bodyPr/>
        <a:lstStyle/>
        <a:p>
          <a:pPr rtl="1"/>
          <a:endParaRPr lang="fa-IR"/>
        </a:p>
      </dgm:t>
    </dgm:pt>
    <dgm:pt modelId="{BA59B6F3-D118-4824-91B8-FAFB4F33755D}" type="pres">
      <dgm:prSet presAssocID="{A473049B-1EB5-4B79-BE0A-75E662EB9B95}" presName="rootConnector3" presStyleLbl="asst1" presStyleIdx="9" presStyleCnt="12"/>
      <dgm:spPr/>
      <dgm:t>
        <a:bodyPr/>
        <a:lstStyle/>
        <a:p>
          <a:pPr rtl="1"/>
          <a:endParaRPr lang="fa-IR"/>
        </a:p>
      </dgm:t>
    </dgm:pt>
    <dgm:pt modelId="{58DE37D2-DA7D-464B-B9E4-6FEF3FD233A8}" type="pres">
      <dgm:prSet presAssocID="{A473049B-1EB5-4B79-BE0A-75E662EB9B95}" presName="hierChild6" presStyleCnt="0"/>
      <dgm:spPr/>
    </dgm:pt>
    <dgm:pt modelId="{3247AA02-3A3D-4765-883F-31DA28CF55CC}" type="pres">
      <dgm:prSet presAssocID="{A473049B-1EB5-4B79-BE0A-75E662EB9B95}" presName="hierChild7" presStyleCnt="0"/>
      <dgm:spPr/>
    </dgm:pt>
    <dgm:pt modelId="{85D6AD5B-D1CF-4404-8EAC-5248A4CBD818}" type="pres">
      <dgm:prSet presAssocID="{0911EA3D-FBA9-4530-BAB8-702A70CD662A}" presName="Name111" presStyleLbl="parChTrans1D4" presStyleIdx="5" presStyleCnt="7"/>
      <dgm:spPr/>
      <dgm:t>
        <a:bodyPr/>
        <a:lstStyle/>
        <a:p>
          <a:pPr rtl="1"/>
          <a:endParaRPr lang="fa-IR"/>
        </a:p>
      </dgm:t>
    </dgm:pt>
    <dgm:pt modelId="{5C965231-3571-4870-B2F0-7C81BA752D03}" type="pres">
      <dgm:prSet presAssocID="{C8997E76-97B5-4362-B2E8-573E5968239A}" presName="hierRoot3" presStyleCnt="0">
        <dgm:presLayoutVars>
          <dgm:hierBranch val="init"/>
        </dgm:presLayoutVars>
      </dgm:prSet>
      <dgm:spPr/>
    </dgm:pt>
    <dgm:pt modelId="{6C9E91FF-409E-4EEE-A7D5-48C0BADE8D17}" type="pres">
      <dgm:prSet presAssocID="{C8997E76-97B5-4362-B2E8-573E5968239A}" presName="rootComposite3" presStyleCnt="0"/>
      <dgm:spPr/>
    </dgm:pt>
    <dgm:pt modelId="{F0DFA1C2-C6AA-4838-BC27-1359807AC687}" type="pres">
      <dgm:prSet presAssocID="{C8997E76-97B5-4362-B2E8-573E5968239A}" presName="rootText3" presStyleLbl="asst1" presStyleIdx="10" presStyleCnt="12">
        <dgm:presLayoutVars>
          <dgm:chPref val="3"/>
        </dgm:presLayoutVars>
      </dgm:prSet>
      <dgm:spPr/>
      <dgm:t>
        <a:bodyPr/>
        <a:lstStyle/>
        <a:p>
          <a:pPr rtl="1"/>
          <a:endParaRPr lang="fa-IR"/>
        </a:p>
      </dgm:t>
    </dgm:pt>
    <dgm:pt modelId="{202D73D0-7116-400A-9C74-BD8FFDBF3E50}" type="pres">
      <dgm:prSet presAssocID="{C8997E76-97B5-4362-B2E8-573E5968239A}" presName="rootConnector3" presStyleLbl="asst1" presStyleIdx="10" presStyleCnt="12"/>
      <dgm:spPr/>
      <dgm:t>
        <a:bodyPr/>
        <a:lstStyle/>
        <a:p>
          <a:pPr rtl="1"/>
          <a:endParaRPr lang="fa-IR"/>
        </a:p>
      </dgm:t>
    </dgm:pt>
    <dgm:pt modelId="{AF1AB046-F47D-4C5B-9BDB-1F489F931921}" type="pres">
      <dgm:prSet presAssocID="{C8997E76-97B5-4362-B2E8-573E5968239A}" presName="hierChild6" presStyleCnt="0"/>
      <dgm:spPr/>
    </dgm:pt>
    <dgm:pt modelId="{183807AA-E9AE-4CC5-BCC8-10A9EF0A90AB}" type="pres">
      <dgm:prSet presAssocID="{C8997E76-97B5-4362-B2E8-573E5968239A}" presName="hierChild7" presStyleCnt="0"/>
      <dgm:spPr/>
    </dgm:pt>
    <dgm:pt modelId="{89156EFC-9258-4AD0-938B-8BBF2BA9FC8D}" type="pres">
      <dgm:prSet presAssocID="{4E5462AA-3CE2-454C-AFDC-CA0F4157B944}" presName="Name111" presStyleLbl="parChTrans1D4" presStyleIdx="6" presStyleCnt="7"/>
      <dgm:spPr/>
      <dgm:t>
        <a:bodyPr/>
        <a:lstStyle/>
        <a:p>
          <a:pPr rtl="1"/>
          <a:endParaRPr lang="fa-IR"/>
        </a:p>
      </dgm:t>
    </dgm:pt>
    <dgm:pt modelId="{3AB0CF53-270A-4841-85FB-6727004766C3}" type="pres">
      <dgm:prSet presAssocID="{882F98D1-0BA4-4EB5-8C44-03F619F700F3}" presName="hierRoot3" presStyleCnt="0">
        <dgm:presLayoutVars>
          <dgm:hierBranch val="init"/>
        </dgm:presLayoutVars>
      </dgm:prSet>
      <dgm:spPr/>
    </dgm:pt>
    <dgm:pt modelId="{502B5565-FAE9-45A4-AC36-2D99A6AACEC5}" type="pres">
      <dgm:prSet presAssocID="{882F98D1-0BA4-4EB5-8C44-03F619F700F3}" presName="rootComposite3" presStyleCnt="0"/>
      <dgm:spPr/>
    </dgm:pt>
    <dgm:pt modelId="{51E04B9B-7AA3-4A29-88AA-830C0D3D18DD}" type="pres">
      <dgm:prSet presAssocID="{882F98D1-0BA4-4EB5-8C44-03F619F700F3}" presName="rootText3" presStyleLbl="asst1" presStyleIdx="11" presStyleCnt="12">
        <dgm:presLayoutVars>
          <dgm:chPref val="3"/>
        </dgm:presLayoutVars>
      </dgm:prSet>
      <dgm:spPr/>
      <dgm:t>
        <a:bodyPr/>
        <a:lstStyle/>
        <a:p>
          <a:pPr rtl="1"/>
          <a:endParaRPr lang="fa-IR"/>
        </a:p>
      </dgm:t>
    </dgm:pt>
    <dgm:pt modelId="{68F52BDE-259F-41EE-9FEA-F149AD523FA0}" type="pres">
      <dgm:prSet presAssocID="{882F98D1-0BA4-4EB5-8C44-03F619F700F3}" presName="rootConnector3" presStyleLbl="asst1" presStyleIdx="11" presStyleCnt="12"/>
      <dgm:spPr/>
      <dgm:t>
        <a:bodyPr/>
        <a:lstStyle/>
        <a:p>
          <a:pPr rtl="1"/>
          <a:endParaRPr lang="fa-IR"/>
        </a:p>
      </dgm:t>
    </dgm:pt>
    <dgm:pt modelId="{D0ECF569-C639-44D3-8127-6210F959C2B4}" type="pres">
      <dgm:prSet presAssocID="{882F98D1-0BA4-4EB5-8C44-03F619F700F3}" presName="hierChild6" presStyleCnt="0"/>
      <dgm:spPr/>
    </dgm:pt>
    <dgm:pt modelId="{FAC6EAF6-C759-45D9-8D61-B735AB856D2B}" type="pres">
      <dgm:prSet presAssocID="{882F98D1-0BA4-4EB5-8C44-03F619F700F3}" presName="hierChild7" presStyleCnt="0"/>
      <dgm:spPr/>
    </dgm:pt>
  </dgm:ptLst>
  <dgm:cxnLst>
    <dgm:cxn modelId="{9C1C5B92-BD7F-4ECA-89B7-6A1DDA6AED72}" type="presOf" srcId="{6379A252-3043-4083-9C35-7DF77452A536}" destId="{26C8F554-5137-4B65-ADF2-687C71F1E339}" srcOrd="0" destOrd="0" presId="urn:microsoft.com/office/officeart/2005/8/layout/orgChart1"/>
    <dgm:cxn modelId="{68824659-9155-4ECD-A67F-2F087A3A5B47}" type="presOf" srcId="{C3B22B87-AEDD-497B-BB2B-9212B9A83CAA}" destId="{6356DA17-E454-40D4-91CC-4987B7CF39EE}" srcOrd="1" destOrd="0" presId="urn:microsoft.com/office/officeart/2005/8/layout/orgChart1"/>
    <dgm:cxn modelId="{3A1C3489-BF47-4D0B-8486-37D923FD5566}" type="presOf" srcId="{6B7B7336-15E6-4E82-8C09-16DA6C5BCEAB}" destId="{2233C339-65FE-432B-9A28-A9B3C7B6B284}" srcOrd="0" destOrd="0" presId="urn:microsoft.com/office/officeart/2005/8/layout/orgChart1"/>
    <dgm:cxn modelId="{AD860300-91BA-4DCC-B706-7D0ECC63DE30}" type="presOf" srcId="{3B8A4A9F-5E93-4E79-B007-93C888B51326}" destId="{387F789E-70DA-4BB0-9BA0-A6D38139E2FB}" srcOrd="0" destOrd="0" presId="urn:microsoft.com/office/officeart/2005/8/layout/orgChart1"/>
    <dgm:cxn modelId="{8F6DD398-DF23-422D-9728-7338A4460648}" type="presOf" srcId="{F5EBCF08-D6AB-46CD-B658-1C5DD25BF3D9}" destId="{1A0067FA-F178-484F-AEDD-829359EF109C}" srcOrd="0" destOrd="0" presId="urn:microsoft.com/office/officeart/2005/8/layout/orgChart1"/>
    <dgm:cxn modelId="{759110A4-B95E-46D1-9274-A33B69E50858}" type="presOf" srcId="{BE07D4B4-D6F8-486B-9028-909E2BB21996}" destId="{0FE00B0F-F50B-40AD-8F89-C59D7089E257}" srcOrd="0" destOrd="0" presId="urn:microsoft.com/office/officeart/2005/8/layout/orgChart1"/>
    <dgm:cxn modelId="{42FC821B-BBC2-4E77-AD81-8B9963C683BD}" type="presOf" srcId="{B563A856-AE73-4E8A-924B-17D7D88693A9}" destId="{412476CF-08DF-43A2-A011-C2AFAC002772}" srcOrd="1" destOrd="0" presId="urn:microsoft.com/office/officeart/2005/8/layout/orgChart1"/>
    <dgm:cxn modelId="{E31A64F7-42FE-45C7-89F9-E060D39C245C}" type="presOf" srcId="{4DB02566-A41A-4045-9EB7-AC04227B5F2D}" destId="{4E5BC4C1-BE2B-4BF9-BCD3-9DFA0217EF74}" srcOrd="0" destOrd="0" presId="urn:microsoft.com/office/officeart/2005/8/layout/orgChart1"/>
    <dgm:cxn modelId="{68BC5CA4-62A8-4125-B5D5-9811EA647E90}" type="presOf" srcId="{C8997E76-97B5-4362-B2E8-573E5968239A}" destId="{F0DFA1C2-C6AA-4838-BC27-1359807AC687}" srcOrd="0" destOrd="0" presId="urn:microsoft.com/office/officeart/2005/8/layout/orgChart1"/>
    <dgm:cxn modelId="{B3C36C35-384A-4CCC-82B5-25034530FC99}" type="presOf" srcId="{2DF75DF5-FE44-4A78-949B-94CA88A89BBB}" destId="{A78F1C14-A675-47B6-BD30-7CBE086509E8}" srcOrd="1" destOrd="0" presId="urn:microsoft.com/office/officeart/2005/8/layout/orgChart1"/>
    <dgm:cxn modelId="{F9DEEDAC-A06D-42B3-B09D-5879E0B6E8B7}" srcId="{467217BA-A7E5-4832-9AB3-8F30525A2E80}" destId="{C3B22B87-AEDD-497B-BB2B-9212B9A83CAA}" srcOrd="0" destOrd="0" parTransId="{E1E616FB-5081-4E28-BB85-0FFEDC24ABD3}" sibTransId="{E6573117-D4E7-4FE3-857B-4FC343D18BA2}"/>
    <dgm:cxn modelId="{F742CE75-AEB5-431E-88A1-6D38A1DAAB37}" type="presOf" srcId="{C3B22B87-AEDD-497B-BB2B-9212B9A83CAA}" destId="{AF05178E-94BB-42C3-BE11-5A637C6C8692}" srcOrd="0" destOrd="0" presId="urn:microsoft.com/office/officeart/2005/8/layout/orgChart1"/>
    <dgm:cxn modelId="{34D8D4DA-5571-4A9A-97D2-8E09C6FFF2D6}" type="presOf" srcId="{623C5BDA-07AE-4F58-A040-18EE6A6B5C36}" destId="{C1B30023-9675-43E1-BD50-6C0A4F9D3371}" srcOrd="1" destOrd="0" presId="urn:microsoft.com/office/officeart/2005/8/layout/orgChart1"/>
    <dgm:cxn modelId="{FFE38337-2CAE-4876-AE78-98C67B399400}" type="presOf" srcId="{0911EA3D-FBA9-4530-BAB8-702A70CD662A}" destId="{85D6AD5B-D1CF-4404-8EAC-5248A4CBD818}" srcOrd="0" destOrd="0" presId="urn:microsoft.com/office/officeart/2005/8/layout/orgChart1"/>
    <dgm:cxn modelId="{3939550E-3837-4AE8-AFB0-EB9D466A46C5}" type="presOf" srcId="{A473049B-1EB5-4B79-BE0A-75E662EB9B95}" destId="{92462ADB-60E0-477D-8582-18142455FFDA}" srcOrd="0" destOrd="0" presId="urn:microsoft.com/office/officeart/2005/8/layout/orgChart1"/>
    <dgm:cxn modelId="{4DDD01AF-8383-4A95-A20E-63442CF76BC5}" type="presOf" srcId="{C4537B07-3F6D-41CB-9267-AAB303C0022C}" destId="{4AE0BA10-0271-4DC4-B655-E1A0792D7D20}" srcOrd="0" destOrd="0" presId="urn:microsoft.com/office/officeart/2005/8/layout/orgChart1"/>
    <dgm:cxn modelId="{08B3C07B-5FCF-4B25-9476-12BF5D2C2069}" type="presOf" srcId="{882F98D1-0BA4-4EB5-8C44-03F619F700F3}" destId="{68F52BDE-259F-41EE-9FEA-F149AD523FA0}" srcOrd="1" destOrd="0" presId="urn:microsoft.com/office/officeart/2005/8/layout/orgChart1"/>
    <dgm:cxn modelId="{B93B9651-1A55-451B-8759-44C9A895A712}" type="presOf" srcId="{CEF90316-F0D4-4206-9866-712ECDC394FA}" destId="{D3580CD4-30FC-48F7-8A11-C65F8E7C151B}" srcOrd="0" destOrd="0" presId="urn:microsoft.com/office/officeart/2005/8/layout/orgChart1"/>
    <dgm:cxn modelId="{D45DE413-5F14-489D-83F1-22DC7A1BF422}" srcId="{BFC09A48-0FAD-4276-BFD3-7551BACBB657}" destId="{EA47FAEE-8858-4747-BE9A-1C5E68D98B7B}" srcOrd="1" destOrd="0" parTransId="{01703A19-7406-4A4F-A46A-27CF782279D3}" sibTransId="{BD7B9567-99D9-434D-B2E8-FC88B44FC90E}"/>
    <dgm:cxn modelId="{8AD9C3E0-8D11-4968-BC34-6F07D9AE236C}" type="presOf" srcId="{1BCE230F-6EB0-4B71-9252-E200F5BDC44B}" destId="{399DC870-8841-455F-80B7-E7ECAE03894A}" srcOrd="1" destOrd="0" presId="urn:microsoft.com/office/officeart/2005/8/layout/orgChart1"/>
    <dgm:cxn modelId="{840C39E0-00A0-423D-91C4-CE53DA81D89B}" type="presOf" srcId="{92F9BF55-A240-41FE-BA1E-3B30F0C0EA3A}" destId="{9D824AC4-1C78-4373-8585-BB46B0A20979}" srcOrd="0" destOrd="0" presId="urn:microsoft.com/office/officeart/2005/8/layout/orgChart1"/>
    <dgm:cxn modelId="{7EB00921-33DD-4AA6-8DEB-0EFD78E01051}" srcId="{BFC09A48-0FAD-4276-BFD3-7551BACBB657}" destId="{1BCE230F-6EB0-4B71-9252-E200F5BDC44B}" srcOrd="0" destOrd="0" parTransId="{4DB02566-A41A-4045-9EB7-AC04227B5F2D}" sibTransId="{79BCCD7C-AAF4-41A5-B345-46195EFB3A7B}"/>
    <dgm:cxn modelId="{B68E82F3-3E69-4F5E-B02D-53A2B1AAC9E6}" srcId="{6B7B7336-15E6-4E82-8C09-16DA6C5BCEAB}" destId="{623C5BDA-07AE-4F58-A040-18EE6A6B5C36}" srcOrd="0" destOrd="0" parTransId="{6379A252-3043-4083-9C35-7DF77452A536}" sibTransId="{3095F4C6-F63D-414C-8BA6-C479FDBC92C8}"/>
    <dgm:cxn modelId="{4638369E-9B2E-4337-AE02-ED40B4EACAF6}" type="presOf" srcId="{B563A856-AE73-4E8A-924B-17D7D88693A9}" destId="{DA242E04-592E-457C-AA87-93FFD330DC91}" srcOrd="0" destOrd="0" presId="urn:microsoft.com/office/officeart/2005/8/layout/orgChart1"/>
    <dgm:cxn modelId="{04B5E39A-0836-4C8A-A98A-C8F1209C512F}" srcId="{A473049B-1EB5-4B79-BE0A-75E662EB9B95}" destId="{882F98D1-0BA4-4EB5-8C44-03F619F700F3}" srcOrd="1" destOrd="0" parTransId="{4E5462AA-3CE2-454C-AFDC-CA0F4157B944}" sibTransId="{6620DF2E-A62F-460D-B187-D775B3C8FB6E}"/>
    <dgm:cxn modelId="{79792E6C-F95B-4E01-95AA-4327781D05DB}" type="presOf" srcId="{01703A19-7406-4A4F-A46A-27CF782279D3}" destId="{1925EF47-935C-43AA-8014-573ED4ED4226}" srcOrd="0" destOrd="0" presId="urn:microsoft.com/office/officeart/2005/8/layout/orgChart1"/>
    <dgm:cxn modelId="{825501BF-10BB-4670-B4C9-34E334EC7EA2}" type="presOf" srcId="{4E5462AA-3CE2-454C-AFDC-CA0F4157B944}" destId="{89156EFC-9258-4AD0-938B-8BBF2BA9FC8D}" srcOrd="0" destOrd="0" presId="urn:microsoft.com/office/officeart/2005/8/layout/orgChart1"/>
    <dgm:cxn modelId="{44281174-5032-4858-93A1-0D863F641CB5}" type="presOf" srcId="{034960EF-4B68-451B-81AF-D391068FBAE6}" destId="{A9AC5BB2-3C65-46A8-B87C-40EC2B6B0408}" srcOrd="0" destOrd="0" presId="urn:microsoft.com/office/officeart/2005/8/layout/orgChart1"/>
    <dgm:cxn modelId="{2BA9105C-DE66-48A7-B27E-DEDC3FF340B2}" srcId="{623C5BDA-07AE-4F58-A040-18EE6A6B5C36}" destId="{F5EBCF08-D6AB-46CD-B658-1C5DD25BF3D9}" srcOrd="4" destOrd="0" parTransId="{BE07D4B4-D6F8-486B-9028-909E2BB21996}" sibTransId="{72BC7112-1CED-45B8-9C55-C5462BA192A2}"/>
    <dgm:cxn modelId="{F1E01EB7-B118-46BB-B6A3-358A093F3FBD}" srcId="{C3B22B87-AEDD-497B-BB2B-9212B9A83CAA}" destId="{BFC09A48-0FAD-4276-BFD3-7551BACBB657}" srcOrd="0" destOrd="0" parTransId="{034960EF-4B68-451B-81AF-D391068FBAE6}" sibTransId="{EC5C03AD-9D28-4D04-9826-FA74864339AB}"/>
    <dgm:cxn modelId="{D62133B3-F2C9-4EA2-8119-A1FF9E282A13}" type="presOf" srcId="{5E6315AD-F3EF-4B57-96A6-BF3C96973455}" destId="{2206B5DA-A5D1-4597-B5DE-A146F5AA1203}" srcOrd="1" destOrd="0" presId="urn:microsoft.com/office/officeart/2005/8/layout/orgChart1"/>
    <dgm:cxn modelId="{DC7B3B20-4827-43C4-8A04-3B8B05F0B6EF}" srcId="{623C5BDA-07AE-4F58-A040-18EE6A6B5C36}" destId="{5E6315AD-F3EF-4B57-96A6-BF3C96973455}" srcOrd="2" destOrd="0" parTransId="{52BC087C-9768-4E1A-AB60-BBC8E68D947E}" sibTransId="{0EB24983-7B35-42CA-A078-0D4C7D4C754B}"/>
    <dgm:cxn modelId="{D50B0FE9-E018-4070-9FFE-31FC0A7E5A37}" type="presOf" srcId="{C8997E76-97B5-4362-B2E8-573E5968239A}" destId="{202D73D0-7116-400A-9C74-BD8FFDBF3E50}" srcOrd="1" destOrd="0" presId="urn:microsoft.com/office/officeart/2005/8/layout/orgChart1"/>
    <dgm:cxn modelId="{348A4836-8891-4B73-8ACE-0D1A5F3B46CA}" srcId="{C3B22B87-AEDD-497B-BB2B-9212B9A83CAA}" destId="{6B7B7336-15E6-4E82-8C09-16DA6C5BCEAB}" srcOrd="1" destOrd="0" parTransId="{CEF90316-F0D4-4206-9866-712ECDC394FA}" sibTransId="{7157266A-5AD3-488A-AD69-AB236FBA9858}"/>
    <dgm:cxn modelId="{1C690FD9-0195-4830-84C4-AF03A0A399C0}" type="presOf" srcId="{882F98D1-0BA4-4EB5-8C44-03F619F700F3}" destId="{51E04B9B-7AA3-4A29-88AA-830C0D3D18DD}" srcOrd="0" destOrd="0" presId="urn:microsoft.com/office/officeart/2005/8/layout/orgChart1"/>
    <dgm:cxn modelId="{BF0FF0E0-9F8F-40A0-B751-28EAB331EDE6}" srcId="{623C5BDA-07AE-4F58-A040-18EE6A6B5C36}" destId="{B563A856-AE73-4E8A-924B-17D7D88693A9}" srcOrd="0" destOrd="0" parTransId="{3B8A4A9F-5E93-4E79-B007-93C888B51326}" sibTransId="{C49AC09A-1685-491A-AAC1-F03AE0070696}"/>
    <dgm:cxn modelId="{0F4B4DD5-C60D-408D-95FE-F109E8921129}" type="presOf" srcId="{BFC09A48-0FAD-4276-BFD3-7551BACBB657}" destId="{1D10DED4-B911-458B-B9FE-1870C7C11B95}" srcOrd="0" destOrd="0" presId="urn:microsoft.com/office/officeart/2005/8/layout/orgChart1"/>
    <dgm:cxn modelId="{C608CC41-ADE8-40AF-AEAD-0328B351B69E}" type="presOf" srcId="{A473049B-1EB5-4B79-BE0A-75E662EB9B95}" destId="{BA59B6F3-D118-4824-91B8-FAFB4F33755D}" srcOrd="1" destOrd="0" presId="urn:microsoft.com/office/officeart/2005/8/layout/orgChart1"/>
    <dgm:cxn modelId="{05788ABC-DC9D-4C11-95F6-3DB160DEDA03}" type="presOf" srcId="{467217BA-A7E5-4832-9AB3-8F30525A2E80}" destId="{58940AC1-5720-4932-B2F2-FC53F83D71B7}" srcOrd="0" destOrd="0" presId="urn:microsoft.com/office/officeart/2005/8/layout/orgChart1"/>
    <dgm:cxn modelId="{A3813300-3876-4907-8052-F751E047C69F}" type="presOf" srcId="{EA47FAEE-8858-4747-BE9A-1C5E68D98B7B}" destId="{F7B53207-169C-4347-AD27-ADA580CA7DC6}" srcOrd="1" destOrd="0" presId="urn:microsoft.com/office/officeart/2005/8/layout/orgChart1"/>
    <dgm:cxn modelId="{E09336CD-9838-4C47-9F47-37FB410F236E}" type="presOf" srcId="{BFC09A48-0FAD-4276-BFD3-7551BACBB657}" destId="{3539726F-5A19-4066-ADBC-E234BB8FED7B}" srcOrd="1" destOrd="0" presId="urn:microsoft.com/office/officeart/2005/8/layout/orgChart1"/>
    <dgm:cxn modelId="{CBDCD64B-81A9-4F5F-B3F5-D59B93B61D46}" type="presOf" srcId="{2DF75DF5-FE44-4A78-949B-94CA88A89BBB}" destId="{BD609EBD-5F4B-4B18-B7D5-F2F542C643EA}" srcOrd="0" destOrd="0" presId="urn:microsoft.com/office/officeart/2005/8/layout/orgChart1"/>
    <dgm:cxn modelId="{23AD31D0-2215-44BC-8DF7-A6F8FDE3689D}" type="presOf" srcId="{52BC087C-9768-4E1A-AB60-BBC8E68D947E}" destId="{4ECCC069-0958-4B76-8019-165E587FD01E}" srcOrd="0" destOrd="0" presId="urn:microsoft.com/office/officeart/2005/8/layout/orgChart1"/>
    <dgm:cxn modelId="{EF5610F9-A625-45BA-8B34-1087FF9E1EF3}" srcId="{623C5BDA-07AE-4F58-A040-18EE6A6B5C36}" destId="{2DF75DF5-FE44-4A78-949B-94CA88A89BBB}" srcOrd="3" destOrd="0" parTransId="{92F9BF55-A240-41FE-BA1E-3B30F0C0EA3A}" sibTransId="{63B0C9F7-EC3C-4F84-87C7-DDA0B9D1B9A4}"/>
    <dgm:cxn modelId="{B4178849-27FE-4BA2-B3B5-189214C04098}" type="presOf" srcId="{EA47FAEE-8858-4747-BE9A-1C5E68D98B7B}" destId="{0074FF55-9517-4222-9D90-58F757A79521}" srcOrd="0" destOrd="0" presId="urn:microsoft.com/office/officeart/2005/8/layout/orgChart1"/>
    <dgm:cxn modelId="{100346D5-0FC3-4EEB-A337-C9A1D9C6A400}" type="presOf" srcId="{1BCE230F-6EB0-4B71-9252-E200F5BDC44B}" destId="{636A429A-9550-4915-B2B3-C5FFD703CDA6}" srcOrd="0" destOrd="0" presId="urn:microsoft.com/office/officeart/2005/8/layout/orgChart1"/>
    <dgm:cxn modelId="{F28C0EA9-0816-41AD-95DA-581F8366A594}" type="presOf" srcId="{623C5BDA-07AE-4F58-A040-18EE6A6B5C36}" destId="{06A49A34-0198-4E2C-A0F6-9D4D5E7F4670}" srcOrd="0" destOrd="0" presId="urn:microsoft.com/office/officeart/2005/8/layout/orgChart1"/>
    <dgm:cxn modelId="{91A1B0A7-A3D4-4F05-B4D5-C8B66C137835}" type="presOf" srcId="{C4537B07-3F6D-41CB-9267-AAB303C0022C}" destId="{1C6DA233-5CA4-4A05-AD41-AE9C3388CED7}" srcOrd="1" destOrd="0" presId="urn:microsoft.com/office/officeart/2005/8/layout/orgChart1"/>
    <dgm:cxn modelId="{0E1E66BB-389D-48F2-BC07-4E5CAD891344}" type="presOf" srcId="{56012B44-C2AC-487D-BA84-7D5046408A98}" destId="{6A3FCF0F-BB39-4570-9481-9C06D3C71A43}" srcOrd="0" destOrd="0" presId="urn:microsoft.com/office/officeart/2005/8/layout/orgChart1"/>
    <dgm:cxn modelId="{00EFE716-1EF2-4340-BCB3-B7D35D3377CC}" type="presOf" srcId="{5E6315AD-F3EF-4B57-96A6-BF3C96973455}" destId="{8ED90ECC-0A64-4AD7-BA29-807AB8F61122}" srcOrd="0" destOrd="0" presId="urn:microsoft.com/office/officeart/2005/8/layout/orgChart1"/>
    <dgm:cxn modelId="{1814FFEF-A8E6-4EAA-BD65-008658087F65}" srcId="{A473049B-1EB5-4B79-BE0A-75E662EB9B95}" destId="{C8997E76-97B5-4362-B2E8-573E5968239A}" srcOrd="0" destOrd="0" parTransId="{0911EA3D-FBA9-4530-BAB8-702A70CD662A}" sibTransId="{A7176D99-B5B2-46BE-961F-5680F3785EB4}"/>
    <dgm:cxn modelId="{2550C045-5AB8-40B8-9623-173E133AF8E0}" type="presOf" srcId="{6B7B7336-15E6-4E82-8C09-16DA6C5BCEAB}" destId="{CB312506-F7B6-43C0-9594-8F0F478427B6}" srcOrd="1" destOrd="0" presId="urn:microsoft.com/office/officeart/2005/8/layout/orgChart1"/>
    <dgm:cxn modelId="{375F4B37-4F17-4766-B8EF-12AD3D6B0AC7}" srcId="{623C5BDA-07AE-4F58-A040-18EE6A6B5C36}" destId="{C4537B07-3F6D-41CB-9267-AAB303C0022C}" srcOrd="1" destOrd="0" parTransId="{A442CBEF-995D-487C-9E00-2E19032AB0BD}" sibTransId="{5104ACBE-8315-4B6C-9C3E-E31E2FFF3125}"/>
    <dgm:cxn modelId="{EDB418A6-130E-41F6-9D58-7903BF1A1596}" type="presOf" srcId="{F5EBCF08-D6AB-46CD-B658-1C5DD25BF3D9}" destId="{771FE065-E403-4346-8470-BA1D99A6F18F}" srcOrd="1" destOrd="0" presId="urn:microsoft.com/office/officeart/2005/8/layout/orgChart1"/>
    <dgm:cxn modelId="{F046968B-585A-4938-BF98-E94DA4763593}" srcId="{6B7B7336-15E6-4E82-8C09-16DA6C5BCEAB}" destId="{A473049B-1EB5-4B79-BE0A-75E662EB9B95}" srcOrd="1" destOrd="0" parTransId="{56012B44-C2AC-487D-BA84-7D5046408A98}" sibTransId="{5ECB9362-A066-4CE5-91D4-6364CEB35C39}"/>
    <dgm:cxn modelId="{DAB7E35B-42EC-4B30-A5B0-7E2B08DD9BA9}" type="presOf" srcId="{A442CBEF-995D-487C-9E00-2E19032AB0BD}" destId="{58F1A9A9-7ADC-4E89-9C1C-DB458EAADCD5}" srcOrd="0" destOrd="0" presId="urn:microsoft.com/office/officeart/2005/8/layout/orgChart1"/>
    <dgm:cxn modelId="{89E0E963-3345-4DCD-A1D9-D5CA279B49C2}" type="presParOf" srcId="{58940AC1-5720-4932-B2F2-FC53F83D71B7}" destId="{5DFF2BF5-94B2-4837-8D0F-F2B23DFD590F}" srcOrd="0" destOrd="0" presId="urn:microsoft.com/office/officeart/2005/8/layout/orgChart1"/>
    <dgm:cxn modelId="{9FAF80FA-36B4-4F56-A3B8-9470F29061B5}" type="presParOf" srcId="{5DFF2BF5-94B2-4837-8D0F-F2B23DFD590F}" destId="{EB55C40C-1C15-4EAC-94CD-63C49C3756CD}" srcOrd="0" destOrd="0" presId="urn:microsoft.com/office/officeart/2005/8/layout/orgChart1"/>
    <dgm:cxn modelId="{AE5B66C3-72B8-434B-8E42-E08AB18CAFC9}" type="presParOf" srcId="{EB55C40C-1C15-4EAC-94CD-63C49C3756CD}" destId="{AF05178E-94BB-42C3-BE11-5A637C6C8692}" srcOrd="0" destOrd="0" presId="urn:microsoft.com/office/officeart/2005/8/layout/orgChart1"/>
    <dgm:cxn modelId="{16A9797F-04E7-471B-BE67-87699AA4F0D2}" type="presParOf" srcId="{EB55C40C-1C15-4EAC-94CD-63C49C3756CD}" destId="{6356DA17-E454-40D4-91CC-4987B7CF39EE}" srcOrd="1" destOrd="0" presId="urn:microsoft.com/office/officeart/2005/8/layout/orgChart1"/>
    <dgm:cxn modelId="{3D201CE5-9FAC-4276-B059-F4E81A2CFA01}" type="presParOf" srcId="{5DFF2BF5-94B2-4837-8D0F-F2B23DFD590F}" destId="{716B590B-2F0F-4056-87B5-D212D7E0DEC6}" srcOrd="1" destOrd="0" presId="urn:microsoft.com/office/officeart/2005/8/layout/orgChart1"/>
    <dgm:cxn modelId="{3916CCEE-F300-46CC-A42E-45A03627811C}" type="presParOf" srcId="{5DFF2BF5-94B2-4837-8D0F-F2B23DFD590F}" destId="{804D0152-4105-4362-BC4E-925A0301A927}" srcOrd="2" destOrd="0" presId="urn:microsoft.com/office/officeart/2005/8/layout/orgChart1"/>
    <dgm:cxn modelId="{CB4611A0-06AF-4028-A1A9-9891AF335058}" type="presParOf" srcId="{804D0152-4105-4362-BC4E-925A0301A927}" destId="{A9AC5BB2-3C65-46A8-B87C-40EC2B6B0408}" srcOrd="0" destOrd="0" presId="urn:microsoft.com/office/officeart/2005/8/layout/orgChart1"/>
    <dgm:cxn modelId="{8713B159-13AF-4B90-95F7-F687D39EAD52}" type="presParOf" srcId="{804D0152-4105-4362-BC4E-925A0301A927}" destId="{FE0F1328-E898-47A2-89C8-D11CBA1BF549}" srcOrd="1" destOrd="0" presId="urn:microsoft.com/office/officeart/2005/8/layout/orgChart1"/>
    <dgm:cxn modelId="{F87834D1-B4AF-48CE-85AD-24E7E5253831}" type="presParOf" srcId="{FE0F1328-E898-47A2-89C8-D11CBA1BF549}" destId="{9DAA00A7-78B6-4CBC-92BA-AA178A45A9A3}" srcOrd="0" destOrd="0" presId="urn:microsoft.com/office/officeart/2005/8/layout/orgChart1"/>
    <dgm:cxn modelId="{10F4712D-115F-409C-BD62-E8E30118EFB1}" type="presParOf" srcId="{9DAA00A7-78B6-4CBC-92BA-AA178A45A9A3}" destId="{1D10DED4-B911-458B-B9FE-1870C7C11B95}" srcOrd="0" destOrd="0" presId="urn:microsoft.com/office/officeart/2005/8/layout/orgChart1"/>
    <dgm:cxn modelId="{DB9C9C29-910C-4779-BD89-643D3C8712C6}" type="presParOf" srcId="{9DAA00A7-78B6-4CBC-92BA-AA178A45A9A3}" destId="{3539726F-5A19-4066-ADBC-E234BB8FED7B}" srcOrd="1" destOrd="0" presId="urn:microsoft.com/office/officeart/2005/8/layout/orgChart1"/>
    <dgm:cxn modelId="{CF9363FE-9C5B-4145-B6F2-4852B3E03CC7}" type="presParOf" srcId="{FE0F1328-E898-47A2-89C8-D11CBA1BF549}" destId="{3F40D549-7445-4FA2-9D26-0F9A8BAAD0EB}" srcOrd="1" destOrd="0" presId="urn:microsoft.com/office/officeart/2005/8/layout/orgChart1"/>
    <dgm:cxn modelId="{142D29DF-E3A9-47B2-8F57-A413E8B555E2}" type="presParOf" srcId="{FE0F1328-E898-47A2-89C8-D11CBA1BF549}" destId="{90E125CF-DAC2-4CC9-BEC2-E17BE3BB5342}" srcOrd="2" destOrd="0" presId="urn:microsoft.com/office/officeart/2005/8/layout/orgChart1"/>
    <dgm:cxn modelId="{6B768C95-4DA0-4A1F-BC07-7D9B52330D66}" type="presParOf" srcId="{90E125CF-DAC2-4CC9-BEC2-E17BE3BB5342}" destId="{4E5BC4C1-BE2B-4BF9-BCD3-9DFA0217EF74}" srcOrd="0" destOrd="0" presId="urn:microsoft.com/office/officeart/2005/8/layout/orgChart1"/>
    <dgm:cxn modelId="{607B896C-FE3E-44C6-A609-CFF1FF1C40F2}" type="presParOf" srcId="{90E125CF-DAC2-4CC9-BEC2-E17BE3BB5342}" destId="{D5A92F4A-1095-4C44-933E-5F7364C8B786}" srcOrd="1" destOrd="0" presId="urn:microsoft.com/office/officeart/2005/8/layout/orgChart1"/>
    <dgm:cxn modelId="{00F8B495-CD2B-4168-B7DD-2AE0B6DDCBDF}" type="presParOf" srcId="{D5A92F4A-1095-4C44-933E-5F7364C8B786}" destId="{6BA4EC06-ADA9-4A0F-A1ED-8B542EE20D2B}" srcOrd="0" destOrd="0" presId="urn:microsoft.com/office/officeart/2005/8/layout/orgChart1"/>
    <dgm:cxn modelId="{6D66D314-2F0E-4339-9C9A-F91D56D41F07}" type="presParOf" srcId="{6BA4EC06-ADA9-4A0F-A1ED-8B542EE20D2B}" destId="{636A429A-9550-4915-B2B3-C5FFD703CDA6}" srcOrd="0" destOrd="0" presId="urn:microsoft.com/office/officeart/2005/8/layout/orgChart1"/>
    <dgm:cxn modelId="{156FB87F-D826-41C3-A1AF-BBF8C42228DE}" type="presParOf" srcId="{6BA4EC06-ADA9-4A0F-A1ED-8B542EE20D2B}" destId="{399DC870-8841-455F-80B7-E7ECAE03894A}" srcOrd="1" destOrd="0" presId="urn:microsoft.com/office/officeart/2005/8/layout/orgChart1"/>
    <dgm:cxn modelId="{6BA5B7D0-6F9F-47C4-A162-1988524B6311}" type="presParOf" srcId="{D5A92F4A-1095-4C44-933E-5F7364C8B786}" destId="{C2B693CA-7FD5-4DD0-BEBA-94495CB175DF}" srcOrd="1" destOrd="0" presId="urn:microsoft.com/office/officeart/2005/8/layout/orgChart1"/>
    <dgm:cxn modelId="{4B97BCB7-01EB-4F87-9670-8C7F09294858}" type="presParOf" srcId="{D5A92F4A-1095-4C44-933E-5F7364C8B786}" destId="{476064BF-CEC6-48AA-963F-984066D49D1F}" srcOrd="2" destOrd="0" presId="urn:microsoft.com/office/officeart/2005/8/layout/orgChart1"/>
    <dgm:cxn modelId="{EC64AC46-A4F4-4B3D-91F8-839A11751268}" type="presParOf" srcId="{90E125CF-DAC2-4CC9-BEC2-E17BE3BB5342}" destId="{1925EF47-935C-43AA-8014-573ED4ED4226}" srcOrd="2" destOrd="0" presId="urn:microsoft.com/office/officeart/2005/8/layout/orgChart1"/>
    <dgm:cxn modelId="{90C75172-1E81-4B49-B918-49E848B7D186}" type="presParOf" srcId="{90E125CF-DAC2-4CC9-BEC2-E17BE3BB5342}" destId="{9D552E96-6099-41F4-BEC7-21E50F459A87}" srcOrd="3" destOrd="0" presId="urn:microsoft.com/office/officeart/2005/8/layout/orgChart1"/>
    <dgm:cxn modelId="{24D915D1-7045-4489-A987-55098DAE87A8}" type="presParOf" srcId="{9D552E96-6099-41F4-BEC7-21E50F459A87}" destId="{3B8EA483-00FE-4373-BAC1-2A5F9CDC380C}" srcOrd="0" destOrd="0" presId="urn:microsoft.com/office/officeart/2005/8/layout/orgChart1"/>
    <dgm:cxn modelId="{DB719B44-B2C5-44B3-9D69-7387536E4A0F}" type="presParOf" srcId="{3B8EA483-00FE-4373-BAC1-2A5F9CDC380C}" destId="{0074FF55-9517-4222-9D90-58F757A79521}" srcOrd="0" destOrd="0" presId="urn:microsoft.com/office/officeart/2005/8/layout/orgChart1"/>
    <dgm:cxn modelId="{BCD926B8-1B96-4FD8-987E-C2688F273101}" type="presParOf" srcId="{3B8EA483-00FE-4373-BAC1-2A5F9CDC380C}" destId="{F7B53207-169C-4347-AD27-ADA580CA7DC6}" srcOrd="1" destOrd="0" presId="urn:microsoft.com/office/officeart/2005/8/layout/orgChart1"/>
    <dgm:cxn modelId="{80942258-3250-46C6-B462-C053281DF9A8}" type="presParOf" srcId="{9D552E96-6099-41F4-BEC7-21E50F459A87}" destId="{C4A47FA2-1786-432C-8C22-EAA22BC4C08D}" srcOrd="1" destOrd="0" presId="urn:microsoft.com/office/officeart/2005/8/layout/orgChart1"/>
    <dgm:cxn modelId="{34B0FC95-D33D-447C-902C-D7FC21876A3F}" type="presParOf" srcId="{9D552E96-6099-41F4-BEC7-21E50F459A87}" destId="{D7275ACD-913F-4527-9D1C-7C3A14D8A4D8}" srcOrd="2" destOrd="0" presId="urn:microsoft.com/office/officeart/2005/8/layout/orgChart1"/>
    <dgm:cxn modelId="{F6A2AC7F-756B-46F0-832C-B8121228099E}" type="presParOf" srcId="{804D0152-4105-4362-BC4E-925A0301A927}" destId="{D3580CD4-30FC-48F7-8A11-C65F8E7C151B}" srcOrd="2" destOrd="0" presId="urn:microsoft.com/office/officeart/2005/8/layout/orgChart1"/>
    <dgm:cxn modelId="{63989A49-716C-4CA3-9ECE-95E8184358F7}" type="presParOf" srcId="{804D0152-4105-4362-BC4E-925A0301A927}" destId="{39D0A33F-0786-45C4-8E12-F3D890AEAF07}" srcOrd="3" destOrd="0" presId="urn:microsoft.com/office/officeart/2005/8/layout/orgChart1"/>
    <dgm:cxn modelId="{2D05A48C-ED64-46FD-B4F9-A004EDFB3656}" type="presParOf" srcId="{39D0A33F-0786-45C4-8E12-F3D890AEAF07}" destId="{91539F25-50C7-4418-89AB-6B9F1BD8A8EB}" srcOrd="0" destOrd="0" presId="urn:microsoft.com/office/officeart/2005/8/layout/orgChart1"/>
    <dgm:cxn modelId="{BA1DA20F-2ABC-4576-A21B-C78BC5AAB5FA}" type="presParOf" srcId="{91539F25-50C7-4418-89AB-6B9F1BD8A8EB}" destId="{2233C339-65FE-432B-9A28-A9B3C7B6B284}" srcOrd="0" destOrd="0" presId="urn:microsoft.com/office/officeart/2005/8/layout/orgChart1"/>
    <dgm:cxn modelId="{E437B904-66FC-4E16-861D-371F244BDBB8}" type="presParOf" srcId="{91539F25-50C7-4418-89AB-6B9F1BD8A8EB}" destId="{CB312506-F7B6-43C0-9594-8F0F478427B6}" srcOrd="1" destOrd="0" presId="urn:microsoft.com/office/officeart/2005/8/layout/orgChart1"/>
    <dgm:cxn modelId="{652A26DE-4F75-4BDD-9D2E-C7C739EF3AE8}" type="presParOf" srcId="{39D0A33F-0786-45C4-8E12-F3D890AEAF07}" destId="{DAF1F241-0E87-48C9-B8AE-6AA187EE6AAD}" srcOrd="1" destOrd="0" presId="urn:microsoft.com/office/officeart/2005/8/layout/orgChart1"/>
    <dgm:cxn modelId="{66275431-D643-4B2F-8FF6-07ED5DE74565}" type="presParOf" srcId="{39D0A33F-0786-45C4-8E12-F3D890AEAF07}" destId="{0AC7AED1-2CFC-451A-ABFB-E2E3D43B2337}" srcOrd="2" destOrd="0" presId="urn:microsoft.com/office/officeart/2005/8/layout/orgChart1"/>
    <dgm:cxn modelId="{FE8549FA-314C-46B3-90F7-D0B5A611EF59}" type="presParOf" srcId="{0AC7AED1-2CFC-451A-ABFB-E2E3D43B2337}" destId="{26C8F554-5137-4B65-ADF2-687C71F1E339}" srcOrd="0" destOrd="0" presId="urn:microsoft.com/office/officeart/2005/8/layout/orgChart1"/>
    <dgm:cxn modelId="{D5C71F37-C518-4B86-BF21-BADCB53D28D4}" type="presParOf" srcId="{0AC7AED1-2CFC-451A-ABFB-E2E3D43B2337}" destId="{F69CB29D-B3A7-44F9-B7B5-72BE0E13E5F3}" srcOrd="1" destOrd="0" presId="urn:microsoft.com/office/officeart/2005/8/layout/orgChart1"/>
    <dgm:cxn modelId="{D2E57ADC-AE89-46B4-A439-03D9DEBA57F1}" type="presParOf" srcId="{F69CB29D-B3A7-44F9-B7B5-72BE0E13E5F3}" destId="{98887E7C-F7A6-4A28-934D-E9741DE480FA}" srcOrd="0" destOrd="0" presId="urn:microsoft.com/office/officeart/2005/8/layout/orgChart1"/>
    <dgm:cxn modelId="{FE3F3100-8E41-43BA-8F24-951F4B2EF343}" type="presParOf" srcId="{98887E7C-F7A6-4A28-934D-E9741DE480FA}" destId="{06A49A34-0198-4E2C-A0F6-9D4D5E7F4670}" srcOrd="0" destOrd="0" presId="urn:microsoft.com/office/officeart/2005/8/layout/orgChart1"/>
    <dgm:cxn modelId="{FC1A5AE8-B25A-44E8-870B-4509B03CE279}" type="presParOf" srcId="{98887E7C-F7A6-4A28-934D-E9741DE480FA}" destId="{C1B30023-9675-43E1-BD50-6C0A4F9D3371}" srcOrd="1" destOrd="0" presId="urn:microsoft.com/office/officeart/2005/8/layout/orgChart1"/>
    <dgm:cxn modelId="{38971B8F-C7FD-402E-BCDA-3AB160BA9648}" type="presParOf" srcId="{F69CB29D-B3A7-44F9-B7B5-72BE0E13E5F3}" destId="{1AB21A1B-9FC6-439E-88AC-8384A504EC2F}" srcOrd="1" destOrd="0" presId="urn:microsoft.com/office/officeart/2005/8/layout/orgChart1"/>
    <dgm:cxn modelId="{9AEDF7BB-63F0-49B3-A48C-CFAC4145AC38}" type="presParOf" srcId="{1AB21A1B-9FC6-439E-88AC-8384A504EC2F}" destId="{0FE00B0F-F50B-40AD-8F89-C59D7089E257}" srcOrd="0" destOrd="0" presId="urn:microsoft.com/office/officeart/2005/8/layout/orgChart1"/>
    <dgm:cxn modelId="{430A9019-18FF-438A-A63F-EBAE481350B9}" type="presParOf" srcId="{1AB21A1B-9FC6-439E-88AC-8384A504EC2F}" destId="{120BB7D3-BD2C-4303-B627-58B06EF58969}" srcOrd="1" destOrd="0" presId="urn:microsoft.com/office/officeart/2005/8/layout/orgChart1"/>
    <dgm:cxn modelId="{80AA9903-F4E9-4335-A796-B3207FFB20B7}" type="presParOf" srcId="{120BB7D3-BD2C-4303-B627-58B06EF58969}" destId="{60D83385-4FF4-44B1-B37F-390E04FB66CE}" srcOrd="0" destOrd="0" presId="urn:microsoft.com/office/officeart/2005/8/layout/orgChart1"/>
    <dgm:cxn modelId="{78CB0CF5-D1A0-480F-9413-0D8B8DB7F129}" type="presParOf" srcId="{60D83385-4FF4-44B1-B37F-390E04FB66CE}" destId="{1A0067FA-F178-484F-AEDD-829359EF109C}" srcOrd="0" destOrd="0" presId="urn:microsoft.com/office/officeart/2005/8/layout/orgChart1"/>
    <dgm:cxn modelId="{CA9D0F92-A110-4146-B5BF-2B993C50AFCF}" type="presParOf" srcId="{60D83385-4FF4-44B1-B37F-390E04FB66CE}" destId="{771FE065-E403-4346-8470-BA1D99A6F18F}" srcOrd="1" destOrd="0" presId="urn:microsoft.com/office/officeart/2005/8/layout/orgChart1"/>
    <dgm:cxn modelId="{C28E469E-1A5D-4746-B6BF-FEAD2AB2F4F9}" type="presParOf" srcId="{120BB7D3-BD2C-4303-B627-58B06EF58969}" destId="{520FDD47-647E-42C8-AAA4-6621A9818C82}" srcOrd="1" destOrd="0" presId="urn:microsoft.com/office/officeart/2005/8/layout/orgChart1"/>
    <dgm:cxn modelId="{458FC227-74B5-4306-ACFD-66FDB7F4DD40}" type="presParOf" srcId="{120BB7D3-BD2C-4303-B627-58B06EF58969}" destId="{4461BDEF-E759-4B91-98CB-D0AD5BC19CEC}" srcOrd="2" destOrd="0" presId="urn:microsoft.com/office/officeart/2005/8/layout/orgChart1"/>
    <dgm:cxn modelId="{51160DFD-E6B1-4B9E-9581-2493EC39D366}" type="presParOf" srcId="{F69CB29D-B3A7-44F9-B7B5-72BE0E13E5F3}" destId="{ACBDEFBC-057B-41F4-9BB9-BF6584EAF519}" srcOrd="2" destOrd="0" presId="urn:microsoft.com/office/officeart/2005/8/layout/orgChart1"/>
    <dgm:cxn modelId="{DD4EFCC5-AAB7-4524-AD30-1CBDDB457E13}" type="presParOf" srcId="{ACBDEFBC-057B-41F4-9BB9-BF6584EAF519}" destId="{387F789E-70DA-4BB0-9BA0-A6D38139E2FB}" srcOrd="0" destOrd="0" presId="urn:microsoft.com/office/officeart/2005/8/layout/orgChart1"/>
    <dgm:cxn modelId="{56D734ED-3DD4-4FAD-835A-B628F9C3A152}" type="presParOf" srcId="{ACBDEFBC-057B-41F4-9BB9-BF6584EAF519}" destId="{B868D93A-77FB-4F81-BB48-A4BAB22AFE42}" srcOrd="1" destOrd="0" presId="urn:microsoft.com/office/officeart/2005/8/layout/orgChart1"/>
    <dgm:cxn modelId="{E7E2DBE5-1240-4B5D-8AF6-34CE5731DDC3}" type="presParOf" srcId="{B868D93A-77FB-4F81-BB48-A4BAB22AFE42}" destId="{610945D6-FD5F-48FA-94C3-8B8C364FB7A5}" srcOrd="0" destOrd="0" presId="urn:microsoft.com/office/officeart/2005/8/layout/orgChart1"/>
    <dgm:cxn modelId="{D5DBD1B5-17A8-444D-AF1B-CA63D5C42319}" type="presParOf" srcId="{610945D6-FD5F-48FA-94C3-8B8C364FB7A5}" destId="{DA242E04-592E-457C-AA87-93FFD330DC91}" srcOrd="0" destOrd="0" presId="urn:microsoft.com/office/officeart/2005/8/layout/orgChart1"/>
    <dgm:cxn modelId="{EAAC9FE7-BDE3-48FA-B045-BC1047AD1734}" type="presParOf" srcId="{610945D6-FD5F-48FA-94C3-8B8C364FB7A5}" destId="{412476CF-08DF-43A2-A011-C2AFAC002772}" srcOrd="1" destOrd="0" presId="urn:microsoft.com/office/officeart/2005/8/layout/orgChart1"/>
    <dgm:cxn modelId="{F960CA66-8A9F-4714-92E8-14A46DB498D3}" type="presParOf" srcId="{B868D93A-77FB-4F81-BB48-A4BAB22AFE42}" destId="{25277719-05E8-40F9-AA62-EA3945E750DD}" srcOrd="1" destOrd="0" presId="urn:microsoft.com/office/officeart/2005/8/layout/orgChart1"/>
    <dgm:cxn modelId="{820337B6-3B6E-4A58-8FA4-10C50C7B4E8A}" type="presParOf" srcId="{B868D93A-77FB-4F81-BB48-A4BAB22AFE42}" destId="{F892AC01-B08C-4B87-BD7D-5E939FFA758C}" srcOrd="2" destOrd="0" presId="urn:microsoft.com/office/officeart/2005/8/layout/orgChart1"/>
    <dgm:cxn modelId="{DC5DF1E1-9543-4194-90F2-33F5865F3354}" type="presParOf" srcId="{ACBDEFBC-057B-41F4-9BB9-BF6584EAF519}" destId="{58F1A9A9-7ADC-4E89-9C1C-DB458EAADCD5}" srcOrd="2" destOrd="0" presId="urn:microsoft.com/office/officeart/2005/8/layout/orgChart1"/>
    <dgm:cxn modelId="{994DEBA3-1579-4248-A20F-F5355564FE53}" type="presParOf" srcId="{ACBDEFBC-057B-41F4-9BB9-BF6584EAF519}" destId="{26ED0483-0EB9-44A0-8606-EB1E4CCCAE67}" srcOrd="3" destOrd="0" presId="urn:microsoft.com/office/officeart/2005/8/layout/orgChart1"/>
    <dgm:cxn modelId="{73AAABAE-D2A0-45E0-9F94-2591CB2DB63D}" type="presParOf" srcId="{26ED0483-0EB9-44A0-8606-EB1E4CCCAE67}" destId="{51732586-B674-4321-808C-3FADD2A2E46F}" srcOrd="0" destOrd="0" presId="urn:microsoft.com/office/officeart/2005/8/layout/orgChart1"/>
    <dgm:cxn modelId="{DAEB2012-6DD7-435B-A3A7-DF27C9BE183A}" type="presParOf" srcId="{51732586-B674-4321-808C-3FADD2A2E46F}" destId="{4AE0BA10-0271-4DC4-B655-E1A0792D7D20}" srcOrd="0" destOrd="0" presId="urn:microsoft.com/office/officeart/2005/8/layout/orgChart1"/>
    <dgm:cxn modelId="{A831EA20-79C0-414B-AD00-9299750808C4}" type="presParOf" srcId="{51732586-B674-4321-808C-3FADD2A2E46F}" destId="{1C6DA233-5CA4-4A05-AD41-AE9C3388CED7}" srcOrd="1" destOrd="0" presId="urn:microsoft.com/office/officeart/2005/8/layout/orgChart1"/>
    <dgm:cxn modelId="{9E7EDF31-4F3F-4C34-B747-1E95CE16BF8C}" type="presParOf" srcId="{26ED0483-0EB9-44A0-8606-EB1E4CCCAE67}" destId="{C0E9B5CF-021A-4743-824D-107A56A05CAF}" srcOrd="1" destOrd="0" presId="urn:microsoft.com/office/officeart/2005/8/layout/orgChart1"/>
    <dgm:cxn modelId="{62CD8CFD-3D45-4759-AACA-0DE6A82CF74B}" type="presParOf" srcId="{26ED0483-0EB9-44A0-8606-EB1E4CCCAE67}" destId="{23A86D7B-6EAD-46B4-86D7-2E3D85CD4023}" srcOrd="2" destOrd="0" presId="urn:microsoft.com/office/officeart/2005/8/layout/orgChart1"/>
    <dgm:cxn modelId="{FCC00F0D-DCD3-4B87-876D-AA2893C71A08}" type="presParOf" srcId="{ACBDEFBC-057B-41F4-9BB9-BF6584EAF519}" destId="{4ECCC069-0958-4B76-8019-165E587FD01E}" srcOrd="4" destOrd="0" presId="urn:microsoft.com/office/officeart/2005/8/layout/orgChart1"/>
    <dgm:cxn modelId="{DBD70AB9-EC50-49A2-A0F1-A102FC4F8320}" type="presParOf" srcId="{ACBDEFBC-057B-41F4-9BB9-BF6584EAF519}" destId="{D2EA4018-7BB7-4E85-AD0D-41901DF6F8EB}" srcOrd="5" destOrd="0" presId="urn:microsoft.com/office/officeart/2005/8/layout/orgChart1"/>
    <dgm:cxn modelId="{BB47D4DC-C214-4AE2-9C95-B5F08DF8F353}" type="presParOf" srcId="{D2EA4018-7BB7-4E85-AD0D-41901DF6F8EB}" destId="{A1C92D0B-F783-494A-85CA-E1CEB9F30A7A}" srcOrd="0" destOrd="0" presId="urn:microsoft.com/office/officeart/2005/8/layout/orgChart1"/>
    <dgm:cxn modelId="{5E7A930B-A727-4EC0-AA71-4B4DE473F31F}" type="presParOf" srcId="{A1C92D0B-F783-494A-85CA-E1CEB9F30A7A}" destId="{8ED90ECC-0A64-4AD7-BA29-807AB8F61122}" srcOrd="0" destOrd="0" presId="urn:microsoft.com/office/officeart/2005/8/layout/orgChart1"/>
    <dgm:cxn modelId="{6DFECEC7-8F2B-443B-9732-09FC424F5145}" type="presParOf" srcId="{A1C92D0B-F783-494A-85CA-E1CEB9F30A7A}" destId="{2206B5DA-A5D1-4597-B5DE-A146F5AA1203}" srcOrd="1" destOrd="0" presId="urn:microsoft.com/office/officeart/2005/8/layout/orgChart1"/>
    <dgm:cxn modelId="{A8C18EDE-1A7F-47AE-B0D3-840035129DEB}" type="presParOf" srcId="{D2EA4018-7BB7-4E85-AD0D-41901DF6F8EB}" destId="{919598B2-743C-457D-9ADB-DC12C5467F7A}" srcOrd="1" destOrd="0" presId="urn:microsoft.com/office/officeart/2005/8/layout/orgChart1"/>
    <dgm:cxn modelId="{F7AAC684-EE5C-4712-A563-B8F85A7E00CE}" type="presParOf" srcId="{D2EA4018-7BB7-4E85-AD0D-41901DF6F8EB}" destId="{18D2C9CB-0B6A-449D-9375-DF71DD991F30}" srcOrd="2" destOrd="0" presId="urn:microsoft.com/office/officeart/2005/8/layout/orgChart1"/>
    <dgm:cxn modelId="{230E681D-B5F1-4FC6-906F-DB5A891F8ACF}" type="presParOf" srcId="{ACBDEFBC-057B-41F4-9BB9-BF6584EAF519}" destId="{9D824AC4-1C78-4373-8585-BB46B0A20979}" srcOrd="6" destOrd="0" presId="urn:microsoft.com/office/officeart/2005/8/layout/orgChart1"/>
    <dgm:cxn modelId="{F7CB707A-1690-4DC7-8086-8E5F46D64D73}" type="presParOf" srcId="{ACBDEFBC-057B-41F4-9BB9-BF6584EAF519}" destId="{B745796B-533B-4AD6-9B81-3216011C2534}" srcOrd="7" destOrd="0" presId="urn:microsoft.com/office/officeart/2005/8/layout/orgChart1"/>
    <dgm:cxn modelId="{70C2631B-F432-400A-8182-70E16175876D}" type="presParOf" srcId="{B745796B-533B-4AD6-9B81-3216011C2534}" destId="{1019D055-E617-410F-B904-BA022593E930}" srcOrd="0" destOrd="0" presId="urn:microsoft.com/office/officeart/2005/8/layout/orgChart1"/>
    <dgm:cxn modelId="{A2C5818F-25C4-47E0-BAFA-0C2664EFB38A}" type="presParOf" srcId="{1019D055-E617-410F-B904-BA022593E930}" destId="{BD609EBD-5F4B-4B18-B7D5-F2F542C643EA}" srcOrd="0" destOrd="0" presId="urn:microsoft.com/office/officeart/2005/8/layout/orgChart1"/>
    <dgm:cxn modelId="{1A407C5A-566C-4080-AC32-CCC968884E1D}" type="presParOf" srcId="{1019D055-E617-410F-B904-BA022593E930}" destId="{A78F1C14-A675-47B6-BD30-7CBE086509E8}" srcOrd="1" destOrd="0" presId="urn:microsoft.com/office/officeart/2005/8/layout/orgChart1"/>
    <dgm:cxn modelId="{12A3015B-A2AA-469F-BEBC-FC91888D51BF}" type="presParOf" srcId="{B745796B-533B-4AD6-9B81-3216011C2534}" destId="{9B20CE78-DCD8-49F4-8355-2C141FAF084F}" srcOrd="1" destOrd="0" presId="urn:microsoft.com/office/officeart/2005/8/layout/orgChart1"/>
    <dgm:cxn modelId="{44028B87-CA67-46D2-A7CF-B8AB40AAF8AC}" type="presParOf" srcId="{B745796B-533B-4AD6-9B81-3216011C2534}" destId="{428E74E9-D6D4-49CE-95E7-02415279C870}" srcOrd="2" destOrd="0" presId="urn:microsoft.com/office/officeart/2005/8/layout/orgChart1"/>
    <dgm:cxn modelId="{EF845E24-7783-4CF8-94AB-1246F1C4200A}" type="presParOf" srcId="{0AC7AED1-2CFC-451A-ABFB-E2E3D43B2337}" destId="{6A3FCF0F-BB39-4570-9481-9C06D3C71A43}" srcOrd="2" destOrd="0" presId="urn:microsoft.com/office/officeart/2005/8/layout/orgChart1"/>
    <dgm:cxn modelId="{D6C2E62E-EF18-4732-8482-DF48BAC70586}" type="presParOf" srcId="{0AC7AED1-2CFC-451A-ABFB-E2E3D43B2337}" destId="{35A950B9-5C5D-4D89-8C75-6ABE165485F5}" srcOrd="3" destOrd="0" presId="urn:microsoft.com/office/officeart/2005/8/layout/orgChart1"/>
    <dgm:cxn modelId="{1C5EDD47-1E2C-4692-93B4-4467B809530B}" type="presParOf" srcId="{35A950B9-5C5D-4D89-8C75-6ABE165485F5}" destId="{BC8F5EB2-3E23-4F78-A96D-B1F6F1893363}" srcOrd="0" destOrd="0" presId="urn:microsoft.com/office/officeart/2005/8/layout/orgChart1"/>
    <dgm:cxn modelId="{7FC6AB6A-746D-4F34-9302-9BF24D227805}" type="presParOf" srcId="{BC8F5EB2-3E23-4F78-A96D-B1F6F1893363}" destId="{92462ADB-60E0-477D-8582-18142455FFDA}" srcOrd="0" destOrd="0" presId="urn:microsoft.com/office/officeart/2005/8/layout/orgChart1"/>
    <dgm:cxn modelId="{DED79E40-6FC7-464E-9D81-92B7A16A5CE3}" type="presParOf" srcId="{BC8F5EB2-3E23-4F78-A96D-B1F6F1893363}" destId="{BA59B6F3-D118-4824-91B8-FAFB4F33755D}" srcOrd="1" destOrd="0" presId="urn:microsoft.com/office/officeart/2005/8/layout/orgChart1"/>
    <dgm:cxn modelId="{B94F520E-8B32-477E-8412-314615AB74D9}" type="presParOf" srcId="{35A950B9-5C5D-4D89-8C75-6ABE165485F5}" destId="{58DE37D2-DA7D-464B-B9E4-6FEF3FD233A8}" srcOrd="1" destOrd="0" presId="urn:microsoft.com/office/officeart/2005/8/layout/orgChart1"/>
    <dgm:cxn modelId="{1EC18720-55B7-4BC0-8C9E-2A1E3E6FB93E}" type="presParOf" srcId="{35A950B9-5C5D-4D89-8C75-6ABE165485F5}" destId="{3247AA02-3A3D-4765-883F-31DA28CF55CC}" srcOrd="2" destOrd="0" presId="urn:microsoft.com/office/officeart/2005/8/layout/orgChart1"/>
    <dgm:cxn modelId="{8FFC47CD-D1C2-4DED-8013-1B02027D938E}" type="presParOf" srcId="{3247AA02-3A3D-4765-883F-31DA28CF55CC}" destId="{85D6AD5B-D1CF-4404-8EAC-5248A4CBD818}" srcOrd="0" destOrd="0" presId="urn:microsoft.com/office/officeart/2005/8/layout/orgChart1"/>
    <dgm:cxn modelId="{EF7DFFB2-415A-4F83-B46E-71B9344C340E}" type="presParOf" srcId="{3247AA02-3A3D-4765-883F-31DA28CF55CC}" destId="{5C965231-3571-4870-B2F0-7C81BA752D03}" srcOrd="1" destOrd="0" presId="urn:microsoft.com/office/officeart/2005/8/layout/orgChart1"/>
    <dgm:cxn modelId="{D52FFBA9-09EC-44D3-90AE-CDC143AE5997}" type="presParOf" srcId="{5C965231-3571-4870-B2F0-7C81BA752D03}" destId="{6C9E91FF-409E-4EEE-A7D5-48C0BADE8D17}" srcOrd="0" destOrd="0" presId="urn:microsoft.com/office/officeart/2005/8/layout/orgChart1"/>
    <dgm:cxn modelId="{33A306BF-F073-4D56-A7F9-59CBF95EA046}" type="presParOf" srcId="{6C9E91FF-409E-4EEE-A7D5-48C0BADE8D17}" destId="{F0DFA1C2-C6AA-4838-BC27-1359807AC687}" srcOrd="0" destOrd="0" presId="urn:microsoft.com/office/officeart/2005/8/layout/orgChart1"/>
    <dgm:cxn modelId="{67EA9075-E34E-4878-ADD6-22227EAF4FE6}" type="presParOf" srcId="{6C9E91FF-409E-4EEE-A7D5-48C0BADE8D17}" destId="{202D73D0-7116-400A-9C74-BD8FFDBF3E50}" srcOrd="1" destOrd="0" presId="urn:microsoft.com/office/officeart/2005/8/layout/orgChart1"/>
    <dgm:cxn modelId="{E2E25F5D-92D6-45FD-9706-28E87DB5E88D}" type="presParOf" srcId="{5C965231-3571-4870-B2F0-7C81BA752D03}" destId="{AF1AB046-F47D-4C5B-9BDB-1F489F931921}" srcOrd="1" destOrd="0" presId="urn:microsoft.com/office/officeart/2005/8/layout/orgChart1"/>
    <dgm:cxn modelId="{F116923F-76FA-4CDD-9FBA-236A63B07F5A}" type="presParOf" srcId="{5C965231-3571-4870-B2F0-7C81BA752D03}" destId="{183807AA-E9AE-4CC5-BCC8-10A9EF0A90AB}" srcOrd="2" destOrd="0" presId="urn:microsoft.com/office/officeart/2005/8/layout/orgChart1"/>
    <dgm:cxn modelId="{4147FB74-AAC1-4020-8331-7A3D66A3C0A0}" type="presParOf" srcId="{3247AA02-3A3D-4765-883F-31DA28CF55CC}" destId="{89156EFC-9258-4AD0-938B-8BBF2BA9FC8D}" srcOrd="2" destOrd="0" presId="urn:microsoft.com/office/officeart/2005/8/layout/orgChart1"/>
    <dgm:cxn modelId="{D211A2C6-CAAA-4FAB-827D-0C9D6BB67480}" type="presParOf" srcId="{3247AA02-3A3D-4765-883F-31DA28CF55CC}" destId="{3AB0CF53-270A-4841-85FB-6727004766C3}" srcOrd="3" destOrd="0" presId="urn:microsoft.com/office/officeart/2005/8/layout/orgChart1"/>
    <dgm:cxn modelId="{62FB8D81-CC51-4B42-A7E0-2FC8E82E7D92}" type="presParOf" srcId="{3AB0CF53-270A-4841-85FB-6727004766C3}" destId="{502B5565-FAE9-45A4-AC36-2D99A6AACEC5}" srcOrd="0" destOrd="0" presId="urn:microsoft.com/office/officeart/2005/8/layout/orgChart1"/>
    <dgm:cxn modelId="{E8CD5261-809E-4D6A-984E-7E085C6881FE}" type="presParOf" srcId="{502B5565-FAE9-45A4-AC36-2D99A6AACEC5}" destId="{51E04B9B-7AA3-4A29-88AA-830C0D3D18DD}" srcOrd="0" destOrd="0" presId="urn:microsoft.com/office/officeart/2005/8/layout/orgChart1"/>
    <dgm:cxn modelId="{66C186A1-5920-489A-B8E2-79272C9ADB3D}" type="presParOf" srcId="{502B5565-FAE9-45A4-AC36-2D99A6AACEC5}" destId="{68F52BDE-259F-41EE-9FEA-F149AD523FA0}" srcOrd="1" destOrd="0" presId="urn:microsoft.com/office/officeart/2005/8/layout/orgChart1"/>
    <dgm:cxn modelId="{E0950DF8-4A79-4ABD-8025-1E7B657F3054}" type="presParOf" srcId="{3AB0CF53-270A-4841-85FB-6727004766C3}" destId="{D0ECF569-C639-44D3-8127-6210F959C2B4}" srcOrd="1" destOrd="0" presId="urn:microsoft.com/office/officeart/2005/8/layout/orgChart1"/>
    <dgm:cxn modelId="{EBAFD79B-0A7E-457E-B3C0-8CB51162E9AE}" type="presParOf" srcId="{3AB0CF53-270A-4841-85FB-6727004766C3}" destId="{FAC6EAF6-C759-45D9-8D61-B735AB856D2B}" srcOrd="2" destOrd="0" presId="urn:microsoft.com/office/officeart/2005/8/layout/orgChart1"/>
  </dgm:cxnLst>
  <dgm:bg/>
  <dgm:whole/>
</dgm:dataModel>
</file>

<file path=ppt/diagrams/data10.xml><?xml version="1.0" encoding="utf-8"?>
<dgm:dataModel xmlns:dgm="http://schemas.openxmlformats.org/drawingml/2006/diagram" xmlns:a="http://schemas.openxmlformats.org/drawingml/2006/main">
  <dgm:ptLst>
    <dgm:pt modelId="{2BA41BC9-9EE6-4BA1-AEE4-802AF684A567}" type="doc">
      <dgm:prSet loTypeId="urn:microsoft.com/office/officeart/2005/8/layout/orgChart1" loCatId="hierarchy" qsTypeId="urn:microsoft.com/office/officeart/2005/8/quickstyle/3d2" qsCatId="3D" csTypeId="urn:microsoft.com/office/officeart/2005/8/colors/accent2_5" csCatId="accent2" phldr="1"/>
      <dgm:spPr/>
      <dgm:t>
        <a:bodyPr/>
        <a:lstStyle/>
        <a:p>
          <a:pPr rtl="1"/>
          <a:endParaRPr lang="fa-IR"/>
        </a:p>
      </dgm:t>
    </dgm:pt>
    <dgm:pt modelId="{461872F2-0EF2-4392-93C4-49586AED8E24}">
      <dgm:prSet phldrT="[Text]"/>
      <dgm:spPr/>
      <dgm:t>
        <a:bodyPr/>
        <a:lstStyle/>
        <a:p>
          <a:pPr rtl="1"/>
          <a:r>
            <a:rPr lang="fa-IR" dirty="0" smtClean="0"/>
            <a:t>اختلال در دستگاه ایمنی</a:t>
          </a:r>
          <a:endParaRPr lang="fa-IR" dirty="0"/>
        </a:p>
      </dgm:t>
    </dgm:pt>
    <dgm:pt modelId="{48B94F96-AA84-4FB2-91D4-9EDCB1F1CC1F}" type="parTrans" cxnId="{69E56ED6-50D9-4824-9AD9-EAAF01BCF3A1}">
      <dgm:prSet/>
      <dgm:spPr/>
      <dgm:t>
        <a:bodyPr/>
        <a:lstStyle/>
        <a:p>
          <a:pPr rtl="1"/>
          <a:endParaRPr lang="fa-IR"/>
        </a:p>
      </dgm:t>
    </dgm:pt>
    <dgm:pt modelId="{BA7FF36D-2B0C-4E2C-B339-850D176F79E2}" type="sibTrans" cxnId="{69E56ED6-50D9-4824-9AD9-EAAF01BCF3A1}">
      <dgm:prSet/>
      <dgm:spPr/>
      <dgm:t>
        <a:bodyPr/>
        <a:lstStyle/>
        <a:p>
          <a:pPr rtl="1"/>
          <a:endParaRPr lang="fa-IR"/>
        </a:p>
      </dgm:t>
    </dgm:pt>
    <dgm:pt modelId="{7D58CE57-B8A6-4F6F-B1BB-E22C6D65ED1D}">
      <dgm:prSet phldrT="[Text]"/>
      <dgm:spPr/>
      <dgm:t>
        <a:bodyPr/>
        <a:lstStyle/>
        <a:p>
          <a:pPr rtl="1"/>
          <a:r>
            <a:rPr lang="fa-IR" dirty="0" smtClean="0"/>
            <a:t>ایدز</a:t>
          </a:r>
          <a:endParaRPr lang="fa-IR" dirty="0"/>
        </a:p>
      </dgm:t>
    </dgm:pt>
    <dgm:pt modelId="{81038B19-D4E8-4227-9CC2-8FE0CAEE4971}" type="parTrans" cxnId="{5DAA0DEE-D771-446F-8B73-F238CF1F981B}">
      <dgm:prSet/>
      <dgm:spPr/>
      <dgm:t>
        <a:bodyPr/>
        <a:lstStyle/>
        <a:p>
          <a:pPr rtl="1"/>
          <a:endParaRPr lang="fa-IR"/>
        </a:p>
      </dgm:t>
    </dgm:pt>
    <dgm:pt modelId="{5132CD19-64DF-4409-9D39-F723A21270BF}" type="sibTrans" cxnId="{5DAA0DEE-D771-446F-8B73-F238CF1F981B}">
      <dgm:prSet/>
      <dgm:spPr/>
      <dgm:t>
        <a:bodyPr/>
        <a:lstStyle/>
        <a:p>
          <a:pPr rtl="1"/>
          <a:endParaRPr lang="fa-IR"/>
        </a:p>
      </dgm:t>
    </dgm:pt>
    <dgm:pt modelId="{62DBADD9-F13C-4F81-91A9-D88C809E11EE}">
      <dgm:prSet phldrT="[Text]"/>
      <dgm:spPr/>
      <dgm:t>
        <a:bodyPr/>
        <a:lstStyle/>
        <a:p>
          <a:pPr rtl="1"/>
          <a:r>
            <a:rPr lang="fa-IR" dirty="0" smtClean="0"/>
            <a:t>آلرژی</a:t>
          </a:r>
          <a:endParaRPr lang="fa-IR" dirty="0"/>
        </a:p>
      </dgm:t>
    </dgm:pt>
    <dgm:pt modelId="{AF1BE32F-325C-4169-9B17-DEB5B3CAF0D3}" type="parTrans" cxnId="{A4AF4D30-796B-4C1A-8538-6B88A159103D}">
      <dgm:prSet/>
      <dgm:spPr/>
      <dgm:t>
        <a:bodyPr/>
        <a:lstStyle/>
        <a:p>
          <a:pPr rtl="1"/>
          <a:endParaRPr lang="fa-IR"/>
        </a:p>
      </dgm:t>
    </dgm:pt>
    <dgm:pt modelId="{C69F58FE-3BFD-4468-8D40-D178F04E5B37}" type="sibTrans" cxnId="{A4AF4D30-796B-4C1A-8538-6B88A159103D}">
      <dgm:prSet/>
      <dgm:spPr/>
      <dgm:t>
        <a:bodyPr/>
        <a:lstStyle/>
        <a:p>
          <a:pPr rtl="1"/>
          <a:endParaRPr lang="fa-IR"/>
        </a:p>
      </dgm:t>
    </dgm:pt>
    <dgm:pt modelId="{B2994FF1-A7E8-4C35-AA88-3A895209AE0C}">
      <dgm:prSet phldrT="[Text]"/>
      <dgm:spPr/>
      <dgm:t>
        <a:bodyPr/>
        <a:lstStyle/>
        <a:p>
          <a:pPr rtl="1"/>
          <a:r>
            <a:rPr lang="fa-IR" dirty="0" smtClean="0"/>
            <a:t>خود ایمنی</a:t>
          </a:r>
          <a:endParaRPr lang="fa-IR" dirty="0"/>
        </a:p>
      </dgm:t>
    </dgm:pt>
    <dgm:pt modelId="{2F45B79A-C393-40BD-9EC1-B2D7F285CF9C}" type="parTrans" cxnId="{B31AC23F-12CF-463C-9296-E7E008AC5ED1}">
      <dgm:prSet/>
      <dgm:spPr/>
      <dgm:t>
        <a:bodyPr/>
        <a:lstStyle/>
        <a:p>
          <a:pPr rtl="1"/>
          <a:endParaRPr lang="fa-IR"/>
        </a:p>
      </dgm:t>
    </dgm:pt>
    <dgm:pt modelId="{ECC02B02-621B-4A2F-973F-5B3E9ECD49DF}" type="sibTrans" cxnId="{B31AC23F-12CF-463C-9296-E7E008AC5ED1}">
      <dgm:prSet/>
      <dgm:spPr/>
      <dgm:t>
        <a:bodyPr/>
        <a:lstStyle/>
        <a:p>
          <a:pPr rtl="1"/>
          <a:endParaRPr lang="fa-IR"/>
        </a:p>
      </dgm:t>
    </dgm:pt>
    <dgm:pt modelId="{69B64CAC-6A07-4C89-8FAA-1794C404B44E}" type="pres">
      <dgm:prSet presAssocID="{2BA41BC9-9EE6-4BA1-AEE4-802AF684A567}" presName="hierChild1" presStyleCnt="0">
        <dgm:presLayoutVars>
          <dgm:orgChart val="1"/>
          <dgm:chPref val="1"/>
          <dgm:dir/>
          <dgm:animOne val="branch"/>
          <dgm:animLvl val="lvl"/>
          <dgm:resizeHandles/>
        </dgm:presLayoutVars>
      </dgm:prSet>
      <dgm:spPr/>
      <dgm:t>
        <a:bodyPr/>
        <a:lstStyle/>
        <a:p>
          <a:pPr rtl="1"/>
          <a:endParaRPr lang="fa-IR"/>
        </a:p>
      </dgm:t>
    </dgm:pt>
    <dgm:pt modelId="{F69D8C7B-67E1-4460-803F-EBF5E3CC8F74}" type="pres">
      <dgm:prSet presAssocID="{461872F2-0EF2-4392-93C4-49586AED8E24}" presName="hierRoot1" presStyleCnt="0">
        <dgm:presLayoutVars>
          <dgm:hierBranch val="init"/>
        </dgm:presLayoutVars>
      </dgm:prSet>
      <dgm:spPr/>
    </dgm:pt>
    <dgm:pt modelId="{4CAEA67E-566E-45F4-A95B-4407DA894124}" type="pres">
      <dgm:prSet presAssocID="{461872F2-0EF2-4392-93C4-49586AED8E24}" presName="rootComposite1" presStyleCnt="0"/>
      <dgm:spPr/>
    </dgm:pt>
    <dgm:pt modelId="{C60FD134-EDB8-4231-9A5E-3F2C5D49B4C1}" type="pres">
      <dgm:prSet presAssocID="{461872F2-0EF2-4392-93C4-49586AED8E24}" presName="rootText1" presStyleLbl="node0" presStyleIdx="0" presStyleCnt="1" custLinFactNeighborX="713" custLinFactNeighborY="-55235">
        <dgm:presLayoutVars>
          <dgm:chPref val="3"/>
        </dgm:presLayoutVars>
      </dgm:prSet>
      <dgm:spPr/>
      <dgm:t>
        <a:bodyPr/>
        <a:lstStyle/>
        <a:p>
          <a:pPr rtl="1"/>
          <a:endParaRPr lang="fa-IR"/>
        </a:p>
      </dgm:t>
    </dgm:pt>
    <dgm:pt modelId="{975FE23E-883E-4C24-A2BD-E43F6FF1662E}" type="pres">
      <dgm:prSet presAssocID="{461872F2-0EF2-4392-93C4-49586AED8E24}" presName="rootConnector1" presStyleLbl="node1" presStyleIdx="0" presStyleCnt="0"/>
      <dgm:spPr/>
      <dgm:t>
        <a:bodyPr/>
        <a:lstStyle/>
        <a:p>
          <a:pPr rtl="1"/>
          <a:endParaRPr lang="fa-IR"/>
        </a:p>
      </dgm:t>
    </dgm:pt>
    <dgm:pt modelId="{32016EC6-D997-4C2C-89AB-7ADBD1E83640}" type="pres">
      <dgm:prSet presAssocID="{461872F2-0EF2-4392-93C4-49586AED8E24}" presName="hierChild2" presStyleCnt="0"/>
      <dgm:spPr/>
    </dgm:pt>
    <dgm:pt modelId="{51D8F23E-829D-425A-9AAA-A6361BFB6B47}" type="pres">
      <dgm:prSet presAssocID="{81038B19-D4E8-4227-9CC2-8FE0CAEE4971}" presName="Name37" presStyleLbl="parChTrans1D2" presStyleIdx="0" presStyleCnt="3"/>
      <dgm:spPr/>
      <dgm:t>
        <a:bodyPr/>
        <a:lstStyle/>
        <a:p>
          <a:pPr rtl="1"/>
          <a:endParaRPr lang="fa-IR"/>
        </a:p>
      </dgm:t>
    </dgm:pt>
    <dgm:pt modelId="{55BBC0C7-ABFC-4B88-A84C-FD0AD3DE578F}" type="pres">
      <dgm:prSet presAssocID="{7D58CE57-B8A6-4F6F-B1BB-E22C6D65ED1D}" presName="hierRoot2" presStyleCnt="0">
        <dgm:presLayoutVars>
          <dgm:hierBranch val="init"/>
        </dgm:presLayoutVars>
      </dgm:prSet>
      <dgm:spPr/>
    </dgm:pt>
    <dgm:pt modelId="{5185675A-1C69-401A-90B6-B8113CBDB2D5}" type="pres">
      <dgm:prSet presAssocID="{7D58CE57-B8A6-4F6F-B1BB-E22C6D65ED1D}" presName="rootComposite" presStyleCnt="0"/>
      <dgm:spPr/>
    </dgm:pt>
    <dgm:pt modelId="{15602FB8-EACF-4767-BF62-DFD79CACEE2A}" type="pres">
      <dgm:prSet presAssocID="{7D58CE57-B8A6-4F6F-B1BB-E22C6D65ED1D}" presName="rootText" presStyleLbl="node2" presStyleIdx="0" presStyleCnt="3" custLinFactX="100000" custLinFactNeighborX="140480" custLinFactNeighborY="-7208">
        <dgm:presLayoutVars>
          <dgm:chPref val="3"/>
        </dgm:presLayoutVars>
      </dgm:prSet>
      <dgm:spPr/>
      <dgm:t>
        <a:bodyPr/>
        <a:lstStyle/>
        <a:p>
          <a:pPr rtl="1"/>
          <a:endParaRPr lang="fa-IR"/>
        </a:p>
      </dgm:t>
    </dgm:pt>
    <dgm:pt modelId="{F50C9155-BF41-412A-9B11-83F5DDE3909D}" type="pres">
      <dgm:prSet presAssocID="{7D58CE57-B8A6-4F6F-B1BB-E22C6D65ED1D}" presName="rootConnector" presStyleLbl="node2" presStyleIdx="0" presStyleCnt="3"/>
      <dgm:spPr/>
      <dgm:t>
        <a:bodyPr/>
        <a:lstStyle/>
        <a:p>
          <a:pPr rtl="1"/>
          <a:endParaRPr lang="fa-IR"/>
        </a:p>
      </dgm:t>
    </dgm:pt>
    <dgm:pt modelId="{1316C5C7-7074-42CA-BF01-60D646BAE7EC}" type="pres">
      <dgm:prSet presAssocID="{7D58CE57-B8A6-4F6F-B1BB-E22C6D65ED1D}" presName="hierChild4" presStyleCnt="0"/>
      <dgm:spPr/>
    </dgm:pt>
    <dgm:pt modelId="{7A5849F6-3C61-4C8A-860F-FE7E65C392AC}" type="pres">
      <dgm:prSet presAssocID="{7D58CE57-B8A6-4F6F-B1BB-E22C6D65ED1D}" presName="hierChild5" presStyleCnt="0"/>
      <dgm:spPr/>
    </dgm:pt>
    <dgm:pt modelId="{0C215682-74A0-471B-A16E-E20F77C382FC}" type="pres">
      <dgm:prSet presAssocID="{AF1BE32F-325C-4169-9B17-DEB5B3CAF0D3}" presName="Name37" presStyleLbl="parChTrans1D2" presStyleIdx="1" presStyleCnt="3"/>
      <dgm:spPr/>
      <dgm:t>
        <a:bodyPr/>
        <a:lstStyle/>
        <a:p>
          <a:pPr rtl="1"/>
          <a:endParaRPr lang="fa-IR"/>
        </a:p>
      </dgm:t>
    </dgm:pt>
    <dgm:pt modelId="{96255D7F-93BB-4D3A-9268-968F9A4AD1CB}" type="pres">
      <dgm:prSet presAssocID="{62DBADD9-F13C-4F81-91A9-D88C809E11EE}" presName="hierRoot2" presStyleCnt="0">
        <dgm:presLayoutVars>
          <dgm:hierBranch val="init"/>
        </dgm:presLayoutVars>
      </dgm:prSet>
      <dgm:spPr/>
    </dgm:pt>
    <dgm:pt modelId="{9C180F39-D92D-4DC8-8273-FB2EA21E7B36}" type="pres">
      <dgm:prSet presAssocID="{62DBADD9-F13C-4F81-91A9-D88C809E11EE}" presName="rootComposite" presStyleCnt="0"/>
      <dgm:spPr/>
    </dgm:pt>
    <dgm:pt modelId="{A707A93D-2966-4B69-9C8A-59BE36921F46}" type="pres">
      <dgm:prSet presAssocID="{62DBADD9-F13C-4F81-91A9-D88C809E11EE}" presName="rootText" presStyleLbl="node2" presStyleIdx="1" presStyleCnt="3">
        <dgm:presLayoutVars>
          <dgm:chPref val="3"/>
        </dgm:presLayoutVars>
      </dgm:prSet>
      <dgm:spPr/>
      <dgm:t>
        <a:bodyPr/>
        <a:lstStyle/>
        <a:p>
          <a:pPr rtl="1"/>
          <a:endParaRPr lang="fa-IR"/>
        </a:p>
      </dgm:t>
    </dgm:pt>
    <dgm:pt modelId="{A6670343-8153-4B2B-8CF1-DE8F8F8BC7AE}" type="pres">
      <dgm:prSet presAssocID="{62DBADD9-F13C-4F81-91A9-D88C809E11EE}" presName="rootConnector" presStyleLbl="node2" presStyleIdx="1" presStyleCnt="3"/>
      <dgm:spPr/>
      <dgm:t>
        <a:bodyPr/>
        <a:lstStyle/>
        <a:p>
          <a:pPr rtl="1"/>
          <a:endParaRPr lang="fa-IR"/>
        </a:p>
      </dgm:t>
    </dgm:pt>
    <dgm:pt modelId="{5CD6780D-0865-4771-A49F-AA995BC486F9}" type="pres">
      <dgm:prSet presAssocID="{62DBADD9-F13C-4F81-91A9-D88C809E11EE}" presName="hierChild4" presStyleCnt="0"/>
      <dgm:spPr/>
    </dgm:pt>
    <dgm:pt modelId="{694AF8E0-009F-4732-9085-C762AB3A3875}" type="pres">
      <dgm:prSet presAssocID="{62DBADD9-F13C-4F81-91A9-D88C809E11EE}" presName="hierChild5" presStyleCnt="0"/>
      <dgm:spPr/>
    </dgm:pt>
    <dgm:pt modelId="{512DB276-2405-45B0-8DB8-0F06F1D15A4F}" type="pres">
      <dgm:prSet presAssocID="{2F45B79A-C393-40BD-9EC1-B2D7F285CF9C}" presName="Name37" presStyleLbl="parChTrans1D2" presStyleIdx="2" presStyleCnt="3"/>
      <dgm:spPr/>
      <dgm:t>
        <a:bodyPr/>
        <a:lstStyle/>
        <a:p>
          <a:pPr rtl="1"/>
          <a:endParaRPr lang="fa-IR"/>
        </a:p>
      </dgm:t>
    </dgm:pt>
    <dgm:pt modelId="{9B022BBB-FD43-436A-97B3-5D16BC1CCE23}" type="pres">
      <dgm:prSet presAssocID="{B2994FF1-A7E8-4C35-AA88-3A895209AE0C}" presName="hierRoot2" presStyleCnt="0">
        <dgm:presLayoutVars>
          <dgm:hierBranch val="init"/>
        </dgm:presLayoutVars>
      </dgm:prSet>
      <dgm:spPr/>
    </dgm:pt>
    <dgm:pt modelId="{01E8F0EA-0BDC-4C1A-8A71-256B93D6E578}" type="pres">
      <dgm:prSet presAssocID="{B2994FF1-A7E8-4C35-AA88-3A895209AE0C}" presName="rootComposite" presStyleCnt="0"/>
      <dgm:spPr/>
    </dgm:pt>
    <dgm:pt modelId="{482FC8A5-5F3B-41A5-9797-2396E558AE39}" type="pres">
      <dgm:prSet presAssocID="{B2994FF1-A7E8-4C35-AA88-3A895209AE0C}" presName="rootText" presStyleLbl="node2" presStyleIdx="2" presStyleCnt="3" custLinFactX="-100000" custLinFactNeighborX="-136085" custLinFactNeighborY="-7209">
        <dgm:presLayoutVars>
          <dgm:chPref val="3"/>
        </dgm:presLayoutVars>
      </dgm:prSet>
      <dgm:spPr/>
      <dgm:t>
        <a:bodyPr/>
        <a:lstStyle/>
        <a:p>
          <a:pPr rtl="1"/>
          <a:endParaRPr lang="fa-IR"/>
        </a:p>
      </dgm:t>
    </dgm:pt>
    <dgm:pt modelId="{09997092-F355-43DB-A61C-0D8AE81CEDC6}" type="pres">
      <dgm:prSet presAssocID="{B2994FF1-A7E8-4C35-AA88-3A895209AE0C}" presName="rootConnector" presStyleLbl="node2" presStyleIdx="2" presStyleCnt="3"/>
      <dgm:spPr/>
      <dgm:t>
        <a:bodyPr/>
        <a:lstStyle/>
        <a:p>
          <a:pPr rtl="1"/>
          <a:endParaRPr lang="fa-IR"/>
        </a:p>
      </dgm:t>
    </dgm:pt>
    <dgm:pt modelId="{5BD73F7D-B711-42A9-91EB-812A881839E7}" type="pres">
      <dgm:prSet presAssocID="{B2994FF1-A7E8-4C35-AA88-3A895209AE0C}" presName="hierChild4" presStyleCnt="0"/>
      <dgm:spPr/>
    </dgm:pt>
    <dgm:pt modelId="{1F042CEE-1340-4426-9D24-9601B105A9AE}" type="pres">
      <dgm:prSet presAssocID="{B2994FF1-A7E8-4C35-AA88-3A895209AE0C}" presName="hierChild5" presStyleCnt="0"/>
      <dgm:spPr/>
    </dgm:pt>
    <dgm:pt modelId="{0768F2E9-CB32-47F1-8A21-11985A462AC1}" type="pres">
      <dgm:prSet presAssocID="{461872F2-0EF2-4392-93C4-49586AED8E24}" presName="hierChild3" presStyleCnt="0"/>
      <dgm:spPr/>
    </dgm:pt>
  </dgm:ptLst>
  <dgm:cxnLst>
    <dgm:cxn modelId="{A91CC9E2-87AB-4B71-A628-92890A262B16}" type="presOf" srcId="{7D58CE57-B8A6-4F6F-B1BB-E22C6D65ED1D}" destId="{F50C9155-BF41-412A-9B11-83F5DDE3909D}" srcOrd="1" destOrd="0" presId="urn:microsoft.com/office/officeart/2005/8/layout/orgChart1"/>
    <dgm:cxn modelId="{C6DD2918-0F73-4FCB-AF87-2A0686C5827F}" type="presOf" srcId="{62DBADD9-F13C-4F81-91A9-D88C809E11EE}" destId="{A707A93D-2966-4B69-9C8A-59BE36921F46}" srcOrd="0" destOrd="0" presId="urn:microsoft.com/office/officeart/2005/8/layout/orgChart1"/>
    <dgm:cxn modelId="{D9719C1A-65E3-429D-B29C-2B9B7E1748BB}" type="presOf" srcId="{81038B19-D4E8-4227-9CC2-8FE0CAEE4971}" destId="{51D8F23E-829D-425A-9AAA-A6361BFB6B47}" srcOrd="0" destOrd="0" presId="urn:microsoft.com/office/officeart/2005/8/layout/orgChart1"/>
    <dgm:cxn modelId="{5DAA0DEE-D771-446F-8B73-F238CF1F981B}" srcId="{461872F2-0EF2-4392-93C4-49586AED8E24}" destId="{7D58CE57-B8A6-4F6F-B1BB-E22C6D65ED1D}" srcOrd="0" destOrd="0" parTransId="{81038B19-D4E8-4227-9CC2-8FE0CAEE4971}" sibTransId="{5132CD19-64DF-4409-9D39-F723A21270BF}"/>
    <dgm:cxn modelId="{5A41037B-4313-4697-B068-0996DED91EB4}" type="presOf" srcId="{7D58CE57-B8A6-4F6F-B1BB-E22C6D65ED1D}" destId="{15602FB8-EACF-4767-BF62-DFD79CACEE2A}" srcOrd="0" destOrd="0" presId="urn:microsoft.com/office/officeart/2005/8/layout/orgChart1"/>
    <dgm:cxn modelId="{88E82542-B8BB-45D8-A8C6-8BC07C0FF02D}" type="presOf" srcId="{461872F2-0EF2-4392-93C4-49586AED8E24}" destId="{C60FD134-EDB8-4231-9A5E-3F2C5D49B4C1}" srcOrd="0" destOrd="0" presId="urn:microsoft.com/office/officeart/2005/8/layout/orgChart1"/>
    <dgm:cxn modelId="{CC46DCF1-5D38-466B-960D-7DA4497CCB19}" type="presOf" srcId="{461872F2-0EF2-4392-93C4-49586AED8E24}" destId="{975FE23E-883E-4C24-A2BD-E43F6FF1662E}" srcOrd="1" destOrd="0" presId="urn:microsoft.com/office/officeart/2005/8/layout/orgChart1"/>
    <dgm:cxn modelId="{B31AC23F-12CF-463C-9296-E7E008AC5ED1}" srcId="{461872F2-0EF2-4392-93C4-49586AED8E24}" destId="{B2994FF1-A7E8-4C35-AA88-3A895209AE0C}" srcOrd="2" destOrd="0" parTransId="{2F45B79A-C393-40BD-9EC1-B2D7F285CF9C}" sibTransId="{ECC02B02-621B-4A2F-973F-5B3E9ECD49DF}"/>
    <dgm:cxn modelId="{011CF231-5D5E-4B1D-94BF-90D0ACE6BC9C}" type="presOf" srcId="{62DBADD9-F13C-4F81-91A9-D88C809E11EE}" destId="{A6670343-8153-4B2B-8CF1-DE8F8F8BC7AE}" srcOrd="1" destOrd="0" presId="urn:microsoft.com/office/officeart/2005/8/layout/orgChart1"/>
    <dgm:cxn modelId="{6BB45831-17C6-40CF-A414-CB622D5549D9}" type="presOf" srcId="{B2994FF1-A7E8-4C35-AA88-3A895209AE0C}" destId="{09997092-F355-43DB-A61C-0D8AE81CEDC6}" srcOrd="1" destOrd="0" presId="urn:microsoft.com/office/officeart/2005/8/layout/orgChart1"/>
    <dgm:cxn modelId="{A4AF4D30-796B-4C1A-8538-6B88A159103D}" srcId="{461872F2-0EF2-4392-93C4-49586AED8E24}" destId="{62DBADD9-F13C-4F81-91A9-D88C809E11EE}" srcOrd="1" destOrd="0" parTransId="{AF1BE32F-325C-4169-9B17-DEB5B3CAF0D3}" sibTransId="{C69F58FE-3BFD-4468-8D40-D178F04E5B37}"/>
    <dgm:cxn modelId="{69E56ED6-50D9-4824-9AD9-EAAF01BCF3A1}" srcId="{2BA41BC9-9EE6-4BA1-AEE4-802AF684A567}" destId="{461872F2-0EF2-4392-93C4-49586AED8E24}" srcOrd="0" destOrd="0" parTransId="{48B94F96-AA84-4FB2-91D4-9EDCB1F1CC1F}" sibTransId="{BA7FF36D-2B0C-4E2C-B339-850D176F79E2}"/>
    <dgm:cxn modelId="{648D9874-7951-46F1-B497-9F86A9E0BB24}" type="presOf" srcId="{AF1BE32F-325C-4169-9B17-DEB5B3CAF0D3}" destId="{0C215682-74A0-471B-A16E-E20F77C382FC}" srcOrd="0" destOrd="0" presId="urn:microsoft.com/office/officeart/2005/8/layout/orgChart1"/>
    <dgm:cxn modelId="{CDDB02A1-5FBF-4298-9063-BE7FAB66E80E}" type="presOf" srcId="{2BA41BC9-9EE6-4BA1-AEE4-802AF684A567}" destId="{69B64CAC-6A07-4C89-8FAA-1794C404B44E}" srcOrd="0" destOrd="0" presId="urn:microsoft.com/office/officeart/2005/8/layout/orgChart1"/>
    <dgm:cxn modelId="{867E4355-5714-4D2D-A09E-B123E7BFA2D9}" type="presOf" srcId="{2F45B79A-C393-40BD-9EC1-B2D7F285CF9C}" destId="{512DB276-2405-45B0-8DB8-0F06F1D15A4F}" srcOrd="0" destOrd="0" presId="urn:microsoft.com/office/officeart/2005/8/layout/orgChart1"/>
    <dgm:cxn modelId="{23811CF0-99AD-47EA-84E3-1E1ED1DA3379}" type="presOf" srcId="{B2994FF1-A7E8-4C35-AA88-3A895209AE0C}" destId="{482FC8A5-5F3B-41A5-9797-2396E558AE39}" srcOrd="0" destOrd="0" presId="urn:microsoft.com/office/officeart/2005/8/layout/orgChart1"/>
    <dgm:cxn modelId="{FAE34F2F-65ED-492A-BE8D-1F395044C662}" type="presParOf" srcId="{69B64CAC-6A07-4C89-8FAA-1794C404B44E}" destId="{F69D8C7B-67E1-4460-803F-EBF5E3CC8F74}" srcOrd="0" destOrd="0" presId="urn:microsoft.com/office/officeart/2005/8/layout/orgChart1"/>
    <dgm:cxn modelId="{807CADDB-0FC0-40D3-9656-7AA3DFA5A40B}" type="presParOf" srcId="{F69D8C7B-67E1-4460-803F-EBF5E3CC8F74}" destId="{4CAEA67E-566E-45F4-A95B-4407DA894124}" srcOrd="0" destOrd="0" presId="urn:microsoft.com/office/officeart/2005/8/layout/orgChart1"/>
    <dgm:cxn modelId="{A72CE31C-BF6B-4B68-A8AF-C9EF8CA3E8C2}" type="presParOf" srcId="{4CAEA67E-566E-45F4-A95B-4407DA894124}" destId="{C60FD134-EDB8-4231-9A5E-3F2C5D49B4C1}" srcOrd="0" destOrd="0" presId="urn:microsoft.com/office/officeart/2005/8/layout/orgChart1"/>
    <dgm:cxn modelId="{269E5E20-0185-4D4D-B974-C87C72FE7301}" type="presParOf" srcId="{4CAEA67E-566E-45F4-A95B-4407DA894124}" destId="{975FE23E-883E-4C24-A2BD-E43F6FF1662E}" srcOrd="1" destOrd="0" presId="urn:microsoft.com/office/officeart/2005/8/layout/orgChart1"/>
    <dgm:cxn modelId="{13417988-E96E-49F8-8F21-76AB16C58C5C}" type="presParOf" srcId="{F69D8C7B-67E1-4460-803F-EBF5E3CC8F74}" destId="{32016EC6-D997-4C2C-89AB-7ADBD1E83640}" srcOrd="1" destOrd="0" presId="urn:microsoft.com/office/officeart/2005/8/layout/orgChart1"/>
    <dgm:cxn modelId="{B97ECEA9-C34C-4FF1-BB7F-A80A26B2EA3D}" type="presParOf" srcId="{32016EC6-D997-4C2C-89AB-7ADBD1E83640}" destId="{51D8F23E-829D-425A-9AAA-A6361BFB6B47}" srcOrd="0" destOrd="0" presId="urn:microsoft.com/office/officeart/2005/8/layout/orgChart1"/>
    <dgm:cxn modelId="{95B4A751-9636-46E4-91A7-B4056923955F}" type="presParOf" srcId="{32016EC6-D997-4C2C-89AB-7ADBD1E83640}" destId="{55BBC0C7-ABFC-4B88-A84C-FD0AD3DE578F}" srcOrd="1" destOrd="0" presId="urn:microsoft.com/office/officeart/2005/8/layout/orgChart1"/>
    <dgm:cxn modelId="{56E05B40-3A1D-47D4-A4DE-D3A563F5FE23}" type="presParOf" srcId="{55BBC0C7-ABFC-4B88-A84C-FD0AD3DE578F}" destId="{5185675A-1C69-401A-90B6-B8113CBDB2D5}" srcOrd="0" destOrd="0" presId="urn:microsoft.com/office/officeart/2005/8/layout/orgChart1"/>
    <dgm:cxn modelId="{6AC130E6-B63E-4927-B94F-33E7574E465F}" type="presParOf" srcId="{5185675A-1C69-401A-90B6-B8113CBDB2D5}" destId="{15602FB8-EACF-4767-BF62-DFD79CACEE2A}" srcOrd="0" destOrd="0" presId="urn:microsoft.com/office/officeart/2005/8/layout/orgChart1"/>
    <dgm:cxn modelId="{8C5B087D-84AF-475C-9AFF-ECB41F32D2A9}" type="presParOf" srcId="{5185675A-1C69-401A-90B6-B8113CBDB2D5}" destId="{F50C9155-BF41-412A-9B11-83F5DDE3909D}" srcOrd="1" destOrd="0" presId="urn:microsoft.com/office/officeart/2005/8/layout/orgChart1"/>
    <dgm:cxn modelId="{00D4A34A-864E-4ABD-9D85-03D7DD22FF9A}" type="presParOf" srcId="{55BBC0C7-ABFC-4B88-A84C-FD0AD3DE578F}" destId="{1316C5C7-7074-42CA-BF01-60D646BAE7EC}" srcOrd="1" destOrd="0" presId="urn:microsoft.com/office/officeart/2005/8/layout/orgChart1"/>
    <dgm:cxn modelId="{8EBB5209-A376-4D1C-9167-BF3D814209AB}" type="presParOf" srcId="{55BBC0C7-ABFC-4B88-A84C-FD0AD3DE578F}" destId="{7A5849F6-3C61-4C8A-860F-FE7E65C392AC}" srcOrd="2" destOrd="0" presId="urn:microsoft.com/office/officeart/2005/8/layout/orgChart1"/>
    <dgm:cxn modelId="{D30052DF-AE1E-4FB7-9F25-D2FCE451C479}" type="presParOf" srcId="{32016EC6-D997-4C2C-89AB-7ADBD1E83640}" destId="{0C215682-74A0-471B-A16E-E20F77C382FC}" srcOrd="2" destOrd="0" presId="urn:microsoft.com/office/officeart/2005/8/layout/orgChart1"/>
    <dgm:cxn modelId="{26EEE17E-249C-4B5D-8725-8DAB7446EDAF}" type="presParOf" srcId="{32016EC6-D997-4C2C-89AB-7ADBD1E83640}" destId="{96255D7F-93BB-4D3A-9268-968F9A4AD1CB}" srcOrd="3" destOrd="0" presId="urn:microsoft.com/office/officeart/2005/8/layout/orgChart1"/>
    <dgm:cxn modelId="{C9395132-1B2B-4D33-AFCF-5DB2163FA884}" type="presParOf" srcId="{96255D7F-93BB-4D3A-9268-968F9A4AD1CB}" destId="{9C180F39-D92D-4DC8-8273-FB2EA21E7B36}" srcOrd="0" destOrd="0" presId="urn:microsoft.com/office/officeart/2005/8/layout/orgChart1"/>
    <dgm:cxn modelId="{CC1C0BB7-E21B-4426-8330-246FBA823642}" type="presParOf" srcId="{9C180F39-D92D-4DC8-8273-FB2EA21E7B36}" destId="{A707A93D-2966-4B69-9C8A-59BE36921F46}" srcOrd="0" destOrd="0" presId="urn:microsoft.com/office/officeart/2005/8/layout/orgChart1"/>
    <dgm:cxn modelId="{0FD1EE25-2419-4197-BAE0-898ADE379AB3}" type="presParOf" srcId="{9C180F39-D92D-4DC8-8273-FB2EA21E7B36}" destId="{A6670343-8153-4B2B-8CF1-DE8F8F8BC7AE}" srcOrd="1" destOrd="0" presId="urn:microsoft.com/office/officeart/2005/8/layout/orgChart1"/>
    <dgm:cxn modelId="{84E45514-90AC-40E3-9932-10ED093495B5}" type="presParOf" srcId="{96255D7F-93BB-4D3A-9268-968F9A4AD1CB}" destId="{5CD6780D-0865-4771-A49F-AA995BC486F9}" srcOrd="1" destOrd="0" presId="urn:microsoft.com/office/officeart/2005/8/layout/orgChart1"/>
    <dgm:cxn modelId="{4774CF62-CD1C-4C44-89EA-9354332159AD}" type="presParOf" srcId="{96255D7F-93BB-4D3A-9268-968F9A4AD1CB}" destId="{694AF8E0-009F-4732-9085-C762AB3A3875}" srcOrd="2" destOrd="0" presId="urn:microsoft.com/office/officeart/2005/8/layout/orgChart1"/>
    <dgm:cxn modelId="{C3DBE742-3536-46E2-BE4F-5D5BF7E2FED2}" type="presParOf" srcId="{32016EC6-D997-4C2C-89AB-7ADBD1E83640}" destId="{512DB276-2405-45B0-8DB8-0F06F1D15A4F}" srcOrd="4" destOrd="0" presId="urn:microsoft.com/office/officeart/2005/8/layout/orgChart1"/>
    <dgm:cxn modelId="{8E4DDA12-E01C-40EC-9277-A998C9FD843C}" type="presParOf" srcId="{32016EC6-D997-4C2C-89AB-7ADBD1E83640}" destId="{9B022BBB-FD43-436A-97B3-5D16BC1CCE23}" srcOrd="5" destOrd="0" presId="urn:microsoft.com/office/officeart/2005/8/layout/orgChart1"/>
    <dgm:cxn modelId="{D7C13974-9BD3-4E0A-941A-C3FF29496B23}" type="presParOf" srcId="{9B022BBB-FD43-436A-97B3-5D16BC1CCE23}" destId="{01E8F0EA-0BDC-4C1A-8A71-256B93D6E578}" srcOrd="0" destOrd="0" presId="urn:microsoft.com/office/officeart/2005/8/layout/orgChart1"/>
    <dgm:cxn modelId="{7037AD47-B19E-4026-BAF5-4A6A1B5147E6}" type="presParOf" srcId="{01E8F0EA-0BDC-4C1A-8A71-256B93D6E578}" destId="{482FC8A5-5F3B-41A5-9797-2396E558AE39}" srcOrd="0" destOrd="0" presId="urn:microsoft.com/office/officeart/2005/8/layout/orgChart1"/>
    <dgm:cxn modelId="{81102D29-E561-4D7A-A8A8-AD0A9A804C11}" type="presParOf" srcId="{01E8F0EA-0BDC-4C1A-8A71-256B93D6E578}" destId="{09997092-F355-43DB-A61C-0D8AE81CEDC6}" srcOrd="1" destOrd="0" presId="urn:microsoft.com/office/officeart/2005/8/layout/orgChart1"/>
    <dgm:cxn modelId="{B4572931-E1F9-4AF4-9B8D-F15EF93FA306}" type="presParOf" srcId="{9B022BBB-FD43-436A-97B3-5D16BC1CCE23}" destId="{5BD73F7D-B711-42A9-91EB-812A881839E7}" srcOrd="1" destOrd="0" presId="urn:microsoft.com/office/officeart/2005/8/layout/orgChart1"/>
    <dgm:cxn modelId="{440B9AC1-CC93-4C13-8BD9-08A2D7296B00}" type="presParOf" srcId="{9B022BBB-FD43-436A-97B3-5D16BC1CCE23}" destId="{1F042CEE-1340-4426-9D24-9601B105A9AE}" srcOrd="2" destOrd="0" presId="urn:microsoft.com/office/officeart/2005/8/layout/orgChart1"/>
    <dgm:cxn modelId="{1B4A0E7C-B9CE-4433-A00A-5175A52DA2A4}" type="presParOf" srcId="{F69D8C7B-67E1-4460-803F-EBF5E3CC8F74}" destId="{0768F2E9-CB32-47F1-8A21-11985A462AC1}" srcOrd="2" destOrd="0" presId="urn:microsoft.com/office/officeart/2005/8/layout/orgChart1"/>
  </dgm:cxnLst>
  <dgm:bg/>
  <dgm:whole/>
</dgm:dataModel>
</file>

<file path=ppt/diagrams/data2.xml><?xml version="1.0" encoding="utf-8"?>
<dgm:dataModel xmlns:dgm="http://schemas.openxmlformats.org/drawingml/2006/diagram" xmlns:a="http://schemas.openxmlformats.org/drawingml/2006/main">
  <dgm:ptLst>
    <dgm:pt modelId="{576613FF-1456-4CD3-81A0-E7A24040206C}" type="doc">
      <dgm:prSet loTypeId="urn:microsoft.com/office/officeart/2005/8/layout/orgChart1" loCatId="hierarchy" qsTypeId="urn:microsoft.com/office/officeart/2005/8/quickstyle/simple5" qsCatId="simple" csTypeId="urn:microsoft.com/office/officeart/2005/8/colors/accent2_3" csCatId="accent2" phldr="1"/>
      <dgm:spPr/>
      <dgm:t>
        <a:bodyPr/>
        <a:lstStyle/>
        <a:p>
          <a:pPr rtl="1"/>
          <a:endParaRPr lang="fa-IR"/>
        </a:p>
      </dgm:t>
    </dgm:pt>
    <dgm:pt modelId="{3F1F22C3-F523-44B8-85DE-8247E8A45C6F}">
      <dgm:prSet phldrT="[Text]"/>
      <dgm:spPr/>
      <dgm:t>
        <a:bodyPr/>
        <a:lstStyle/>
        <a:p>
          <a:pPr rtl="1"/>
          <a:r>
            <a:rPr lang="fa-IR" dirty="0" smtClean="0"/>
            <a:t>نخستین خط دفاعی</a:t>
          </a:r>
          <a:endParaRPr lang="fa-IR" dirty="0"/>
        </a:p>
      </dgm:t>
    </dgm:pt>
    <dgm:pt modelId="{5220BE38-1B7E-49E0-A84C-61290AEEEF55}" type="parTrans" cxnId="{C8112DB6-29B6-4890-B930-CECB6DC85BF8}">
      <dgm:prSet/>
      <dgm:spPr/>
      <dgm:t>
        <a:bodyPr/>
        <a:lstStyle/>
        <a:p>
          <a:pPr rtl="1"/>
          <a:endParaRPr lang="fa-IR"/>
        </a:p>
      </dgm:t>
    </dgm:pt>
    <dgm:pt modelId="{87A8E4DE-AF17-4C43-AF39-78EE7B9E8245}" type="sibTrans" cxnId="{C8112DB6-29B6-4890-B930-CECB6DC85BF8}">
      <dgm:prSet/>
      <dgm:spPr/>
      <dgm:t>
        <a:bodyPr/>
        <a:lstStyle/>
        <a:p>
          <a:pPr rtl="1"/>
          <a:endParaRPr lang="fa-IR"/>
        </a:p>
      </dgm:t>
    </dgm:pt>
    <dgm:pt modelId="{C54A7E07-C9C5-4F13-89E2-25373570BB25}" type="asst">
      <dgm:prSet phldrT="[Text]"/>
      <dgm:spPr/>
      <dgm:t>
        <a:bodyPr/>
        <a:lstStyle/>
        <a:p>
          <a:pPr rtl="1"/>
          <a:r>
            <a:rPr lang="fa-IR" dirty="0" smtClean="0"/>
            <a:t>مخاط</a:t>
          </a:r>
          <a:endParaRPr lang="fa-IR" dirty="0"/>
        </a:p>
      </dgm:t>
    </dgm:pt>
    <dgm:pt modelId="{EEE7BB6D-0E91-49EA-B76C-8108CD7551CB}" type="parTrans" cxnId="{39F1CA7E-BD94-4B14-80F3-A778D4ED8338}">
      <dgm:prSet/>
      <dgm:spPr/>
      <dgm:t>
        <a:bodyPr/>
        <a:lstStyle/>
        <a:p>
          <a:pPr rtl="1"/>
          <a:endParaRPr lang="fa-IR"/>
        </a:p>
      </dgm:t>
    </dgm:pt>
    <dgm:pt modelId="{ED614DA4-2047-4B2E-9463-37762E382110}" type="sibTrans" cxnId="{39F1CA7E-BD94-4B14-80F3-A778D4ED8338}">
      <dgm:prSet/>
      <dgm:spPr/>
      <dgm:t>
        <a:bodyPr/>
        <a:lstStyle/>
        <a:p>
          <a:pPr rtl="1"/>
          <a:endParaRPr lang="fa-IR"/>
        </a:p>
      </dgm:t>
    </dgm:pt>
    <dgm:pt modelId="{0B6F6AA6-1356-4FD3-BF63-2FC4D39F28EE}" type="asst">
      <dgm:prSet/>
      <dgm:spPr/>
      <dgm:t>
        <a:bodyPr/>
        <a:lstStyle/>
        <a:p>
          <a:pPr rtl="1"/>
          <a:r>
            <a:rPr lang="fa-IR" dirty="0" smtClean="0"/>
            <a:t>پوست </a:t>
          </a:r>
          <a:endParaRPr lang="fa-IR" dirty="0"/>
        </a:p>
      </dgm:t>
    </dgm:pt>
    <dgm:pt modelId="{A2FCED62-6521-4A67-957E-CA3CA36A56F6}" type="parTrans" cxnId="{0870773B-0A26-4138-A029-AA25116A2C7B}">
      <dgm:prSet/>
      <dgm:spPr/>
      <dgm:t>
        <a:bodyPr/>
        <a:lstStyle/>
        <a:p>
          <a:pPr rtl="1"/>
          <a:endParaRPr lang="fa-IR"/>
        </a:p>
      </dgm:t>
    </dgm:pt>
    <dgm:pt modelId="{A1E96890-C48C-443D-8F78-321B017DF763}" type="sibTrans" cxnId="{0870773B-0A26-4138-A029-AA25116A2C7B}">
      <dgm:prSet/>
      <dgm:spPr/>
      <dgm:t>
        <a:bodyPr/>
        <a:lstStyle/>
        <a:p>
          <a:pPr rtl="1"/>
          <a:endParaRPr lang="fa-IR"/>
        </a:p>
      </dgm:t>
    </dgm:pt>
    <dgm:pt modelId="{504A58F1-B295-4409-BE1C-F4EDB05FD68C}" type="pres">
      <dgm:prSet presAssocID="{576613FF-1456-4CD3-81A0-E7A24040206C}" presName="hierChild1" presStyleCnt="0">
        <dgm:presLayoutVars>
          <dgm:orgChart val="1"/>
          <dgm:chPref val="1"/>
          <dgm:dir/>
          <dgm:animOne val="branch"/>
          <dgm:animLvl val="lvl"/>
          <dgm:resizeHandles/>
        </dgm:presLayoutVars>
      </dgm:prSet>
      <dgm:spPr/>
      <dgm:t>
        <a:bodyPr/>
        <a:lstStyle/>
        <a:p>
          <a:pPr rtl="1"/>
          <a:endParaRPr lang="fa-IR"/>
        </a:p>
      </dgm:t>
    </dgm:pt>
    <dgm:pt modelId="{6D4C2C67-0049-4B2E-80C4-FE8BEACCF10A}" type="pres">
      <dgm:prSet presAssocID="{3F1F22C3-F523-44B8-85DE-8247E8A45C6F}" presName="hierRoot1" presStyleCnt="0">
        <dgm:presLayoutVars>
          <dgm:hierBranch val="init"/>
        </dgm:presLayoutVars>
      </dgm:prSet>
      <dgm:spPr/>
    </dgm:pt>
    <dgm:pt modelId="{B3DCA02E-920C-4DA2-AF97-3921F3D2827E}" type="pres">
      <dgm:prSet presAssocID="{3F1F22C3-F523-44B8-85DE-8247E8A45C6F}" presName="rootComposite1" presStyleCnt="0"/>
      <dgm:spPr/>
    </dgm:pt>
    <dgm:pt modelId="{403ED814-AA59-450B-8E8B-0B2677A98D5F}" type="pres">
      <dgm:prSet presAssocID="{3F1F22C3-F523-44B8-85DE-8247E8A45C6F}" presName="rootText1" presStyleLbl="node0" presStyleIdx="0" presStyleCnt="1" custScaleX="149248" custLinFactNeighborX="-4272" custLinFactNeighborY="-5410">
        <dgm:presLayoutVars>
          <dgm:chPref val="3"/>
        </dgm:presLayoutVars>
      </dgm:prSet>
      <dgm:spPr/>
      <dgm:t>
        <a:bodyPr/>
        <a:lstStyle/>
        <a:p>
          <a:pPr rtl="1"/>
          <a:endParaRPr lang="fa-IR"/>
        </a:p>
      </dgm:t>
    </dgm:pt>
    <dgm:pt modelId="{080C86C2-2AF6-4C7A-ACD7-AC662071CAC6}" type="pres">
      <dgm:prSet presAssocID="{3F1F22C3-F523-44B8-85DE-8247E8A45C6F}" presName="rootConnector1" presStyleLbl="node1" presStyleIdx="0" presStyleCnt="0"/>
      <dgm:spPr/>
      <dgm:t>
        <a:bodyPr/>
        <a:lstStyle/>
        <a:p>
          <a:pPr rtl="1"/>
          <a:endParaRPr lang="fa-IR"/>
        </a:p>
      </dgm:t>
    </dgm:pt>
    <dgm:pt modelId="{D1A22ADE-2FFE-4D57-88C0-54B3B40C8968}" type="pres">
      <dgm:prSet presAssocID="{3F1F22C3-F523-44B8-85DE-8247E8A45C6F}" presName="hierChild2" presStyleCnt="0"/>
      <dgm:spPr/>
    </dgm:pt>
    <dgm:pt modelId="{FDE06372-6DBC-4D49-AE90-865DF6AFB49C}" type="pres">
      <dgm:prSet presAssocID="{3F1F22C3-F523-44B8-85DE-8247E8A45C6F}" presName="hierChild3" presStyleCnt="0"/>
      <dgm:spPr/>
    </dgm:pt>
    <dgm:pt modelId="{C276461B-36C5-4E28-BC6E-303C0DB58EBB}" type="pres">
      <dgm:prSet presAssocID="{EEE7BB6D-0E91-49EA-B76C-8108CD7551CB}" presName="Name111" presStyleLbl="parChTrans1D2" presStyleIdx="0" presStyleCnt="2"/>
      <dgm:spPr/>
      <dgm:t>
        <a:bodyPr/>
        <a:lstStyle/>
        <a:p>
          <a:pPr rtl="1"/>
          <a:endParaRPr lang="fa-IR"/>
        </a:p>
      </dgm:t>
    </dgm:pt>
    <dgm:pt modelId="{0CA7EF46-AE1A-40E0-B94D-C1004FBE1363}" type="pres">
      <dgm:prSet presAssocID="{C54A7E07-C9C5-4F13-89E2-25373570BB25}" presName="hierRoot3" presStyleCnt="0">
        <dgm:presLayoutVars>
          <dgm:hierBranch val="init"/>
        </dgm:presLayoutVars>
      </dgm:prSet>
      <dgm:spPr/>
    </dgm:pt>
    <dgm:pt modelId="{03B01C95-0425-4489-80A8-D5891B33C99E}" type="pres">
      <dgm:prSet presAssocID="{C54A7E07-C9C5-4F13-89E2-25373570BB25}" presName="rootComposite3" presStyleCnt="0"/>
      <dgm:spPr/>
    </dgm:pt>
    <dgm:pt modelId="{B431B86D-427A-438B-BBD0-A910699A18B5}" type="pres">
      <dgm:prSet presAssocID="{C54A7E07-C9C5-4F13-89E2-25373570BB25}" presName="rootText3" presStyleLbl="asst1" presStyleIdx="0" presStyleCnt="2">
        <dgm:presLayoutVars>
          <dgm:chPref val="3"/>
        </dgm:presLayoutVars>
      </dgm:prSet>
      <dgm:spPr/>
      <dgm:t>
        <a:bodyPr/>
        <a:lstStyle/>
        <a:p>
          <a:pPr rtl="1"/>
          <a:endParaRPr lang="fa-IR"/>
        </a:p>
      </dgm:t>
    </dgm:pt>
    <dgm:pt modelId="{7422B478-4B17-4A20-9933-65E72FDB8ACF}" type="pres">
      <dgm:prSet presAssocID="{C54A7E07-C9C5-4F13-89E2-25373570BB25}" presName="rootConnector3" presStyleLbl="asst1" presStyleIdx="0" presStyleCnt="2"/>
      <dgm:spPr/>
      <dgm:t>
        <a:bodyPr/>
        <a:lstStyle/>
        <a:p>
          <a:pPr rtl="1"/>
          <a:endParaRPr lang="fa-IR"/>
        </a:p>
      </dgm:t>
    </dgm:pt>
    <dgm:pt modelId="{F4A743E9-F5F1-44B5-9235-ED7191D79CE5}" type="pres">
      <dgm:prSet presAssocID="{C54A7E07-C9C5-4F13-89E2-25373570BB25}" presName="hierChild6" presStyleCnt="0"/>
      <dgm:spPr/>
    </dgm:pt>
    <dgm:pt modelId="{61D1BEBD-F34B-4BCD-A248-6962FEF16F31}" type="pres">
      <dgm:prSet presAssocID="{C54A7E07-C9C5-4F13-89E2-25373570BB25}" presName="hierChild7" presStyleCnt="0"/>
      <dgm:spPr/>
    </dgm:pt>
    <dgm:pt modelId="{C73ADB3F-C706-410F-AE19-B1A8D64055C0}" type="pres">
      <dgm:prSet presAssocID="{A2FCED62-6521-4A67-957E-CA3CA36A56F6}" presName="Name111" presStyleLbl="parChTrans1D2" presStyleIdx="1" presStyleCnt="2"/>
      <dgm:spPr/>
      <dgm:t>
        <a:bodyPr/>
        <a:lstStyle/>
        <a:p>
          <a:pPr rtl="1"/>
          <a:endParaRPr lang="fa-IR"/>
        </a:p>
      </dgm:t>
    </dgm:pt>
    <dgm:pt modelId="{BB7AC85B-A04E-46E4-8A4D-F6D287864698}" type="pres">
      <dgm:prSet presAssocID="{0B6F6AA6-1356-4FD3-BF63-2FC4D39F28EE}" presName="hierRoot3" presStyleCnt="0">
        <dgm:presLayoutVars>
          <dgm:hierBranch val="init"/>
        </dgm:presLayoutVars>
      </dgm:prSet>
      <dgm:spPr/>
    </dgm:pt>
    <dgm:pt modelId="{E5E6A633-1A89-4CB2-BF57-B415563AB7B0}" type="pres">
      <dgm:prSet presAssocID="{0B6F6AA6-1356-4FD3-BF63-2FC4D39F28EE}" presName="rootComposite3" presStyleCnt="0"/>
      <dgm:spPr/>
    </dgm:pt>
    <dgm:pt modelId="{633C3517-247D-4AF2-83AD-C2326B81F9C1}" type="pres">
      <dgm:prSet presAssocID="{0B6F6AA6-1356-4FD3-BF63-2FC4D39F28EE}" presName="rootText3" presStyleLbl="asst1" presStyleIdx="1" presStyleCnt="2" custLinFactNeighborX="1947" custLinFactNeighborY="-2452">
        <dgm:presLayoutVars>
          <dgm:chPref val="3"/>
        </dgm:presLayoutVars>
      </dgm:prSet>
      <dgm:spPr/>
      <dgm:t>
        <a:bodyPr/>
        <a:lstStyle/>
        <a:p>
          <a:pPr rtl="1"/>
          <a:endParaRPr lang="fa-IR"/>
        </a:p>
      </dgm:t>
    </dgm:pt>
    <dgm:pt modelId="{760A4D6B-2D33-4E66-B515-106C08E45441}" type="pres">
      <dgm:prSet presAssocID="{0B6F6AA6-1356-4FD3-BF63-2FC4D39F28EE}" presName="rootConnector3" presStyleLbl="asst1" presStyleIdx="1" presStyleCnt="2"/>
      <dgm:spPr/>
      <dgm:t>
        <a:bodyPr/>
        <a:lstStyle/>
        <a:p>
          <a:pPr rtl="1"/>
          <a:endParaRPr lang="fa-IR"/>
        </a:p>
      </dgm:t>
    </dgm:pt>
    <dgm:pt modelId="{F2CB7F61-2647-4297-AAD8-FFBFCE26ADBF}" type="pres">
      <dgm:prSet presAssocID="{0B6F6AA6-1356-4FD3-BF63-2FC4D39F28EE}" presName="hierChild6" presStyleCnt="0"/>
      <dgm:spPr/>
    </dgm:pt>
    <dgm:pt modelId="{6C8ED137-616C-4B4E-885A-5FDF90E5D2BA}" type="pres">
      <dgm:prSet presAssocID="{0B6F6AA6-1356-4FD3-BF63-2FC4D39F28EE}" presName="hierChild7" presStyleCnt="0"/>
      <dgm:spPr/>
    </dgm:pt>
  </dgm:ptLst>
  <dgm:cxnLst>
    <dgm:cxn modelId="{B14BC0B1-DBC1-4E6F-BF45-F536D60B12A2}" type="presOf" srcId="{3F1F22C3-F523-44B8-85DE-8247E8A45C6F}" destId="{403ED814-AA59-450B-8E8B-0B2677A98D5F}" srcOrd="0" destOrd="0" presId="urn:microsoft.com/office/officeart/2005/8/layout/orgChart1"/>
    <dgm:cxn modelId="{39F1CA7E-BD94-4B14-80F3-A778D4ED8338}" srcId="{3F1F22C3-F523-44B8-85DE-8247E8A45C6F}" destId="{C54A7E07-C9C5-4F13-89E2-25373570BB25}" srcOrd="0" destOrd="0" parTransId="{EEE7BB6D-0E91-49EA-B76C-8108CD7551CB}" sibTransId="{ED614DA4-2047-4B2E-9463-37762E382110}"/>
    <dgm:cxn modelId="{7514082D-A14A-46DE-B865-9A57565F6D4C}" type="presOf" srcId="{C54A7E07-C9C5-4F13-89E2-25373570BB25}" destId="{7422B478-4B17-4A20-9933-65E72FDB8ACF}" srcOrd="1" destOrd="0" presId="urn:microsoft.com/office/officeart/2005/8/layout/orgChart1"/>
    <dgm:cxn modelId="{4AB803AA-EEA5-4233-BD0D-9F7D811C5FCA}" type="presOf" srcId="{EEE7BB6D-0E91-49EA-B76C-8108CD7551CB}" destId="{C276461B-36C5-4E28-BC6E-303C0DB58EBB}" srcOrd="0" destOrd="0" presId="urn:microsoft.com/office/officeart/2005/8/layout/orgChart1"/>
    <dgm:cxn modelId="{6BF53C96-7C8C-4211-AFEF-6A9970B34624}" type="presOf" srcId="{0B6F6AA6-1356-4FD3-BF63-2FC4D39F28EE}" destId="{760A4D6B-2D33-4E66-B515-106C08E45441}" srcOrd="1" destOrd="0" presId="urn:microsoft.com/office/officeart/2005/8/layout/orgChart1"/>
    <dgm:cxn modelId="{0E786E98-F783-4C84-A1DC-DFEB10993359}" type="presOf" srcId="{A2FCED62-6521-4A67-957E-CA3CA36A56F6}" destId="{C73ADB3F-C706-410F-AE19-B1A8D64055C0}" srcOrd="0" destOrd="0" presId="urn:microsoft.com/office/officeart/2005/8/layout/orgChart1"/>
    <dgm:cxn modelId="{7D03673C-0BD7-43FD-B6FE-F12D17E162D3}" type="presOf" srcId="{576613FF-1456-4CD3-81A0-E7A24040206C}" destId="{504A58F1-B295-4409-BE1C-F4EDB05FD68C}" srcOrd="0" destOrd="0" presId="urn:microsoft.com/office/officeart/2005/8/layout/orgChart1"/>
    <dgm:cxn modelId="{87F52C98-D0F4-4D30-A192-CE2A7BE32A63}" type="presOf" srcId="{3F1F22C3-F523-44B8-85DE-8247E8A45C6F}" destId="{080C86C2-2AF6-4C7A-ACD7-AC662071CAC6}" srcOrd="1" destOrd="0" presId="urn:microsoft.com/office/officeart/2005/8/layout/orgChart1"/>
    <dgm:cxn modelId="{0870773B-0A26-4138-A029-AA25116A2C7B}" srcId="{3F1F22C3-F523-44B8-85DE-8247E8A45C6F}" destId="{0B6F6AA6-1356-4FD3-BF63-2FC4D39F28EE}" srcOrd="1" destOrd="0" parTransId="{A2FCED62-6521-4A67-957E-CA3CA36A56F6}" sibTransId="{A1E96890-C48C-443D-8F78-321B017DF763}"/>
    <dgm:cxn modelId="{982D67E6-31EB-4DB4-B543-EAEDB1D91426}" type="presOf" srcId="{0B6F6AA6-1356-4FD3-BF63-2FC4D39F28EE}" destId="{633C3517-247D-4AF2-83AD-C2326B81F9C1}" srcOrd="0" destOrd="0" presId="urn:microsoft.com/office/officeart/2005/8/layout/orgChart1"/>
    <dgm:cxn modelId="{7BC3239B-63FE-46F8-A481-8C5FC1A5593E}" type="presOf" srcId="{C54A7E07-C9C5-4F13-89E2-25373570BB25}" destId="{B431B86D-427A-438B-BBD0-A910699A18B5}" srcOrd="0" destOrd="0" presId="urn:microsoft.com/office/officeart/2005/8/layout/orgChart1"/>
    <dgm:cxn modelId="{C8112DB6-29B6-4890-B930-CECB6DC85BF8}" srcId="{576613FF-1456-4CD3-81A0-E7A24040206C}" destId="{3F1F22C3-F523-44B8-85DE-8247E8A45C6F}" srcOrd="0" destOrd="0" parTransId="{5220BE38-1B7E-49E0-A84C-61290AEEEF55}" sibTransId="{87A8E4DE-AF17-4C43-AF39-78EE7B9E8245}"/>
    <dgm:cxn modelId="{57151CFB-D552-43AE-907D-4FD5959502EF}" type="presParOf" srcId="{504A58F1-B295-4409-BE1C-F4EDB05FD68C}" destId="{6D4C2C67-0049-4B2E-80C4-FE8BEACCF10A}" srcOrd="0" destOrd="0" presId="urn:microsoft.com/office/officeart/2005/8/layout/orgChart1"/>
    <dgm:cxn modelId="{B9AD5609-203E-4D58-B1DE-63CBF9371404}" type="presParOf" srcId="{6D4C2C67-0049-4B2E-80C4-FE8BEACCF10A}" destId="{B3DCA02E-920C-4DA2-AF97-3921F3D2827E}" srcOrd="0" destOrd="0" presId="urn:microsoft.com/office/officeart/2005/8/layout/orgChart1"/>
    <dgm:cxn modelId="{2ED8AB4A-91DB-4A6D-8FFA-121773EA1F37}" type="presParOf" srcId="{B3DCA02E-920C-4DA2-AF97-3921F3D2827E}" destId="{403ED814-AA59-450B-8E8B-0B2677A98D5F}" srcOrd="0" destOrd="0" presId="urn:microsoft.com/office/officeart/2005/8/layout/orgChart1"/>
    <dgm:cxn modelId="{3EACE4DC-0B41-49CC-B861-6D200B461B56}" type="presParOf" srcId="{B3DCA02E-920C-4DA2-AF97-3921F3D2827E}" destId="{080C86C2-2AF6-4C7A-ACD7-AC662071CAC6}" srcOrd="1" destOrd="0" presId="urn:microsoft.com/office/officeart/2005/8/layout/orgChart1"/>
    <dgm:cxn modelId="{44CD6635-002F-4D6D-9C30-EABB00DC11E1}" type="presParOf" srcId="{6D4C2C67-0049-4B2E-80C4-FE8BEACCF10A}" destId="{D1A22ADE-2FFE-4D57-88C0-54B3B40C8968}" srcOrd="1" destOrd="0" presId="urn:microsoft.com/office/officeart/2005/8/layout/orgChart1"/>
    <dgm:cxn modelId="{80DC89F6-0E14-496F-B931-4F307DF1AD0E}" type="presParOf" srcId="{6D4C2C67-0049-4B2E-80C4-FE8BEACCF10A}" destId="{FDE06372-6DBC-4D49-AE90-865DF6AFB49C}" srcOrd="2" destOrd="0" presId="urn:microsoft.com/office/officeart/2005/8/layout/orgChart1"/>
    <dgm:cxn modelId="{26ADE474-B5BB-4ACF-A4C0-8A458FA01BB9}" type="presParOf" srcId="{FDE06372-6DBC-4D49-AE90-865DF6AFB49C}" destId="{C276461B-36C5-4E28-BC6E-303C0DB58EBB}" srcOrd="0" destOrd="0" presId="urn:microsoft.com/office/officeart/2005/8/layout/orgChart1"/>
    <dgm:cxn modelId="{EBF5A60B-AB0D-41AB-9ED0-7BF2EE5A6BAA}" type="presParOf" srcId="{FDE06372-6DBC-4D49-AE90-865DF6AFB49C}" destId="{0CA7EF46-AE1A-40E0-B94D-C1004FBE1363}" srcOrd="1" destOrd="0" presId="urn:microsoft.com/office/officeart/2005/8/layout/orgChart1"/>
    <dgm:cxn modelId="{A033F62E-5104-4652-BFFA-AAAC616871A9}" type="presParOf" srcId="{0CA7EF46-AE1A-40E0-B94D-C1004FBE1363}" destId="{03B01C95-0425-4489-80A8-D5891B33C99E}" srcOrd="0" destOrd="0" presId="urn:microsoft.com/office/officeart/2005/8/layout/orgChart1"/>
    <dgm:cxn modelId="{491B0192-7255-4775-8DED-2A72AC0F9D20}" type="presParOf" srcId="{03B01C95-0425-4489-80A8-D5891B33C99E}" destId="{B431B86D-427A-438B-BBD0-A910699A18B5}" srcOrd="0" destOrd="0" presId="urn:microsoft.com/office/officeart/2005/8/layout/orgChart1"/>
    <dgm:cxn modelId="{FAC69DA3-03F1-4B98-B6AE-35FE4A75E8B6}" type="presParOf" srcId="{03B01C95-0425-4489-80A8-D5891B33C99E}" destId="{7422B478-4B17-4A20-9933-65E72FDB8ACF}" srcOrd="1" destOrd="0" presId="urn:microsoft.com/office/officeart/2005/8/layout/orgChart1"/>
    <dgm:cxn modelId="{9C3EA727-D1F4-4B2E-AFB4-9B78E7152983}" type="presParOf" srcId="{0CA7EF46-AE1A-40E0-B94D-C1004FBE1363}" destId="{F4A743E9-F5F1-44B5-9235-ED7191D79CE5}" srcOrd="1" destOrd="0" presId="urn:microsoft.com/office/officeart/2005/8/layout/orgChart1"/>
    <dgm:cxn modelId="{0AFC13E1-03B1-43F8-A776-53845E931DA4}" type="presParOf" srcId="{0CA7EF46-AE1A-40E0-B94D-C1004FBE1363}" destId="{61D1BEBD-F34B-4BCD-A248-6962FEF16F31}" srcOrd="2" destOrd="0" presId="urn:microsoft.com/office/officeart/2005/8/layout/orgChart1"/>
    <dgm:cxn modelId="{9EFF6F7C-5A32-4F1D-A59C-B4B64C8C9E0C}" type="presParOf" srcId="{FDE06372-6DBC-4D49-AE90-865DF6AFB49C}" destId="{C73ADB3F-C706-410F-AE19-B1A8D64055C0}" srcOrd="2" destOrd="0" presId="urn:microsoft.com/office/officeart/2005/8/layout/orgChart1"/>
    <dgm:cxn modelId="{F7445A64-FC43-4E31-83DD-2300E40E2F6E}" type="presParOf" srcId="{FDE06372-6DBC-4D49-AE90-865DF6AFB49C}" destId="{BB7AC85B-A04E-46E4-8A4D-F6D287864698}" srcOrd="3" destOrd="0" presId="urn:microsoft.com/office/officeart/2005/8/layout/orgChart1"/>
    <dgm:cxn modelId="{4F340C5B-99FB-474F-B07B-770AC48213AB}" type="presParOf" srcId="{BB7AC85B-A04E-46E4-8A4D-F6D287864698}" destId="{E5E6A633-1A89-4CB2-BF57-B415563AB7B0}" srcOrd="0" destOrd="0" presId="urn:microsoft.com/office/officeart/2005/8/layout/orgChart1"/>
    <dgm:cxn modelId="{33E5D412-90D7-4A5D-A2D0-73B752E136CD}" type="presParOf" srcId="{E5E6A633-1A89-4CB2-BF57-B415563AB7B0}" destId="{633C3517-247D-4AF2-83AD-C2326B81F9C1}" srcOrd="0" destOrd="0" presId="urn:microsoft.com/office/officeart/2005/8/layout/orgChart1"/>
    <dgm:cxn modelId="{FE15C6A3-00C8-4A4C-8DA5-018D0BB6EF4D}" type="presParOf" srcId="{E5E6A633-1A89-4CB2-BF57-B415563AB7B0}" destId="{760A4D6B-2D33-4E66-B515-106C08E45441}" srcOrd="1" destOrd="0" presId="urn:microsoft.com/office/officeart/2005/8/layout/orgChart1"/>
    <dgm:cxn modelId="{CA47D6CC-6756-446C-9D10-A2CA025A0DB0}" type="presParOf" srcId="{BB7AC85B-A04E-46E4-8A4D-F6D287864698}" destId="{F2CB7F61-2647-4297-AAD8-FFBFCE26ADBF}" srcOrd="1" destOrd="0" presId="urn:microsoft.com/office/officeart/2005/8/layout/orgChart1"/>
    <dgm:cxn modelId="{2AF2F2A6-FAB3-43F7-8176-9489566D8821}" type="presParOf" srcId="{BB7AC85B-A04E-46E4-8A4D-F6D287864698}" destId="{6C8ED137-616C-4B4E-885A-5FDF90E5D2BA}" srcOrd="2" destOrd="0" presId="urn:microsoft.com/office/officeart/2005/8/layout/orgChart1"/>
  </dgm:cxnLst>
  <dgm:bg/>
  <dgm:whole/>
</dgm:dataModel>
</file>

<file path=ppt/diagrams/data3.xml><?xml version="1.0" encoding="utf-8"?>
<dgm:dataModel xmlns:dgm="http://schemas.openxmlformats.org/drawingml/2006/diagram" xmlns:a="http://schemas.openxmlformats.org/drawingml/2006/main">
  <dgm:ptLst>
    <dgm:pt modelId="{467217BA-A7E5-4832-9AB3-8F30525A2E80}" type="doc">
      <dgm:prSet loTypeId="urn:microsoft.com/office/officeart/2005/8/layout/orgChart1" loCatId="hierarchy" qsTypeId="urn:microsoft.com/office/officeart/2005/8/quickstyle/simple5" qsCatId="simple" csTypeId="urn:microsoft.com/office/officeart/2005/8/colors/colorful5" csCatId="colorful" phldr="1"/>
      <dgm:spPr/>
      <dgm:t>
        <a:bodyPr/>
        <a:lstStyle/>
        <a:p>
          <a:pPr rtl="1"/>
          <a:endParaRPr lang="fa-IR"/>
        </a:p>
      </dgm:t>
    </dgm:pt>
    <dgm:pt modelId="{C3B22B87-AEDD-497B-BB2B-9212B9A83CAA}">
      <dgm:prSet phldrT="[Text]" custT="1"/>
      <dgm:spPr/>
      <dgm:t>
        <a:bodyPr/>
        <a:lstStyle/>
        <a:p>
          <a:pPr rtl="1"/>
          <a:r>
            <a:rPr lang="fa-IR" sz="5400" b="1" dirty="0" smtClean="0"/>
            <a:t>دفاع</a:t>
          </a:r>
          <a:endParaRPr lang="fa-IR" sz="5400" b="1" dirty="0"/>
        </a:p>
      </dgm:t>
    </dgm:pt>
    <dgm:pt modelId="{E1E616FB-5081-4E28-BB85-0FFEDC24ABD3}" type="parTrans" cxnId="{F9DEEDAC-A06D-42B3-B09D-5879E0B6E8B7}">
      <dgm:prSet/>
      <dgm:spPr/>
      <dgm:t>
        <a:bodyPr/>
        <a:lstStyle/>
        <a:p>
          <a:pPr rtl="1"/>
          <a:endParaRPr lang="fa-IR"/>
        </a:p>
      </dgm:t>
    </dgm:pt>
    <dgm:pt modelId="{E6573117-D4E7-4FE3-857B-4FC343D18BA2}" type="sibTrans" cxnId="{F9DEEDAC-A06D-42B3-B09D-5879E0B6E8B7}">
      <dgm:prSet/>
      <dgm:spPr/>
      <dgm:t>
        <a:bodyPr/>
        <a:lstStyle/>
        <a:p>
          <a:pPr rtl="1"/>
          <a:endParaRPr lang="fa-IR"/>
        </a:p>
      </dgm:t>
    </dgm:pt>
    <dgm:pt modelId="{BFC09A48-0FAD-4276-BFD3-7551BACBB657}" type="asst">
      <dgm:prSet phldrT="[Text]">
        <dgm:style>
          <a:lnRef idx="0">
            <a:schemeClr val="accent6"/>
          </a:lnRef>
          <a:fillRef idx="3">
            <a:schemeClr val="accent6"/>
          </a:fillRef>
          <a:effectRef idx="3">
            <a:schemeClr val="accent6"/>
          </a:effectRef>
          <a:fontRef idx="minor">
            <a:schemeClr val="lt1"/>
          </a:fontRef>
        </dgm:style>
      </dgm:prSet>
      <dgm:spPr/>
      <dgm:t>
        <a:bodyPr/>
        <a:lstStyle/>
        <a:p>
          <a:pPr rtl="1"/>
          <a:r>
            <a:rPr lang="fa-IR" dirty="0" smtClean="0"/>
            <a:t>اختصاصی</a:t>
          </a:r>
          <a:endParaRPr lang="fa-IR" dirty="0"/>
        </a:p>
      </dgm:t>
    </dgm:pt>
    <dgm:pt modelId="{034960EF-4B68-451B-81AF-D391068FBAE6}" type="parTrans" cxnId="{F1E01EB7-B118-46BB-B6A3-358A093F3FBD}">
      <dgm:prSet/>
      <dgm:spPr/>
      <dgm:t>
        <a:bodyPr/>
        <a:lstStyle/>
        <a:p>
          <a:pPr rtl="1"/>
          <a:endParaRPr lang="fa-IR"/>
        </a:p>
      </dgm:t>
    </dgm:pt>
    <dgm:pt modelId="{EC5C03AD-9D28-4D04-9826-FA74864339AB}" type="sibTrans" cxnId="{F1E01EB7-B118-46BB-B6A3-358A093F3FBD}">
      <dgm:prSet/>
      <dgm:spPr/>
      <dgm:t>
        <a:bodyPr/>
        <a:lstStyle/>
        <a:p>
          <a:pPr rtl="1"/>
          <a:endParaRPr lang="fa-IR"/>
        </a:p>
      </dgm:t>
    </dgm:pt>
    <dgm:pt modelId="{6B7B7336-15E6-4E82-8C09-16DA6C5BCEAB}" type="asst">
      <dgm:prSet/>
      <dgm:spPr/>
      <dgm:t>
        <a:bodyPr/>
        <a:lstStyle/>
        <a:p>
          <a:pPr rtl="1"/>
          <a:r>
            <a:rPr lang="fa-IR" b="1" dirty="0" smtClean="0">
              <a:cs typeface="2  Titr" pitchFamily="2" charset="-78"/>
            </a:rPr>
            <a:t>غیر اختصاصی</a:t>
          </a:r>
          <a:endParaRPr lang="fa-IR" b="1" dirty="0">
            <a:cs typeface="2  Titr" pitchFamily="2" charset="-78"/>
          </a:endParaRPr>
        </a:p>
      </dgm:t>
    </dgm:pt>
    <dgm:pt modelId="{CEF90316-F0D4-4206-9866-712ECDC394FA}" type="parTrans" cxnId="{348A4836-8891-4B73-8ACE-0D1A5F3B46CA}">
      <dgm:prSet/>
      <dgm:spPr/>
      <dgm:t>
        <a:bodyPr/>
        <a:lstStyle/>
        <a:p>
          <a:pPr rtl="1"/>
          <a:endParaRPr lang="fa-IR"/>
        </a:p>
      </dgm:t>
    </dgm:pt>
    <dgm:pt modelId="{7157266A-5AD3-488A-AD69-AB236FBA9858}" type="sibTrans" cxnId="{348A4836-8891-4B73-8ACE-0D1A5F3B46CA}">
      <dgm:prSet/>
      <dgm:spPr/>
      <dgm:t>
        <a:bodyPr/>
        <a:lstStyle/>
        <a:p>
          <a:pPr rtl="1"/>
          <a:endParaRPr lang="fa-IR"/>
        </a:p>
      </dgm:t>
    </dgm:pt>
    <dgm:pt modelId="{623C5BDA-07AE-4F58-A040-18EE6A6B5C36}" type="asst">
      <dgm:prSet>
        <dgm:style>
          <a:lnRef idx="0">
            <a:schemeClr val="accent2"/>
          </a:lnRef>
          <a:fillRef idx="3">
            <a:schemeClr val="accent2"/>
          </a:fillRef>
          <a:effectRef idx="3">
            <a:schemeClr val="accent2"/>
          </a:effectRef>
          <a:fontRef idx="minor">
            <a:schemeClr val="lt1"/>
          </a:fontRef>
        </dgm:style>
      </dgm:prSet>
      <dgm:spPr/>
      <dgm:t>
        <a:bodyPr/>
        <a:lstStyle/>
        <a:p>
          <a:pPr rtl="1"/>
          <a:r>
            <a:rPr lang="fa-IR" b="1" dirty="0" smtClean="0">
              <a:cs typeface="2  Titr" pitchFamily="2" charset="-78"/>
            </a:rPr>
            <a:t>خط دوم</a:t>
          </a:r>
          <a:endParaRPr lang="fa-IR" b="1" dirty="0">
            <a:cs typeface="2  Titr" pitchFamily="2" charset="-78"/>
          </a:endParaRPr>
        </a:p>
      </dgm:t>
    </dgm:pt>
    <dgm:pt modelId="{6379A252-3043-4083-9C35-7DF77452A536}" type="parTrans" cxnId="{B68E82F3-3E69-4F5E-B02D-53A2B1AAC9E6}">
      <dgm:prSet/>
      <dgm:spPr/>
      <dgm:t>
        <a:bodyPr/>
        <a:lstStyle/>
        <a:p>
          <a:pPr rtl="1"/>
          <a:endParaRPr lang="fa-IR"/>
        </a:p>
      </dgm:t>
    </dgm:pt>
    <dgm:pt modelId="{3095F4C6-F63D-414C-8BA6-C479FDBC92C8}" type="sibTrans" cxnId="{B68E82F3-3E69-4F5E-B02D-53A2B1AAC9E6}">
      <dgm:prSet/>
      <dgm:spPr/>
      <dgm:t>
        <a:bodyPr/>
        <a:lstStyle/>
        <a:p>
          <a:pPr rtl="1"/>
          <a:endParaRPr lang="fa-IR"/>
        </a:p>
      </dgm:t>
    </dgm:pt>
    <dgm:pt modelId="{A473049B-1EB5-4B79-BE0A-75E662EB9B95}" type="asst">
      <dgm:prSet>
        <dgm:style>
          <a:lnRef idx="0">
            <a:schemeClr val="accent2"/>
          </a:lnRef>
          <a:fillRef idx="3">
            <a:schemeClr val="accent2"/>
          </a:fillRef>
          <a:effectRef idx="3">
            <a:schemeClr val="accent2"/>
          </a:effectRef>
          <a:fontRef idx="minor">
            <a:schemeClr val="lt1"/>
          </a:fontRef>
        </dgm:style>
      </dgm:prSet>
      <dgm:spPr/>
      <dgm:t>
        <a:bodyPr/>
        <a:lstStyle/>
        <a:p>
          <a:pPr rtl="1"/>
          <a:r>
            <a:rPr lang="fa-IR" b="1" dirty="0" smtClean="0">
              <a:cs typeface="2  Titr" pitchFamily="2" charset="-78"/>
            </a:rPr>
            <a:t>خط اول</a:t>
          </a:r>
          <a:endParaRPr lang="fa-IR" b="1" dirty="0">
            <a:cs typeface="2  Titr" pitchFamily="2" charset="-78"/>
          </a:endParaRPr>
        </a:p>
      </dgm:t>
    </dgm:pt>
    <dgm:pt modelId="{56012B44-C2AC-487D-BA84-7D5046408A98}" type="parTrans" cxnId="{F046968B-585A-4938-BF98-E94DA4763593}">
      <dgm:prSet/>
      <dgm:spPr/>
      <dgm:t>
        <a:bodyPr/>
        <a:lstStyle/>
        <a:p>
          <a:pPr rtl="1"/>
          <a:endParaRPr lang="fa-IR"/>
        </a:p>
      </dgm:t>
    </dgm:pt>
    <dgm:pt modelId="{5ECB9362-A066-4CE5-91D4-6364CEB35C39}" type="sibTrans" cxnId="{F046968B-585A-4938-BF98-E94DA4763593}">
      <dgm:prSet/>
      <dgm:spPr/>
      <dgm:t>
        <a:bodyPr/>
        <a:lstStyle/>
        <a:p>
          <a:pPr rtl="1"/>
          <a:endParaRPr lang="fa-IR"/>
        </a:p>
      </dgm:t>
    </dgm:pt>
    <dgm:pt modelId="{C8997E76-97B5-4362-B2E8-573E5968239A}" type="asst">
      <dgm:prSet>
        <dgm:style>
          <a:lnRef idx="0">
            <a:schemeClr val="accent1"/>
          </a:lnRef>
          <a:fillRef idx="3">
            <a:schemeClr val="accent1"/>
          </a:fillRef>
          <a:effectRef idx="3">
            <a:schemeClr val="accent1"/>
          </a:effectRef>
          <a:fontRef idx="minor">
            <a:schemeClr val="lt1"/>
          </a:fontRef>
        </dgm:style>
      </dgm:prSet>
      <dgm:spPr/>
      <dgm:t>
        <a:bodyPr/>
        <a:lstStyle/>
        <a:p>
          <a:pPr rtl="1"/>
          <a:r>
            <a:rPr lang="fa-IR" b="1" dirty="0" smtClean="0">
              <a:cs typeface="2  Titr" pitchFamily="2" charset="-78"/>
            </a:rPr>
            <a:t>لایه های مخاطی</a:t>
          </a:r>
          <a:endParaRPr lang="fa-IR" b="1" dirty="0">
            <a:cs typeface="2  Titr" pitchFamily="2" charset="-78"/>
          </a:endParaRPr>
        </a:p>
      </dgm:t>
    </dgm:pt>
    <dgm:pt modelId="{0911EA3D-FBA9-4530-BAB8-702A70CD662A}" type="parTrans" cxnId="{1814FFEF-A8E6-4EAA-BD65-008658087F65}">
      <dgm:prSet/>
      <dgm:spPr/>
      <dgm:t>
        <a:bodyPr/>
        <a:lstStyle/>
        <a:p>
          <a:pPr rtl="1"/>
          <a:endParaRPr lang="fa-IR"/>
        </a:p>
      </dgm:t>
    </dgm:pt>
    <dgm:pt modelId="{A7176D99-B5B2-46BE-961F-5680F3785EB4}" type="sibTrans" cxnId="{1814FFEF-A8E6-4EAA-BD65-008658087F65}">
      <dgm:prSet/>
      <dgm:spPr/>
      <dgm:t>
        <a:bodyPr/>
        <a:lstStyle/>
        <a:p>
          <a:pPr rtl="1"/>
          <a:endParaRPr lang="fa-IR"/>
        </a:p>
      </dgm:t>
    </dgm:pt>
    <dgm:pt modelId="{882F98D1-0BA4-4EB5-8C44-03F619F700F3}" type="asst">
      <dgm:prSet>
        <dgm:style>
          <a:lnRef idx="0">
            <a:schemeClr val="accent1"/>
          </a:lnRef>
          <a:fillRef idx="3">
            <a:schemeClr val="accent1"/>
          </a:fillRef>
          <a:effectRef idx="3">
            <a:schemeClr val="accent1"/>
          </a:effectRef>
          <a:fontRef idx="minor">
            <a:schemeClr val="lt1"/>
          </a:fontRef>
        </dgm:style>
      </dgm:prSet>
      <dgm:spPr/>
      <dgm:t>
        <a:bodyPr/>
        <a:lstStyle/>
        <a:p>
          <a:pPr rtl="1"/>
          <a:r>
            <a:rPr lang="fa-IR" b="1" dirty="0" smtClean="0">
              <a:cs typeface="2  Titr" pitchFamily="2" charset="-78"/>
            </a:rPr>
            <a:t>پوست</a:t>
          </a:r>
          <a:endParaRPr lang="fa-IR" b="1" dirty="0">
            <a:cs typeface="2  Titr" pitchFamily="2" charset="-78"/>
          </a:endParaRPr>
        </a:p>
      </dgm:t>
    </dgm:pt>
    <dgm:pt modelId="{4E5462AA-3CE2-454C-AFDC-CA0F4157B944}" type="parTrans" cxnId="{04B5E39A-0836-4C8A-A98A-C8F1209C512F}">
      <dgm:prSet/>
      <dgm:spPr/>
      <dgm:t>
        <a:bodyPr/>
        <a:lstStyle/>
        <a:p>
          <a:pPr rtl="1"/>
          <a:endParaRPr lang="fa-IR"/>
        </a:p>
      </dgm:t>
    </dgm:pt>
    <dgm:pt modelId="{6620DF2E-A62F-460D-B187-D775B3C8FB6E}" type="sibTrans" cxnId="{04B5E39A-0836-4C8A-A98A-C8F1209C512F}">
      <dgm:prSet/>
      <dgm:spPr/>
      <dgm:t>
        <a:bodyPr/>
        <a:lstStyle/>
        <a:p>
          <a:pPr rtl="1"/>
          <a:endParaRPr lang="fa-IR"/>
        </a:p>
      </dgm:t>
    </dgm:pt>
    <dgm:pt modelId="{B563A856-AE73-4E8A-924B-17D7D88693A9}"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تب</a:t>
          </a:r>
          <a:endParaRPr lang="fa-IR" b="1" dirty="0">
            <a:cs typeface="2  Titr" pitchFamily="2" charset="-78"/>
          </a:endParaRPr>
        </a:p>
      </dgm:t>
    </dgm:pt>
    <dgm:pt modelId="{3B8A4A9F-5E93-4E79-B007-93C888B51326}" type="parTrans" cxnId="{BF0FF0E0-9F8F-40A0-B751-28EAB331EDE6}">
      <dgm:prSet/>
      <dgm:spPr/>
      <dgm:t>
        <a:bodyPr/>
        <a:lstStyle/>
        <a:p>
          <a:pPr rtl="1"/>
          <a:endParaRPr lang="fa-IR"/>
        </a:p>
      </dgm:t>
    </dgm:pt>
    <dgm:pt modelId="{C49AC09A-1685-491A-AAC1-F03AE0070696}" type="sibTrans" cxnId="{BF0FF0E0-9F8F-40A0-B751-28EAB331EDE6}">
      <dgm:prSet/>
      <dgm:spPr/>
      <dgm:t>
        <a:bodyPr/>
        <a:lstStyle/>
        <a:p>
          <a:pPr rtl="1"/>
          <a:endParaRPr lang="fa-IR"/>
        </a:p>
      </dgm:t>
    </dgm:pt>
    <dgm:pt modelId="{C4537B07-3F6D-41CB-9267-AAB303C0022C}"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dirty="0" smtClean="0">
              <a:cs typeface="2  Titr" pitchFamily="2" charset="-78"/>
            </a:rPr>
            <a:t>پاسخ التهابی</a:t>
          </a:r>
          <a:endParaRPr lang="fa-IR" dirty="0">
            <a:cs typeface="2  Titr" pitchFamily="2" charset="-78"/>
          </a:endParaRPr>
        </a:p>
      </dgm:t>
    </dgm:pt>
    <dgm:pt modelId="{A442CBEF-995D-487C-9E00-2E19032AB0BD}" type="parTrans" cxnId="{375F4B37-4F17-4766-B8EF-12AD3D6B0AC7}">
      <dgm:prSet/>
      <dgm:spPr/>
      <dgm:t>
        <a:bodyPr/>
        <a:lstStyle/>
        <a:p>
          <a:pPr rtl="1"/>
          <a:endParaRPr lang="fa-IR"/>
        </a:p>
      </dgm:t>
    </dgm:pt>
    <dgm:pt modelId="{5104ACBE-8315-4B6C-9C3E-E31E2FFF3125}" type="sibTrans" cxnId="{375F4B37-4F17-4766-B8EF-12AD3D6B0AC7}">
      <dgm:prSet/>
      <dgm:spPr/>
      <dgm:t>
        <a:bodyPr/>
        <a:lstStyle/>
        <a:p>
          <a:pPr rtl="1"/>
          <a:endParaRPr lang="fa-IR"/>
        </a:p>
      </dgm:t>
    </dgm:pt>
    <dgm:pt modelId="{5E6315AD-F3EF-4B57-96A6-BF3C96973455}"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پروتئین ها</a:t>
          </a:r>
          <a:endParaRPr lang="fa-IR" b="1" dirty="0">
            <a:cs typeface="2  Titr" pitchFamily="2" charset="-78"/>
          </a:endParaRPr>
        </a:p>
      </dgm:t>
    </dgm:pt>
    <dgm:pt modelId="{52BC087C-9768-4E1A-AB60-BBC8E68D947E}" type="parTrans" cxnId="{DC7B3B20-4827-43C4-8A04-3B8B05F0B6EF}">
      <dgm:prSet/>
      <dgm:spPr/>
      <dgm:t>
        <a:bodyPr/>
        <a:lstStyle/>
        <a:p>
          <a:pPr rtl="1"/>
          <a:endParaRPr lang="fa-IR"/>
        </a:p>
      </dgm:t>
    </dgm:pt>
    <dgm:pt modelId="{0EB24983-7B35-42CA-A078-0D4C7D4C754B}" type="sibTrans" cxnId="{DC7B3B20-4827-43C4-8A04-3B8B05F0B6EF}">
      <dgm:prSet/>
      <dgm:spPr/>
      <dgm:t>
        <a:bodyPr/>
        <a:lstStyle/>
        <a:p>
          <a:pPr rtl="1"/>
          <a:endParaRPr lang="fa-IR"/>
        </a:p>
      </dgm:t>
    </dgm:pt>
    <dgm:pt modelId="{2DF75DF5-FE44-4A78-949B-94CA88A89BBB}"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گلبول های سفید</a:t>
          </a:r>
          <a:endParaRPr lang="fa-IR" b="1" dirty="0">
            <a:cs typeface="2  Titr" pitchFamily="2" charset="-78"/>
          </a:endParaRPr>
        </a:p>
      </dgm:t>
    </dgm:pt>
    <dgm:pt modelId="{92F9BF55-A240-41FE-BA1E-3B30F0C0EA3A}" type="parTrans" cxnId="{EF5610F9-A625-45BA-8B34-1087FF9E1EF3}">
      <dgm:prSet/>
      <dgm:spPr/>
      <dgm:t>
        <a:bodyPr/>
        <a:lstStyle/>
        <a:p>
          <a:pPr rtl="1"/>
          <a:endParaRPr lang="fa-IR"/>
        </a:p>
      </dgm:t>
    </dgm:pt>
    <dgm:pt modelId="{63B0C9F7-EC3C-4F84-87C7-DDA0B9D1B9A4}" type="sibTrans" cxnId="{EF5610F9-A625-45BA-8B34-1087FF9E1EF3}">
      <dgm:prSet/>
      <dgm:spPr/>
      <dgm:t>
        <a:bodyPr/>
        <a:lstStyle/>
        <a:p>
          <a:pPr rtl="1"/>
          <a:endParaRPr lang="fa-IR"/>
        </a:p>
      </dgm:t>
    </dgm:pt>
    <dgm:pt modelId="{1BCE230F-6EB0-4B71-9252-E200F5BDC44B}" type="asst">
      <dgm:prSet>
        <dgm:style>
          <a:lnRef idx="0">
            <a:schemeClr val="accent5"/>
          </a:lnRef>
          <a:fillRef idx="3">
            <a:schemeClr val="accent5"/>
          </a:fillRef>
          <a:effectRef idx="3">
            <a:schemeClr val="accent5"/>
          </a:effectRef>
          <a:fontRef idx="minor">
            <a:schemeClr val="lt1"/>
          </a:fontRef>
        </dgm:style>
      </dgm:prSet>
      <dgm:spPr/>
      <dgm:t>
        <a:bodyPr/>
        <a:lstStyle/>
        <a:p>
          <a:pPr rtl="1"/>
          <a:r>
            <a:rPr lang="fa-IR" dirty="0" smtClean="0"/>
            <a:t>لیمنی سلولی</a:t>
          </a:r>
          <a:endParaRPr lang="fa-IR" dirty="0"/>
        </a:p>
      </dgm:t>
    </dgm:pt>
    <dgm:pt modelId="{4DB02566-A41A-4045-9EB7-AC04227B5F2D}" type="parTrans" cxnId="{7EB00921-33DD-4AA6-8DEB-0EFD78E01051}">
      <dgm:prSet/>
      <dgm:spPr/>
      <dgm:t>
        <a:bodyPr/>
        <a:lstStyle/>
        <a:p>
          <a:pPr rtl="1"/>
          <a:endParaRPr lang="fa-IR"/>
        </a:p>
      </dgm:t>
    </dgm:pt>
    <dgm:pt modelId="{79BCCD7C-AAF4-41A5-B345-46195EFB3A7B}" type="sibTrans" cxnId="{7EB00921-33DD-4AA6-8DEB-0EFD78E01051}">
      <dgm:prSet/>
      <dgm:spPr/>
      <dgm:t>
        <a:bodyPr/>
        <a:lstStyle/>
        <a:p>
          <a:pPr rtl="1"/>
          <a:endParaRPr lang="fa-IR"/>
        </a:p>
      </dgm:t>
    </dgm:pt>
    <dgm:pt modelId="{EA47FAEE-8858-4747-BE9A-1C5E68D98B7B}" type="asst">
      <dgm:prSet>
        <dgm:style>
          <a:lnRef idx="0">
            <a:schemeClr val="accent5"/>
          </a:lnRef>
          <a:fillRef idx="3">
            <a:schemeClr val="accent5"/>
          </a:fillRef>
          <a:effectRef idx="3">
            <a:schemeClr val="accent5"/>
          </a:effectRef>
          <a:fontRef idx="minor">
            <a:schemeClr val="lt1"/>
          </a:fontRef>
        </dgm:style>
      </dgm:prSet>
      <dgm:spPr/>
      <dgm:t>
        <a:bodyPr/>
        <a:lstStyle/>
        <a:p>
          <a:pPr rtl="1"/>
          <a:r>
            <a:rPr lang="fa-IR" dirty="0" smtClean="0"/>
            <a:t>ایمنی همورال</a:t>
          </a:r>
          <a:endParaRPr lang="fa-IR" dirty="0"/>
        </a:p>
      </dgm:t>
    </dgm:pt>
    <dgm:pt modelId="{01703A19-7406-4A4F-A46A-27CF782279D3}" type="parTrans" cxnId="{D45DE413-5F14-489D-83F1-22DC7A1BF422}">
      <dgm:prSet/>
      <dgm:spPr/>
      <dgm:t>
        <a:bodyPr/>
        <a:lstStyle/>
        <a:p>
          <a:pPr rtl="1"/>
          <a:endParaRPr lang="fa-IR"/>
        </a:p>
      </dgm:t>
    </dgm:pt>
    <dgm:pt modelId="{BD7B9567-99D9-434D-B2E8-FC88B44FC90E}" type="sibTrans" cxnId="{D45DE413-5F14-489D-83F1-22DC7A1BF422}">
      <dgm:prSet/>
      <dgm:spPr/>
      <dgm:t>
        <a:bodyPr/>
        <a:lstStyle/>
        <a:p>
          <a:pPr rtl="1"/>
          <a:endParaRPr lang="fa-IR"/>
        </a:p>
      </dgm:t>
    </dgm:pt>
    <dgm:pt modelId="{F5EBCF08-D6AB-46CD-B658-1C5DD25BF3D9}">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solidFill>
                <a:schemeClr val="bg1"/>
              </a:solidFill>
              <a:cs typeface="2  Titr" pitchFamily="2" charset="-78"/>
            </a:rPr>
            <a:t>بیگانه خوارها</a:t>
          </a:r>
          <a:endParaRPr lang="fa-IR" b="1" dirty="0">
            <a:solidFill>
              <a:schemeClr val="bg1"/>
            </a:solidFill>
            <a:cs typeface="2  Titr" pitchFamily="2" charset="-78"/>
          </a:endParaRPr>
        </a:p>
      </dgm:t>
    </dgm:pt>
    <dgm:pt modelId="{BE07D4B4-D6F8-486B-9028-909E2BB21996}" type="parTrans" cxnId="{2BA9105C-DE66-48A7-B27E-DEDC3FF340B2}">
      <dgm:prSet/>
      <dgm:spPr/>
      <dgm:t>
        <a:bodyPr/>
        <a:lstStyle/>
        <a:p>
          <a:pPr rtl="1"/>
          <a:endParaRPr lang="fa-IR"/>
        </a:p>
      </dgm:t>
    </dgm:pt>
    <dgm:pt modelId="{72BC7112-1CED-45B8-9C55-C5462BA192A2}" type="sibTrans" cxnId="{2BA9105C-DE66-48A7-B27E-DEDC3FF340B2}">
      <dgm:prSet/>
      <dgm:spPr/>
      <dgm:t>
        <a:bodyPr/>
        <a:lstStyle/>
        <a:p>
          <a:pPr rtl="1"/>
          <a:endParaRPr lang="fa-IR"/>
        </a:p>
      </dgm:t>
    </dgm:pt>
    <dgm:pt modelId="{58940AC1-5720-4932-B2F2-FC53F83D71B7}" type="pres">
      <dgm:prSet presAssocID="{467217BA-A7E5-4832-9AB3-8F30525A2E80}" presName="hierChild1" presStyleCnt="0">
        <dgm:presLayoutVars>
          <dgm:orgChart val="1"/>
          <dgm:chPref val="1"/>
          <dgm:dir/>
          <dgm:animOne val="branch"/>
          <dgm:animLvl val="lvl"/>
          <dgm:resizeHandles/>
        </dgm:presLayoutVars>
      </dgm:prSet>
      <dgm:spPr/>
      <dgm:t>
        <a:bodyPr/>
        <a:lstStyle/>
        <a:p>
          <a:pPr rtl="1"/>
          <a:endParaRPr lang="fa-IR"/>
        </a:p>
      </dgm:t>
    </dgm:pt>
    <dgm:pt modelId="{5DFF2BF5-94B2-4837-8D0F-F2B23DFD590F}" type="pres">
      <dgm:prSet presAssocID="{C3B22B87-AEDD-497B-BB2B-9212B9A83CAA}" presName="hierRoot1" presStyleCnt="0">
        <dgm:presLayoutVars>
          <dgm:hierBranch val="init"/>
        </dgm:presLayoutVars>
      </dgm:prSet>
      <dgm:spPr/>
    </dgm:pt>
    <dgm:pt modelId="{EB55C40C-1C15-4EAC-94CD-63C49C3756CD}" type="pres">
      <dgm:prSet presAssocID="{C3B22B87-AEDD-497B-BB2B-9212B9A83CAA}" presName="rootComposite1" presStyleCnt="0"/>
      <dgm:spPr/>
    </dgm:pt>
    <dgm:pt modelId="{AF05178E-94BB-42C3-BE11-5A637C6C8692}" type="pres">
      <dgm:prSet presAssocID="{C3B22B87-AEDD-497B-BB2B-9212B9A83CAA}" presName="rootText1" presStyleLbl="node0" presStyleIdx="0" presStyleCnt="1" custScaleX="164841" custScaleY="137452" custLinFactNeighborX="43592" custLinFactNeighborY="38581">
        <dgm:presLayoutVars>
          <dgm:chPref val="3"/>
        </dgm:presLayoutVars>
      </dgm:prSet>
      <dgm:spPr/>
      <dgm:t>
        <a:bodyPr/>
        <a:lstStyle/>
        <a:p>
          <a:pPr rtl="1"/>
          <a:endParaRPr lang="fa-IR"/>
        </a:p>
      </dgm:t>
    </dgm:pt>
    <dgm:pt modelId="{6356DA17-E454-40D4-91CC-4987B7CF39EE}" type="pres">
      <dgm:prSet presAssocID="{C3B22B87-AEDD-497B-BB2B-9212B9A83CAA}" presName="rootConnector1" presStyleLbl="node1" presStyleIdx="0" presStyleCnt="0"/>
      <dgm:spPr/>
      <dgm:t>
        <a:bodyPr/>
        <a:lstStyle/>
        <a:p>
          <a:pPr rtl="1"/>
          <a:endParaRPr lang="fa-IR"/>
        </a:p>
      </dgm:t>
    </dgm:pt>
    <dgm:pt modelId="{716B590B-2F0F-4056-87B5-D212D7E0DEC6}" type="pres">
      <dgm:prSet presAssocID="{C3B22B87-AEDD-497B-BB2B-9212B9A83CAA}" presName="hierChild2" presStyleCnt="0"/>
      <dgm:spPr/>
    </dgm:pt>
    <dgm:pt modelId="{804D0152-4105-4362-BC4E-925A0301A927}" type="pres">
      <dgm:prSet presAssocID="{C3B22B87-AEDD-497B-BB2B-9212B9A83CAA}" presName="hierChild3" presStyleCnt="0"/>
      <dgm:spPr/>
    </dgm:pt>
    <dgm:pt modelId="{A9AC5BB2-3C65-46A8-B87C-40EC2B6B0408}" type="pres">
      <dgm:prSet presAssocID="{034960EF-4B68-451B-81AF-D391068FBAE6}" presName="Name111" presStyleLbl="parChTrans1D2" presStyleIdx="0" presStyleCnt="2"/>
      <dgm:spPr/>
      <dgm:t>
        <a:bodyPr/>
        <a:lstStyle/>
        <a:p>
          <a:pPr rtl="1"/>
          <a:endParaRPr lang="fa-IR"/>
        </a:p>
      </dgm:t>
    </dgm:pt>
    <dgm:pt modelId="{FE0F1328-E898-47A2-89C8-D11CBA1BF549}" type="pres">
      <dgm:prSet presAssocID="{BFC09A48-0FAD-4276-BFD3-7551BACBB657}" presName="hierRoot3" presStyleCnt="0">
        <dgm:presLayoutVars>
          <dgm:hierBranch val="init"/>
        </dgm:presLayoutVars>
      </dgm:prSet>
      <dgm:spPr/>
    </dgm:pt>
    <dgm:pt modelId="{9DAA00A7-78B6-4CBC-92BA-AA178A45A9A3}" type="pres">
      <dgm:prSet presAssocID="{BFC09A48-0FAD-4276-BFD3-7551BACBB657}" presName="rootComposite3" presStyleCnt="0"/>
      <dgm:spPr/>
    </dgm:pt>
    <dgm:pt modelId="{1D10DED4-B911-458B-B9FE-1870C7C11B95}" type="pres">
      <dgm:prSet presAssocID="{BFC09A48-0FAD-4276-BFD3-7551BACBB657}" presName="rootText3" presStyleLbl="asst1" presStyleIdx="0" presStyleCnt="12">
        <dgm:presLayoutVars>
          <dgm:chPref val="3"/>
        </dgm:presLayoutVars>
      </dgm:prSet>
      <dgm:spPr/>
      <dgm:t>
        <a:bodyPr/>
        <a:lstStyle/>
        <a:p>
          <a:pPr rtl="1"/>
          <a:endParaRPr lang="fa-IR"/>
        </a:p>
      </dgm:t>
    </dgm:pt>
    <dgm:pt modelId="{3539726F-5A19-4066-ADBC-E234BB8FED7B}" type="pres">
      <dgm:prSet presAssocID="{BFC09A48-0FAD-4276-BFD3-7551BACBB657}" presName="rootConnector3" presStyleLbl="asst1" presStyleIdx="0" presStyleCnt="12"/>
      <dgm:spPr/>
      <dgm:t>
        <a:bodyPr/>
        <a:lstStyle/>
        <a:p>
          <a:pPr rtl="1"/>
          <a:endParaRPr lang="fa-IR"/>
        </a:p>
      </dgm:t>
    </dgm:pt>
    <dgm:pt modelId="{3F40D549-7445-4FA2-9D26-0F9A8BAAD0EB}" type="pres">
      <dgm:prSet presAssocID="{BFC09A48-0FAD-4276-BFD3-7551BACBB657}" presName="hierChild6" presStyleCnt="0"/>
      <dgm:spPr/>
    </dgm:pt>
    <dgm:pt modelId="{90E125CF-DAC2-4CC9-BEC2-E17BE3BB5342}" type="pres">
      <dgm:prSet presAssocID="{BFC09A48-0FAD-4276-BFD3-7551BACBB657}" presName="hierChild7" presStyleCnt="0"/>
      <dgm:spPr/>
    </dgm:pt>
    <dgm:pt modelId="{4E5BC4C1-BE2B-4BF9-BCD3-9DFA0217EF74}" type="pres">
      <dgm:prSet presAssocID="{4DB02566-A41A-4045-9EB7-AC04227B5F2D}" presName="Name111" presStyleLbl="parChTrans1D3" presStyleIdx="0" presStyleCnt="4"/>
      <dgm:spPr/>
      <dgm:t>
        <a:bodyPr/>
        <a:lstStyle/>
        <a:p>
          <a:pPr rtl="1"/>
          <a:endParaRPr lang="fa-IR"/>
        </a:p>
      </dgm:t>
    </dgm:pt>
    <dgm:pt modelId="{D5A92F4A-1095-4C44-933E-5F7364C8B786}" type="pres">
      <dgm:prSet presAssocID="{1BCE230F-6EB0-4B71-9252-E200F5BDC44B}" presName="hierRoot3" presStyleCnt="0">
        <dgm:presLayoutVars>
          <dgm:hierBranch val="init"/>
        </dgm:presLayoutVars>
      </dgm:prSet>
      <dgm:spPr/>
    </dgm:pt>
    <dgm:pt modelId="{6BA4EC06-ADA9-4A0F-A1ED-8B542EE20D2B}" type="pres">
      <dgm:prSet presAssocID="{1BCE230F-6EB0-4B71-9252-E200F5BDC44B}" presName="rootComposite3" presStyleCnt="0"/>
      <dgm:spPr/>
    </dgm:pt>
    <dgm:pt modelId="{636A429A-9550-4915-B2B3-C5FFD703CDA6}" type="pres">
      <dgm:prSet presAssocID="{1BCE230F-6EB0-4B71-9252-E200F5BDC44B}" presName="rootText3" presStyleLbl="asst1" presStyleIdx="1" presStyleCnt="12">
        <dgm:presLayoutVars>
          <dgm:chPref val="3"/>
        </dgm:presLayoutVars>
      </dgm:prSet>
      <dgm:spPr/>
      <dgm:t>
        <a:bodyPr/>
        <a:lstStyle/>
        <a:p>
          <a:pPr rtl="1"/>
          <a:endParaRPr lang="fa-IR"/>
        </a:p>
      </dgm:t>
    </dgm:pt>
    <dgm:pt modelId="{399DC870-8841-455F-80B7-E7ECAE03894A}" type="pres">
      <dgm:prSet presAssocID="{1BCE230F-6EB0-4B71-9252-E200F5BDC44B}" presName="rootConnector3" presStyleLbl="asst1" presStyleIdx="1" presStyleCnt="12"/>
      <dgm:spPr/>
      <dgm:t>
        <a:bodyPr/>
        <a:lstStyle/>
        <a:p>
          <a:pPr rtl="1"/>
          <a:endParaRPr lang="fa-IR"/>
        </a:p>
      </dgm:t>
    </dgm:pt>
    <dgm:pt modelId="{C2B693CA-7FD5-4DD0-BEBA-94495CB175DF}" type="pres">
      <dgm:prSet presAssocID="{1BCE230F-6EB0-4B71-9252-E200F5BDC44B}" presName="hierChild6" presStyleCnt="0"/>
      <dgm:spPr/>
    </dgm:pt>
    <dgm:pt modelId="{476064BF-CEC6-48AA-963F-984066D49D1F}" type="pres">
      <dgm:prSet presAssocID="{1BCE230F-6EB0-4B71-9252-E200F5BDC44B}" presName="hierChild7" presStyleCnt="0"/>
      <dgm:spPr/>
    </dgm:pt>
    <dgm:pt modelId="{1925EF47-935C-43AA-8014-573ED4ED4226}" type="pres">
      <dgm:prSet presAssocID="{01703A19-7406-4A4F-A46A-27CF782279D3}" presName="Name111" presStyleLbl="parChTrans1D3" presStyleIdx="1" presStyleCnt="4"/>
      <dgm:spPr/>
      <dgm:t>
        <a:bodyPr/>
        <a:lstStyle/>
        <a:p>
          <a:pPr rtl="1"/>
          <a:endParaRPr lang="fa-IR"/>
        </a:p>
      </dgm:t>
    </dgm:pt>
    <dgm:pt modelId="{9D552E96-6099-41F4-BEC7-21E50F459A87}" type="pres">
      <dgm:prSet presAssocID="{EA47FAEE-8858-4747-BE9A-1C5E68D98B7B}" presName="hierRoot3" presStyleCnt="0">
        <dgm:presLayoutVars>
          <dgm:hierBranch val="init"/>
        </dgm:presLayoutVars>
      </dgm:prSet>
      <dgm:spPr/>
    </dgm:pt>
    <dgm:pt modelId="{3B8EA483-00FE-4373-BAC1-2A5F9CDC380C}" type="pres">
      <dgm:prSet presAssocID="{EA47FAEE-8858-4747-BE9A-1C5E68D98B7B}" presName="rootComposite3" presStyleCnt="0"/>
      <dgm:spPr/>
    </dgm:pt>
    <dgm:pt modelId="{0074FF55-9517-4222-9D90-58F757A79521}" type="pres">
      <dgm:prSet presAssocID="{EA47FAEE-8858-4747-BE9A-1C5E68D98B7B}" presName="rootText3" presStyleLbl="asst1" presStyleIdx="2" presStyleCnt="12">
        <dgm:presLayoutVars>
          <dgm:chPref val="3"/>
        </dgm:presLayoutVars>
      </dgm:prSet>
      <dgm:spPr/>
      <dgm:t>
        <a:bodyPr/>
        <a:lstStyle/>
        <a:p>
          <a:pPr rtl="1"/>
          <a:endParaRPr lang="fa-IR"/>
        </a:p>
      </dgm:t>
    </dgm:pt>
    <dgm:pt modelId="{F7B53207-169C-4347-AD27-ADA580CA7DC6}" type="pres">
      <dgm:prSet presAssocID="{EA47FAEE-8858-4747-BE9A-1C5E68D98B7B}" presName="rootConnector3" presStyleLbl="asst1" presStyleIdx="2" presStyleCnt="12"/>
      <dgm:spPr/>
      <dgm:t>
        <a:bodyPr/>
        <a:lstStyle/>
        <a:p>
          <a:pPr rtl="1"/>
          <a:endParaRPr lang="fa-IR"/>
        </a:p>
      </dgm:t>
    </dgm:pt>
    <dgm:pt modelId="{C4A47FA2-1786-432C-8C22-EAA22BC4C08D}" type="pres">
      <dgm:prSet presAssocID="{EA47FAEE-8858-4747-BE9A-1C5E68D98B7B}" presName="hierChild6" presStyleCnt="0"/>
      <dgm:spPr/>
    </dgm:pt>
    <dgm:pt modelId="{D7275ACD-913F-4527-9D1C-7C3A14D8A4D8}" type="pres">
      <dgm:prSet presAssocID="{EA47FAEE-8858-4747-BE9A-1C5E68D98B7B}" presName="hierChild7" presStyleCnt="0"/>
      <dgm:spPr/>
    </dgm:pt>
    <dgm:pt modelId="{D3580CD4-30FC-48F7-8A11-C65F8E7C151B}" type="pres">
      <dgm:prSet presAssocID="{CEF90316-F0D4-4206-9866-712ECDC394FA}" presName="Name111" presStyleLbl="parChTrans1D2" presStyleIdx="1" presStyleCnt="2"/>
      <dgm:spPr/>
      <dgm:t>
        <a:bodyPr/>
        <a:lstStyle/>
        <a:p>
          <a:pPr rtl="1"/>
          <a:endParaRPr lang="fa-IR"/>
        </a:p>
      </dgm:t>
    </dgm:pt>
    <dgm:pt modelId="{39D0A33F-0786-45C4-8E12-F3D890AEAF07}" type="pres">
      <dgm:prSet presAssocID="{6B7B7336-15E6-4E82-8C09-16DA6C5BCEAB}" presName="hierRoot3" presStyleCnt="0">
        <dgm:presLayoutVars>
          <dgm:hierBranch val="init"/>
        </dgm:presLayoutVars>
      </dgm:prSet>
      <dgm:spPr/>
    </dgm:pt>
    <dgm:pt modelId="{91539F25-50C7-4418-89AB-6B9F1BD8A8EB}" type="pres">
      <dgm:prSet presAssocID="{6B7B7336-15E6-4E82-8C09-16DA6C5BCEAB}" presName="rootComposite3" presStyleCnt="0"/>
      <dgm:spPr/>
    </dgm:pt>
    <dgm:pt modelId="{2233C339-65FE-432B-9A28-A9B3C7B6B284}" type="pres">
      <dgm:prSet presAssocID="{6B7B7336-15E6-4E82-8C09-16DA6C5BCEAB}" presName="rootText3" presStyleLbl="asst1" presStyleIdx="3" presStyleCnt="12">
        <dgm:presLayoutVars>
          <dgm:chPref val="3"/>
        </dgm:presLayoutVars>
      </dgm:prSet>
      <dgm:spPr/>
      <dgm:t>
        <a:bodyPr/>
        <a:lstStyle/>
        <a:p>
          <a:pPr rtl="1"/>
          <a:endParaRPr lang="fa-IR"/>
        </a:p>
      </dgm:t>
    </dgm:pt>
    <dgm:pt modelId="{CB312506-F7B6-43C0-9594-8F0F478427B6}" type="pres">
      <dgm:prSet presAssocID="{6B7B7336-15E6-4E82-8C09-16DA6C5BCEAB}" presName="rootConnector3" presStyleLbl="asst1" presStyleIdx="3" presStyleCnt="12"/>
      <dgm:spPr/>
      <dgm:t>
        <a:bodyPr/>
        <a:lstStyle/>
        <a:p>
          <a:pPr rtl="1"/>
          <a:endParaRPr lang="fa-IR"/>
        </a:p>
      </dgm:t>
    </dgm:pt>
    <dgm:pt modelId="{DAF1F241-0E87-48C9-B8AE-6AA187EE6AAD}" type="pres">
      <dgm:prSet presAssocID="{6B7B7336-15E6-4E82-8C09-16DA6C5BCEAB}" presName="hierChild6" presStyleCnt="0"/>
      <dgm:spPr/>
    </dgm:pt>
    <dgm:pt modelId="{0AC7AED1-2CFC-451A-ABFB-E2E3D43B2337}" type="pres">
      <dgm:prSet presAssocID="{6B7B7336-15E6-4E82-8C09-16DA6C5BCEAB}" presName="hierChild7" presStyleCnt="0"/>
      <dgm:spPr/>
    </dgm:pt>
    <dgm:pt modelId="{26C8F554-5137-4B65-ADF2-687C71F1E339}" type="pres">
      <dgm:prSet presAssocID="{6379A252-3043-4083-9C35-7DF77452A536}" presName="Name111" presStyleLbl="parChTrans1D3" presStyleIdx="2" presStyleCnt="4"/>
      <dgm:spPr/>
      <dgm:t>
        <a:bodyPr/>
        <a:lstStyle/>
        <a:p>
          <a:pPr rtl="1"/>
          <a:endParaRPr lang="fa-IR"/>
        </a:p>
      </dgm:t>
    </dgm:pt>
    <dgm:pt modelId="{F69CB29D-B3A7-44F9-B7B5-72BE0E13E5F3}" type="pres">
      <dgm:prSet presAssocID="{623C5BDA-07AE-4F58-A040-18EE6A6B5C36}" presName="hierRoot3" presStyleCnt="0">
        <dgm:presLayoutVars>
          <dgm:hierBranch val="init"/>
        </dgm:presLayoutVars>
      </dgm:prSet>
      <dgm:spPr/>
    </dgm:pt>
    <dgm:pt modelId="{98887E7C-F7A6-4A28-934D-E9741DE480FA}" type="pres">
      <dgm:prSet presAssocID="{623C5BDA-07AE-4F58-A040-18EE6A6B5C36}" presName="rootComposite3" presStyleCnt="0"/>
      <dgm:spPr/>
    </dgm:pt>
    <dgm:pt modelId="{06A49A34-0198-4E2C-A0F6-9D4D5E7F4670}" type="pres">
      <dgm:prSet presAssocID="{623C5BDA-07AE-4F58-A040-18EE6A6B5C36}" presName="rootText3" presStyleLbl="asst1" presStyleIdx="4" presStyleCnt="12" custLinFactNeighborX="981" custLinFactNeighborY="-4760">
        <dgm:presLayoutVars>
          <dgm:chPref val="3"/>
        </dgm:presLayoutVars>
      </dgm:prSet>
      <dgm:spPr/>
      <dgm:t>
        <a:bodyPr/>
        <a:lstStyle/>
        <a:p>
          <a:pPr rtl="1"/>
          <a:endParaRPr lang="fa-IR"/>
        </a:p>
      </dgm:t>
    </dgm:pt>
    <dgm:pt modelId="{C1B30023-9675-43E1-BD50-6C0A4F9D3371}" type="pres">
      <dgm:prSet presAssocID="{623C5BDA-07AE-4F58-A040-18EE6A6B5C36}" presName="rootConnector3" presStyleLbl="asst1" presStyleIdx="4" presStyleCnt="12"/>
      <dgm:spPr/>
      <dgm:t>
        <a:bodyPr/>
        <a:lstStyle/>
        <a:p>
          <a:pPr rtl="1"/>
          <a:endParaRPr lang="fa-IR"/>
        </a:p>
      </dgm:t>
    </dgm:pt>
    <dgm:pt modelId="{1AB21A1B-9FC6-439E-88AC-8384A504EC2F}" type="pres">
      <dgm:prSet presAssocID="{623C5BDA-07AE-4F58-A040-18EE6A6B5C36}" presName="hierChild6" presStyleCnt="0"/>
      <dgm:spPr/>
    </dgm:pt>
    <dgm:pt modelId="{0FE00B0F-F50B-40AD-8F89-C59D7089E257}" type="pres">
      <dgm:prSet presAssocID="{BE07D4B4-D6F8-486B-9028-909E2BB21996}" presName="Name37" presStyleLbl="parChTrans1D4" presStyleIdx="0" presStyleCnt="7"/>
      <dgm:spPr/>
      <dgm:t>
        <a:bodyPr/>
        <a:lstStyle/>
        <a:p>
          <a:pPr rtl="1"/>
          <a:endParaRPr lang="fa-IR"/>
        </a:p>
      </dgm:t>
    </dgm:pt>
    <dgm:pt modelId="{120BB7D3-BD2C-4303-B627-58B06EF58969}" type="pres">
      <dgm:prSet presAssocID="{F5EBCF08-D6AB-46CD-B658-1C5DD25BF3D9}" presName="hierRoot2" presStyleCnt="0">
        <dgm:presLayoutVars>
          <dgm:hierBranch val="init"/>
        </dgm:presLayoutVars>
      </dgm:prSet>
      <dgm:spPr/>
    </dgm:pt>
    <dgm:pt modelId="{60D83385-4FF4-44B1-B37F-390E04FB66CE}" type="pres">
      <dgm:prSet presAssocID="{F5EBCF08-D6AB-46CD-B658-1C5DD25BF3D9}" presName="rootComposite" presStyleCnt="0"/>
      <dgm:spPr/>
    </dgm:pt>
    <dgm:pt modelId="{1A0067FA-F178-484F-AEDD-829359EF109C}" type="pres">
      <dgm:prSet presAssocID="{F5EBCF08-D6AB-46CD-B658-1C5DD25BF3D9}" presName="rootText" presStyleLbl="node4" presStyleIdx="0" presStyleCnt="1">
        <dgm:presLayoutVars>
          <dgm:chPref val="3"/>
        </dgm:presLayoutVars>
      </dgm:prSet>
      <dgm:spPr/>
      <dgm:t>
        <a:bodyPr/>
        <a:lstStyle/>
        <a:p>
          <a:pPr rtl="1"/>
          <a:endParaRPr lang="fa-IR"/>
        </a:p>
      </dgm:t>
    </dgm:pt>
    <dgm:pt modelId="{771FE065-E403-4346-8470-BA1D99A6F18F}" type="pres">
      <dgm:prSet presAssocID="{F5EBCF08-D6AB-46CD-B658-1C5DD25BF3D9}" presName="rootConnector" presStyleLbl="node4" presStyleIdx="0" presStyleCnt="1"/>
      <dgm:spPr/>
      <dgm:t>
        <a:bodyPr/>
        <a:lstStyle/>
        <a:p>
          <a:pPr rtl="1"/>
          <a:endParaRPr lang="fa-IR"/>
        </a:p>
      </dgm:t>
    </dgm:pt>
    <dgm:pt modelId="{520FDD47-647E-42C8-AAA4-6621A9818C82}" type="pres">
      <dgm:prSet presAssocID="{F5EBCF08-D6AB-46CD-B658-1C5DD25BF3D9}" presName="hierChild4" presStyleCnt="0"/>
      <dgm:spPr/>
    </dgm:pt>
    <dgm:pt modelId="{4461BDEF-E759-4B91-98CB-D0AD5BC19CEC}" type="pres">
      <dgm:prSet presAssocID="{F5EBCF08-D6AB-46CD-B658-1C5DD25BF3D9}" presName="hierChild5" presStyleCnt="0"/>
      <dgm:spPr/>
    </dgm:pt>
    <dgm:pt modelId="{ACBDEFBC-057B-41F4-9BB9-BF6584EAF519}" type="pres">
      <dgm:prSet presAssocID="{623C5BDA-07AE-4F58-A040-18EE6A6B5C36}" presName="hierChild7" presStyleCnt="0"/>
      <dgm:spPr/>
    </dgm:pt>
    <dgm:pt modelId="{387F789E-70DA-4BB0-9BA0-A6D38139E2FB}" type="pres">
      <dgm:prSet presAssocID="{3B8A4A9F-5E93-4E79-B007-93C888B51326}" presName="Name111" presStyleLbl="parChTrans1D4" presStyleIdx="1" presStyleCnt="7"/>
      <dgm:spPr/>
      <dgm:t>
        <a:bodyPr/>
        <a:lstStyle/>
        <a:p>
          <a:pPr rtl="1"/>
          <a:endParaRPr lang="fa-IR"/>
        </a:p>
      </dgm:t>
    </dgm:pt>
    <dgm:pt modelId="{B868D93A-77FB-4F81-BB48-A4BAB22AFE42}" type="pres">
      <dgm:prSet presAssocID="{B563A856-AE73-4E8A-924B-17D7D88693A9}" presName="hierRoot3" presStyleCnt="0">
        <dgm:presLayoutVars>
          <dgm:hierBranch val="init"/>
        </dgm:presLayoutVars>
      </dgm:prSet>
      <dgm:spPr/>
    </dgm:pt>
    <dgm:pt modelId="{610945D6-FD5F-48FA-94C3-8B8C364FB7A5}" type="pres">
      <dgm:prSet presAssocID="{B563A856-AE73-4E8A-924B-17D7D88693A9}" presName="rootComposite3" presStyleCnt="0"/>
      <dgm:spPr/>
    </dgm:pt>
    <dgm:pt modelId="{DA242E04-592E-457C-AA87-93FFD330DC91}" type="pres">
      <dgm:prSet presAssocID="{B563A856-AE73-4E8A-924B-17D7D88693A9}" presName="rootText3" presStyleLbl="asst1" presStyleIdx="5" presStyleCnt="12" custLinFactNeighborX="5358" custLinFactNeighborY="-3501">
        <dgm:presLayoutVars>
          <dgm:chPref val="3"/>
        </dgm:presLayoutVars>
      </dgm:prSet>
      <dgm:spPr/>
      <dgm:t>
        <a:bodyPr/>
        <a:lstStyle/>
        <a:p>
          <a:pPr rtl="1"/>
          <a:endParaRPr lang="fa-IR"/>
        </a:p>
      </dgm:t>
    </dgm:pt>
    <dgm:pt modelId="{412476CF-08DF-43A2-A011-C2AFAC002772}" type="pres">
      <dgm:prSet presAssocID="{B563A856-AE73-4E8A-924B-17D7D88693A9}" presName="rootConnector3" presStyleLbl="asst1" presStyleIdx="5" presStyleCnt="12"/>
      <dgm:spPr/>
      <dgm:t>
        <a:bodyPr/>
        <a:lstStyle/>
        <a:p>
          <a:pPr rtl="1"/>
          <a:endParaRPr lang="fa-IR"/>
        </a:p>
      </dgm:t>
    </dgm:pt>
    <dgm:pt modelId="{25277719-05E8-40F9-AA62-EA3945E750DD}" type="pres">
      <dgm:prSet presAssocID="{B563A856-AE73-4E8A-924B-17D7D88693A9}" presName="hierChild6" presStyleCnt="0"/>
      <dgm:spPr/>
    </dgm:pt>
    <dgm:pt modelId="{F892AC01-B08C-4B87-BD7D-5E939FFA758C}" type="pres">
      <dgm:prSet presAssocID="{B563A856-AE73-4E8A-924B-17D7D88693A9}" presName="hierChild7" presStyleCnt="0"/>
      <dgm:spPr/>
    </dgm:pt>
    <dgm:pt modelId="{58F1A9A9-7ADC-4E89-9C1C-DB458EAADCD5}" type="pres">
      <dgm:prSet presAssocID="{A442CBEF-995D-487C-9E00-2E19032AB0BD}" presName="Name111" presStyleLbl="parChTrans1D4" presStyleIdx="2" presStyleCnt="7"/>
      <dgm:spPr/>
      <dgm:t>
        <a:bodyPr/>
        <a:lstStyle/>
        <a:p>
          <a:pPr rtl="1"/>
          <a:endParaRPr lang="fa-IR"/>
        </a:p>
      </dgm:t>
    </dgm:pt>
    <dgm:pt modelId="{26ED0483-0EB9-44A0-8606-EB1E4CCCAE67}" type="pres">
      <dgm:prSet presAssocID="{C4537B07-3F6D-41CB-9267-AAB303C0022C}" presName="hierRoot3" presStyleCnt="0">
        <dgm:presLayoutVars>
          <dgm:hierBranch val="init"/>
        </dgm:presLayoutVars>
      </dgm:prSet>
      <dgm:spPr/>
    </dgm:pt>
    <dgm:pt modelId="{51732586-B674-4321-808C-3FADD2A2E46F}" type="pres">
      <dgm:prSet presAssocID="{C4537B07-3F6D-41CB-9267-AAB303C0022C}" presName="rootComposite3" presStyleCnt="0"/>
      <dgm:spPr/>
    </dgm:pt>
    <dgm:pt modelId="{4AE0BA10-0271-4DC4-B655-E1A0792D7D20}" type="pres">
      <dgm:prSet presAssocID="{C4537B07-3F6D-41CB-9267-AAB303C0022C}" presName="rootText3" presStyleLbl="asst1" presStyleIdx="6" presStyleCnt="12">
        <dgm:presLayoutVars>
          <dgm:chPref val="3"/>
        </dgm:presLayoutVars>
      </dgm:prSet>
      <dgm:spPr/>
      <dgm:t>
        <a:bodyPr/>
        <a:lstStyle/>
        <a:p>
          <a:pPr rtl="1"/>
          <a:endParaRPr lang="fa-IR"/>
        </a:p>
      </dgm:t>
    </dgm:pt>
    <dgm:pt modelId="{1C6DA233-5CA4-4A05-AD41-AE9C3388CED7}" type="pres">
      <dgm:prSet presAssocID="{C4537B07-3F6D-41CB-9267-AAB303C0022C}" presName="rootConnector3" presStyleLbl="asst1" presStyleIdx="6" presStyleCnt="12"/>
      <dgm:spPr/>
      <dgm:t>
        <a:bodyPr/>
        <a:lstStyle/>
        <a:p>
          <a:pPr rtl="1"/>
          <a:endParaRPr lang="fa-IR"/>
        </a:p>
      </dgm:t>
    </dgm:pt>
    <dgm:pt modelId="{C0E9B5CF-021A-4743-824D-107A56A05CAF}" type="pres">
      <dgm:prSet presAssocID="{C4537B07-3F6D-41CB-9267-AAB303C0022C}" presName="hierChild6" presStyleCnt="0"/>
      <dgm:spPr/>
    </dgm:pt>
    <dgm:pt modelId="{23A86D7B-6EAD-46B4-86D7-2E3D85CD4023}" type="pres">
      <dgm:prSet presAssocID="{C4537B07-3F6D-41CB-9267-AAB303C0022C}" presName="hierChild7" presStyleCnt="0"/>
      <dgm:spPr/>
    </dgm:pt>
    <dgm:pt modelId="{4ECCC069-0958-4B76-8019-165E587FD01E}" type="pres">
      <dgm:prSet presAssocID="{52BC087C-9768-4E1A-AB60-BBC8E68D947E}" presName="Name111" presStyleLbl="parChTrans1D4" presStyleIdx="3" presStyleCnt="7"/>
      <dgm:spPr/>
      <dgm:t>
        <a:bodyPr/>
        <a:lstStyle/>
        <a:p>
          <a:pPr rtl="1"/>
          <a:endParaRPr lang="fa-IR"/>
        </a:p>
      </dgm:t>
    </dgm:pt>
    <dgm:pt modelId="{D2EA4018-7BB7-4E85-AD0D-41901DF6F8EB}" type="pres">
      <dgm:prSet presAssocID="{5E6315AD-F3EF-4B57-96A6-BF3C96973455}" presName="hierRoot3" presStyleCnt="0">
        <dgm:presLayoutVars>
          <dgm:hierBranch/>
        </dgm:presLayoutVars>
      </dgm:prSet>
      <dgm:spPr/>
    </dgm:pt>
    <dgm:pt modelId="{A1C92D0B-F783-494A-85CA-E1CEB9F30A7A}" type="pres">
      <dgm:prSet presAssocID="{5E6315AD-F3EF-4B57-96A6-BF3C96973455}" presName="rootComposite3" presStyleCnt="0"/>
      <dgm:spPr/>
    </dgm:pt>
    <dgm:pt modelId="{8ED90ECC-0A64-4AD7-BA29-807AB8F61122}" type="pres">
      <dgm:prSet presAssocID="{5E6315AD-F3EF-4B57-96A6-BF3C96973455}" presName="rootText3" presStyleLbl="asst1" presStyleIdx="7" presStyleCnt="12" custScaleX="162953">
        <dgm:presLayoutVars>
          <dgm:chPref val="3"/>
        </dgm:presLayoutVars>
      </dgm:prSet>
      <dgm:spPr/>
      <dgm:t>
        <a:bodyPr/>
        <a:lstStyle/>
        <a:p>
          <a:pPr rtl="1"/>
          <a:endParaRPr lang="fa-IR"/>
        </a:p>
      </dgm:t>
    </dgm:pt>
    <dgm:pt modelId="{2206B5DA-A5D1-4597-B5DE-A146F5AA1203}" type="pres">
      <dgm:prSet presAssocID="{5E6315AD-F3EF-4B57-96A6-BF3C96973455}" presName="rootConnector3" presStyleLbl="asst1" presStyleIdx="7" presStyleCnt="12"/>
      <dgm:spPr/>
      <dgm:t>
        <a:bodyPr/>
        <a:lstStyle/>
        <a:p>
          <a:pPr rtl="1"/>
          <a:endParaRPr lang="fa-IR"/>
        </a:p>
      </dgm:t>
    </dgm:pt>
    <dgm:pt modelId="{919598B2-743C-457D-9ADB-DC12C5467F7A}" type="pres">
      <dgm:prSet presAssocID="{5E6315AD-F3EF-4B57-96A6-BF3C96973455}" presName="hierChild6" presStyleCnt="0"/>
      <dgm:spPr/>
    </dgm:pt>
    <dgm:pt modelId="{18D2C9CB-0B6A-449D-9375-DF71DD991F30}" type="pres">
      <dgm:prSet presAssocID="{5E6315AD-F3EF-4B57-96A6-BF3C96973455}" presName="hierChild7" presStyleCnt="0"/>
      <dgm:spPr/>
    </dgm:pt>
    <dgm:pt modelId="{9D824AC4-1C78-4373-8585-BB46B0A20979}" type="pres">
      <dgm:prSet presAssocID="{92F9BF55-A240-41FE-BA1E-3B30F0C0EA3A}" presName="Name111" presStyleLbl="parChTrans1D4" presStyleIdx="4" presStyleCnt="7"/>
      <dgm:spPr/>
      <dgm:t>
        <a:bodyPr/>
        <a:lstStyle/>
        <a:p>
          <a:pPr rtl="1"/>
          <a:endParaRPr lang="fa-IR"/>
        </a:p>
      </dgm:t>
    </dgm:pt>
    <dgm:pt modelId="{B745796B-533B-4AD6-9B81-3216011C2534}" type="pres">
      <dgm:prSet presAssocID="{2DF75DF5-FE44-4A78-949B-94CA88A89BBB}" presName="hierRoot3" presStyleCnt="0">
        <dgm:presLayoutVars>
          <dgm:hierBranch val="init"/>
        </dgm:presLayoutVars>
      </dgm:prSet>
      <dgm:spPr/>
    </dgm:pt>
    <dgm:pt modelId="{1019D055-E617-410F-B904-BA022593E930}" type="pres">
      <dgm:prSet presAssocID="{2DF75DF5-FE44-4A78-949B-94CA88A89BBB}" presName="rootComposite3" presStyleCnt="0"/>
      <dgm:spPr/>
    </dgm:pt>
    <dgm:pt modelId="{BD609EBD-5F4B-4B18-B7D5-F2F542C643EA}" type="pres">
      <dgm:prSet presAssocID="{2DF75DF5-FE44-4A78-949B-94CA88A89BBB}" presName="rootText3" presStyleLbl="asst1" presStyleIdx="8" presStyleCnt="12">
        <dgm:presLayoutVars>
          <dgm:chPref val="3"/>
        </dgm:presLayoutVars>
      </dgm:prSet>
      <dgm:spPr/>
      <dgm:t>
        <a:bodyPr/>
        <a:lstStyle/>
        <a:p>
          <a:pPr rtl="1"/>
          <a:endParaRPr lang="fa-IR"/>
        </a:p>
      </dgm:t>
    </dgm:pt>
    <dgm:pt modelId="{A78F1C14-A675-47B6-BD30-7CBE086509E8}" type="pres">
      <dgm:prSet presAssocID="{2DF75DF5-FE44-4A78-949B-94CA88A89BBB}" presName="rootConnector3" presStyleLbl="asst1" presStyleIdx="8" presStyleCnt="12"/>
      <dgm:spPr/>
      <dgm:t>
        <a:bodyPr/>
        <a:lstStyle/>
        <a:p>
          <a:pPr rtl="1"/>
          <a:endParaRPr lang="fa-IR"/>
        </a:p>
      </dgm:t>
    </dgm:pt>
    <dgm:pt modelId="{9B20CE78-DCD8-49F4-8355-2C141FAF084F}" type="pres">
      <dgm:prSet presAssocID="{2DF75DF5-FE44-4A78-949B-94CA88A89BBB}" presName="hierChild6" presStyleCnt="0"/>
      <dgm:spPr/>
    </dgm:pt>
    <dgm:pt modelId="{428E74E9-D6D4-49CE-95E7-02415279C870}" type="pres">
      <dgm:prSet presAssocID="{2DF75DF5-FE44-4A78-949B-94CA88A89BBB}" presName="hierChild7" presStyleCnt="0"/>
      <dgm:spPr/>
    </dgm:pt>
    <dgm:pt modelId="{6A3FCF0F-BB39-4570-9481-9C06D3C71A43}" type="pres">
      <dgm:prSet presAssocID="{56012B44-C2AC-487D-BA84-7D5046408A98}" presName="Name111" presStyleLbl="parChTrans1D3" presStyleIdx="3" presStyleCnt="4"/>
      <dgm:spPr/>
      <dgm:t>
        <a:bodyPr/>
        <a:lstStyle/>
        <a:p>
          <a:pPr rtl="1"/>
          <a:endParaRPr lang="fa-IR"/>
        </a:p>
      </dgm:t>
    </dgm:pt>
    <dgm:pt modelId="{35A950B9-5C5D-4D89-8C75-6ABE165485F5}" type="pres">
      <dgm:prSet presAssocID="{A473049B-1EB5-4B79-BE0A-75E662EB9B95}" presName="hierRoot3" presStyleCnt="0">
        <dgm:presLayoutVars>
          <dgm:hierBranch val="init"/>
        </dgm:presLayoutVars>
      </dgm:prSet>
      <dgm:spPr/>
    </dgm:pt>
    <dgm:pt modelId="{BC8F5EB2-3E23-4F78-A96D-B1F6F1893363}" type="pres">
      <dgm:prSet presAssocID="{A473049B-1EB5-4B79-BE0A-75E662EB9B95}" presName="rootComposite3" presStyleCnt="0"/>
      <dgm:spPr/>
    </dgm:pt>
    <dgm:pt modelId="{92462ADB-60E0-477D-8582-18142455FFDA}" type="pres">
      <dgm:prSet presAssocID="{A473049B-1EB5-4B79-BE0A-75E662EB9B95}" presName="rootText3" presStyleLbl="asst1" presStyleIdx="9" presStyleCnt="12">
        <dgm:presLayoutVars>
          <dgm:chPref val="3"/>
        </dgm:presLayoutVars>
      </dgm:prSet>
      <dgm:spPr/>
      <dgm:t>
        <a:bodyPr/>
        <a:lstStyle/>
        <a:p>
          <a:pPr rtl="1"/>
          <a:endParaRPr lang="fa-IR"/>
        </a:p>
      </dgm:t>
    </dgm:pt>
    <dgm:pt modelId="{BA59B6F3-D118-4824-91B8-FAFB4F33755D}" type="pres">
      <dgm:prSet presAssocID="{A473049B-1EB5-4B79-BE0A-75E662EB9B95}" presName="rootConnector3" presStyleLbl="asst1" presStyleIdx="9" presStyleCnt="12"/>
      <dgm:spPr/>
      <dgm:t>
        <a:bodyPr/>
        <a:lstStyle/>
        <a:p>
          <a:pPr rtl="1"/>
          <a:endParaRPr lang="fa-IR"/>
        </a:p>
      </dgm:t>
    </dgm:pt>
    <dgm:pt modelId="{58DE37D2-DA7D-464B-B9E4-6FEF3FD233A8}" type="pres">
      <dgm:prSet presAssocID="{A473049B-1EB5-4B79-BE0A-75E662EB9B95}" presName="hierChild6" presStyleCnt="0"/>
      <dgm:spPr/>
    </dgm:pt>
    <dgm:pt modelId="{3247AA02-3A3D-4765-883F-31DA28CF55CC}" type="pres">
      <dgm:prSet presAssocID="{A473049B-1EB5-4B79-BE0A-75E662EB9B95}" presName="hierChild7" presStyleCnt="0"/>
      <dgm:spPr/>
    </dgm:pt>
    <dgm:pt modelId="{85D6AD5B-D1CF-4404-8EAC-5248A4CBD818}" type="pres">
      <dgm:prSet presAssocID="{0911EA3D-FBA9-4530-BAB8-702A70CD662A}" presName="Name111" presStyleLbl="parChTrans1D4" presStyleIdx="5" presStyleCnt="7"/>
      <dgm:spPr/>
      <dgm:t>
        <a:bodyPr/>
        <a:lstStyle/>
        <a:p>
          <a:pPr rtl="1"/>
          <a:endParaRPr lang="fa-IR"/>
        </a:p>
      </dgm:t>
    </dgm:pt>
    <dgm:pt modelId="{5C965231-3571-4870-B2F0-7C81BA752D03}" type="pres">
      <dgm:prSet presAssocID="{C8997E76-97B5-4362-B2E8-573E5968239A}" presName="hierRoot3" presStyleCnt="0">
        <dgm:presLayoutVars>
          <dgm:hierBranch val="init"/>
        </dgm:presLayoutVars>
      </dgm:prSet>
      <dgm:spPr/>
    </dgm:pt>
    <dgm:pt modelId="{6C9E91FF-409E-4EEE-A7D5-48C0BADE8D17}" type="pres">
      <dgm:prSet presAssocID="{C8997E76-97B5-4362-B2E8-573E5968239A}" presName="rootComposite3" presStyleCnt="0"/>
      <dgm:spPr/>
    </dgm:pt>
    <dgm:pt modelId="{F0DFA1C2-C6AA-4838-BC27-1359807AC687}" type="pres">
      <dgm:prSet presAssocID="{C8997E76-97B5-4362-B2E8-573E5968239A}" presName="rootText3" presStyleLbl="asst1" presStyleIdx="10" presStyleCnt="12">
        <dgm:presLayoutVars>
          <dgm:chPref val="3"/>
        </dgm:presLayoutVars>
      </dgm:prSet>
      <dgm:spPr/>
      <dgm:t>
        <a:bodyPr/>
        <a:lstStyle/>
        <a:p>
          <a:pPr rtl="1"/>
          <a:endParaRPr lang="fa-IR"/>
        </a:p>
      </dgm:t>
    </dgm:pt>
    <dgm:pt modelId="{202D73D0-7116-400A-9C74-BD8FFDBF3E50}" type="pres">
      <dgm:prSet presAssocID="{C8997E76-97B5-4362-B2E8-573E5968239A}" presName="rootConnector3" presStyleLbl="asst1" presStyleIdx="10" presStyleCnt="12"/>
      <dgm:spPr/>
      <dgm:t>
        <a:bodyPr/>
        <a:lstStyle/>
        <a:p>
          <a:pPr rtl="1"/>
          <a:endParaRPr lang="fa-IR"/>
        </a:p>
      </dgm:t>
    </dgm:pt>
    <dgm:pt modelId="{AF1AB046-F47D-4C5B-9BDB-1F489F931921}" type="pres">
      <dgm:prSet presAssocID="{C8997E76-97B5-4362-B2E8-573E5968239A}" presName="hierChild6" presStyleCnt="0"/>
      <dgm:spPr/>
    </dgm:pt>
    <dgm:pt modelId="{183807AA-E9AE-4CC5-BCC8-10A9EF0A90AB}" type="pres">
      <dgm:prSet presAssocID="{C8997E76-97B5-4362-B2E8-573E5968239A}" presName="hierChild7" presStyleCnt="0"/>
      <dgm:spPr/>
    </dgm:pt>
    <dgm:pt modelId="{89156EFC-9258-4AD0-938B-8BBF2BA9FC8D}" type="pres">
      <dgm:prSet presAssocID="{4E5462AA-3CE2-454C-AFDC-CA0F4157B944}" presName="Name111" presStyleLbl="parChTrans1D4" presStyleIdx="6" presStyleCnt="7"/>
      <dgm:spPr/>
      <dgm:t>
        <a:bodyPr/>
        <a:lstStyle/>
        <a:p>
          <a:pPr rtl="1"/>
          <a:endParaRPr lang="fa-IR"/>
        </a:p>
      </dgm:t>
    </dgm:pt>
    <dgm:pt modelId="{3AB0CF53-270A-4841-85FB-6727004766C3}" type="pres">
      <dgm:prSet presAssocID="{882F98D1-0BA4-4EB5-8C44-03F619F700F3}" presName="hierRoot3" presStyleCnt="0">
        <dgm:presLayoutVars>
          <dgm:hierBranch val="init"/>
        </dgm:presLayoutVars>
      </dgm:prSet>
      <dgm:spPr/>
    </dgm:pt>
    <dgm:pt modelId="{502B5565-FAE9-45A4-AC36-2D99A6AACEC5}" type="pres">
      <dgm:prSet presAssocID="{882F98D1-0BA4-4EB5-8C44-03F619F700F3}" presName="rootComposite3" presStyleCnt="0"/>
      <dgm:spPr/>
    </dgm:pt>
    <dgm:pt modelId="{51E04B9B-7AA3-4A29-88AA-830C0D3D18DD}" type="pres">
      <dgm:prSet presAssocID="{882F98D1-0BA4-4EB5-8C44-03F619F700F3}" presName="rootText3" presStyleLbl="asst1" presStyleIdx="11" presStyleCnt="12">
        <dgm:presLayoutVars>
          <dgm:chPref val="3"/>
        </dgm:presLayoutVars>
      </dgm:prSet>
      <dgm:spPr/>
      <dgm:t>
        <a:bodyPr/>
        <a:lstStyle/>
        <a:p>
          <a:pPr rtl="1"/>
          <a:endParaRPr lang="fa-IR"/>
        </a:p>
      </dgm:t>
    </dgm:pt>
    <dgm:pt modelId="{68F52BDE-259F-41EE-9FEA-F149AD523FA0}" type="pres">
      <dgm:prSet presAssocID="{882F98D1-0BA4-4EB5-8C44-03F619F700F3}" presName="rootConnector3" presStyleLbl="asst1" presStyleIdx="11" presStyleCnt="12"/>
      <dgm:spPr/>
      <dgm:t>
        <a:bodyPr/>
        <a:lstStyle/>
        <a:p>
          <a:pPr rtl="1"/>
          <a:endParaRPr lang="fa-IR"/>
        </a:p>
      </dgm:t>
    </dgm:pt>
    <dgm:pt modelId="{D0ECF569-C639-44D3-8127-6210F959C2B4}" type="pres">
      <dgm:prSet presAssocID="{882F98D1-0BA4-4EB5-8C44-03F619F700F3}" presName="hierChild6" presStyleCnt="0"/>
      <dgm:spPr/>
    </dgm:pt>
    <dgm:pt modelId="{FAC6EAF6-C759-45D9-8D61-B735AB856D2B}" type="pres">
      <dgm:prSet presAssocID="{882F98D1-0BA4-4EB5-8C44-03F619F700F3}" presName="hierChild7" presStyleCnt="0"/>
      <dgm:spPr/>
    </dgm:pt>
  </dgm:ptLst>
  <dgm:cxnLst>
    <dgm:cxn modelId="{F046968B-585A-4938-BF98-E94DA4763593}" srcId="{6B7B7336-15E6-4E82-8C09-16DA6C5BCEAB}" destId="{A473049B-1EB5-4B79-BE0A-75E662EB9B95}" srcOrd="1" destOrd="0" parTransId="{56012B44-C2AC-487D-BA84-7D5046408A98}" sibTransId="{5ECB9362-A066-4CE5-91D4-6364CEB35C39}"/>
    <dgm:cxn modelId="{375F4B37-4F17-4766-B8EF-12AD3D6B0AC7}" srcId="{623C5BDA-07AE-4F58-A040-18EE6A6B5C36}" destId="{C4537B07-3F6D-41CB-9267-AAB303C0022C}" srcOrd="1" destOrd="0" parTransId="{A442CBEF-995D-487C-9E00-2E19032AB0BD}" sibTransId="{5104ACBE-8315-4B6C-9C3E-E31E2FFF3125}"/>
    <dgm:cxn modelId="{4EF99704-F7EC-4E57-AB66-2AFA05B8C759}" type="presOf" srcId="{0911EA3D-FBA9-4530-BAB8-702A70CD662A}" destId="{85D6AD5B-D1CF-4404-8EAC-5248A4CBD818}" srcOrd="0" destOrd="0" presId="urn:microsoft.com/office/officeart/2005/8/layout/orgChart1"/>
    <dgm:cxn modelId="{EB273C44-2758-48A3-8AA6-1D582D0D127F}" type="presOf" srcId="{6B7B7336-15E6-4E82-8C09-16DA6C5BCEAB}" destId="{CB312506-F7B6-43C0-9594-8F0F478427B6}" srcOrd="1" destOrd="0" presId="urn:microsoft.com/office/officeart/2005/8/layout/orgChart1"/>
    <dgm:cxn modelId="{D45DE413-5F14-489D-83F1-22DC7A1BF422}" srcId="{BFC09A48-0FAD-4276-BFD3-7551BACBB657}" destId="{EA47FAEE-8858-4747-BE9A-1C5E68D98B7B}" srcOrd="1" destOrd="0" parTransId="{01703A19-7406-4A4F-A46A-27CF782279D3}" sibTransId="{BD7B9567-99D9-434D-B2E8-FC88B44FC90E}"/>
    <dgm:cxn modelId="{F1E01EB7-B118-46BB-B6A3-358A093F3FBD}" srcId="{C3B22B87-AEDD-497B-BB2B-9212B9A83CAA}" destId="{BFC09A48-0FAD-4276-BFD3-7551BACBB657}" srcOrd="0" destOrd="0" parTransId="{034960EF-4B68-451B-81AF-D391068FBAE6}" sibTransId="{EC5C03AD-9D28-4D04-9826-FA74864339AB}"/>
    <dgm:cxn modelId="{530A5482-86C6-4635-856C-B20A5E7CF351}" type="presOf" srcId="{467217BA-A7E5-4832-9AB3-8F30525A2E80}" destId="{58940AC1-5720-4932-B2F2-FC53F83D71B7}" srcOrd="0" destOrd="0" presId="urn:microsoft.com/office/officeart/2005/8/layout/orgChart1"/>
    <dgm:cxn modelId="{DC7B3B20-4827-43C4-8A04-3B8B05F0B6EF}" srcId="{623C5BDA-07AE-4F58-A040-18EE6A6B5C36}" destId="{5E6315AD-F3EF-4B57-96A6-BF3C96973455}" srcOrd="2" destOrd="0" parTransId="{52BC087C-9768-4E1A-AB60-BBC8E68D947E}" sibTransId="{0EB24983-7B35-42CA-A078-0D4C7D4C754B}"/>
    <dgm:cxn modelId="{7A5BB8BF-B1A5-4C76-9F14-774E95E0C046}" type="presOf" srcId="{1BCE230F-6EB0-4B71-9252-E200F5BDC44B}" destId="{399DC870-8841-455F-80B7-E7ECAE03894A}" srcOrd="1" destOrd="0" presId="urn:microsoft.com/office/officeart/2005/8/layout/orgChart1"/>
    <dgm:cxn modelId="{F9DEEDAC-A06D-42B3-B09D-5879E0B6E8B7}" srcId="{467217BA-A7E5-4832-9AB3-8F30525A2E80}" destId="{C3B22B87-AEDD-497B-BB2B-9212B9A83CAA}" srcOrd="0" destOrd="0" parTransId="{E1E616FB-5081-4E28-BB85-0FFEDC24ABD3}" sibTransId="{E6573117-D4E7-4FE3-857B-4FC343D18BA2}"/>
    <dgm:cxn modelId="{8C3126EF-82CD-41CB-90CF-19E5EFAC0153}" type="presOf" srcId="{C8997E76-97B5-4362-B2E8-573E5968239A}" destId="{F0DFA1C2-C6AA-4838-BC27-1359807AC687}" srcOrd="0" destOrd="0" presId="urn:microsoft.com/office/officeart/2005/8/layout/orgChart1"/>
    <dgm:cxn modelId="{81D303BE-AF26-4A51-9BCB-59C145DEA397}" type="presOf" srcId="{C3B22B87-AEDD-497B-BB2B-9212B9A83CAA}" destId="{6356DA17-E454-40D4-91CC-4987B7CF39EE}" srcOrd="1" destOrd="0" presId="urn:microsoft.com/office/officeart/2005/8/layout/orgChart1"/>
    <dgm:cxn modelId="{ED4BA255-EE6D-41D5-8B28-B7C79E3C91CB}" type="presOf" srcId="{F5EBCF08-D6AB-46CD-B658-1C5DD25BF3D9}" destId="{1A0067FA-F178-484F-AEDD-829359EF109C}" srcOrd="0" destOrd="0" presId="urn:microsoft.com/office/officeart/2005/8/layout/orgChart1"/>
    <dgm:cxn modelId="{EF5610F9-A625-45BA-8B34-1087FF9E1EF3}" srcId="{623C5BDA-07AE-4F58-A040-18EE6A6B5C36}" destId="{2DF75DF5-FE44-4A78-949B-94CA88A89BBB}" srcOrd="3" destOrd="0" parTransId="{92F9BF55-A240-41FE-BA1E-3B30F0C0EA3A}" sibTransId="{63B0C9F7-EC3C-4F84-87C7-DDA0B9D1B9A4}"/>
    <dgm:cxn modelId="{33C38B6E-63FB-41B2-9EC1-FC0CD421CF3E}" type="presOf" srcId="{C3B22B87-AEDD-497B-BB2B-9212B9A83CAA}" destId="{AF05178E-94BB-42C3-BE11-5A637C6C8692}" srcOrd="0" destOrd="0" presId="urn:microsoft.com/office/officeart/2005/8/layout/orgChart1"/>
    <dgm:cxn modelId="{DABB3701-4CF0-4FD8-B306-82C9DF309761}" type="presOf" srcId="{C4537B07-3F6D-41CB-9267-AAB303C0022C}" destId="{4AE0BA10-0271-4DC4-B655-E1A0792D7D20}" srcOrd="0" destOrd="0" presId="urn:microsoft.com/office/officeart/2005/8/layout/orgChart1"/>
    <dgm:cxn modelId="{38C51759-E416-4A16-A506-FA9A8BC0717F}" type="presOf" srcId="{01703A19-7406-4A4F-A46A-27CF782279D3}" destId="{1925EF47-935C-43AA-8014-573ED4ED4226}" srcOrd="0" destOrd="0" presId="urn:microsoft.com/office/officeart/2005/8/layout/orgChart1"/>
    <dgm:cxn modelId="{EF16A6FF-F746-4542-84A5-D8BD7DAC00E8}" type="presOf" srcId="{6379A252-3043-4083-9C35-7DF77452A536}" destId="{26C8F554-5137-4B65-ADF2-687C71F1E339}" srcOrd="0" destOrd="0" presId="urn:microsoft.com/office/officeart/2005/8/layout/orgChart1"/>
    <dgm:cxn modelId="{6D7A9FCD-F5F9-41B6-8DD8-3A311C0E7DBD}" type="presOf" srcId="{5E6315AD-F3EF-4B57-96A6-BF3C96973455}" destId="{8ED90ECC-0A64-4AD7-BA29-807AB8F61122}" srcOrd="0" destOrd="0" presId="urn:microsoft.com/office/officeart/2005/8/layout/orgChart1"/>
    <dgm:cxn modelId="{69BC03A5-B602-43E1-B8D7-A311E540E9C2}" type="presOf" srcId="{BE07D4B4-D6F8-486B-9028-909E2BB21996}" destId="{0FE00B0F-F50B-40AD-8F89-C59D7089E257}" srcOrd="0" destOrd="0" presId="urn:microsoft.com/office/officeart/2005/8/layout/orgChart1"/>
    <dgm:cxn modelId="{2DF1972B-B147-4CC4-9922-03DD3CE12A80}" type="presOf" srcId="{882F98D1-0BA4-4EB5-8C44-03F619F700F3}" destId="{51E04B9B-7AA3-4A29-88AA-830C0D3D18DD}" srcOrd="0" destOrd="0" presId="urn:microsoft.com/office/officeart/2005/8/layout/orgChart1"/>
    <dgm:cxn modelId="{1F149FFB-F191-43AB-A2DD-42C44AF00C95}" type="presOf" srcId="{F5EBCF08-D6AB-46CD-B658-1C5DD25BF3D9}" destId="{771FE065-E403-4346-8470-BA1D99A6F18F}" srcOrd="1" destOrd="0" presId="urn:microsoft.com/office/officeart/2005/8/layout/orgChart1"/>
    <dgm:cxn modelId="{6D1E6CB9-2E9C-443F-B52A-E93B2C117B61}" type="presOf" srcId="{B563A856-AE73-4E8A-924B-17D7D88693A9}" destId="{DA242E04-592E-457C-AA87-93FFD330DC91}" srcOrd="0" destOrd="0" presId="urn:microsoft.com/office/officeart/2005/8/layout/orgChart1"/>
    <dgm:cxn modelId="{B68E82F3-3E69-4F5E-B02D-53A2B1AAC9E6}" srcId="{6B7B7336-15E6-4E82-8C09-16DA6C5BCEAB}" destId="{623C5BDA-07AE-4F58-A040-18EE6A6B5C36}" srcOrd="0" destOrd="0" parTransId="{6379A252-3043-4083-9C35-7DF77452A536}" sibTransId="{3095F4C6-F63D-414C-8BA6-C479FDBC92C8}"/>
    <dgm:cxn modelId="{81927896-5455-41B6-9451-B232C1B42D04}" type="presOf" srcId="{B563A856-AE73-4E8A-924B-17D7D88693A9}" destId="{412476CF-08DF-43A2-A011-C2AFAC002772}" srcOrd="1" destOrd="0" presId="urn:microsoft.com/office/officeart/2005/8/layout/orgChart1"/>
    <dgm:cxn modelId="{76E65D36-BE2F-44CD-932B-E0582A95BF4F}" type="presOf" srcId="{882F98D1-0BA4-4EB5-8C44-03F619F700F3}" destId="{68F52BDE-259F-41EE-9FEA-F149AD523FA0}" srcOrd="1" destOrd="0" presId="urn:microsoft.com/office/officeart/2005/8/layout/orgChart1"/>
    <dgm:cxn modelId="{F26A4FEB-2810-483F-93ED-40FD8BFFC9BB}" type="presOf" srcId="{EA47FAEE-8858-4747-BE9A-1C5E68D98B7B}" destId="{0074FF55-9517-4222-9D90-58F757A79521}" srcOrd="0" destOrd="0" presId="urn:microsoft.com/office/officeart/2005/8/layout/orgChart1"/>
    <dgm:cxn modelId="{B0890C1D-900D-4AFF-8B72-F3073566D0D0}" type="presOf" srcId="{CEF90316-F0D4-4206-9866-712ECDC394FA}" destId="{D3580CD4-30FC-48F7-8A11-C65F8E7C151B}" srcOrd="0" destOrd="0" presId="urn:microsoft.com/office/officeart/2005/8/layout/orgChart1"/>
    <dgm:cxn modelId="{857730C8-2AD1-4D11-9DD2-E5FC75868387}" type="presOf" srcId="{A473049B-1EB5-4B79-BE0A-75E662EB9B95}" destId="{BA59B6F3-D118-4824-91B8-FAFB4F33755D}" srcOrd="1" destOrd="0" presId="urn:microsoft.com/office/officeart/2005/8/layout/orgChart1"/>
    <dgm:cxn modelId="{F4CF52B3-B7FD-46A4-97D4-5AB652861AB6}" type="presOf" srcId="{034960EF-4B68-451B-81AF-D391068FBAE6}" destId="{A9AC5BB2-3C65-46A8-B87C-40EC2B6B0408}" srcOrd="0" destOrd="0" presId="urn:microsoft.com/office/officeart/2005/8/layout/orgChart1"/>
    <dgm:cxn modelId="{78CD8071-2DF5-4C48-866E-0B360D19991A}" type="presOf" srcId="{56012B44-C2AC-487D-BA84-7D5046408A98}" destId="{6A3FCF0F-BB39-4570-9481-9C06D3C71A43}" srcOrd="0" destOrd="0" presId="urn:microsoft.com/office/officeart/2005/8/layout/orgChart1"/>
    <dgm:cxn modelId="{3A1F2962-A432-4B1D-8FBF-BD9E55F5A42F}" type="presOf" srcId="{C8997E76-97B5-4362-B2E8-573E5968239A}" destId="{202D73D0-7116-400A-9C74-BD8FFDBF3E50}" srcOrd="1" destOrd="0" presId="urn:microsoft.com/office/officeart/2005/8/layout/orgChart1"/>
    <dgm:cxn modelId="{68C51A93-5EA4-4322-8477-01F7DCBFF470}" type="presOf" srcId="{623C5BDA-07AE-4F58-A040-18EE6A6B5C36}" destId="{C1B30023-9675-43E1-BD50-6C0A4F9D3371}" srcOrd="1" destOrd="0" presId="urn:microsoft.com/office/officeart/2005/8/layout/orgChart1"/>
    <dgm:cxn modelId="{6EC19418-3B5A-400B-B040-00763AC21AAF}" type="presOf" srcId="{A473049B-1EB5-4B79-BE0A-75E662EB9B95}" destId="{92462ADB-60E0-477D-8582-18142455FFDA}" srcOrd="0" destOrd="0" presId="urn:microsoft.com/office/officeart/2005/8/layout/orgChart1"/>
    <dgm:cxn modelId="{EC7DC975-E24A-45B8-B04F-F9C3614CD101}" type="presOf" srcId="{92F9BF55-A240-41FE-BA1E-3B30F0C0EA3A}" destId="{9D824AC4-1C78-4373-8585-BB46B0A20979}" srcOrd="0" destOrd="0" presId="urn:microsoft.com/office/officeart/2005/8/layout/orgChart1"/>
    <dgm:cxn modelId="{BF0FF0E0-9F8F-40A0-B751-28EAB331EDE6}" srcId="{623C5BDA-07AE-4F58-A040-18EE6A6B5C36}" destId="{B563A856-AE73-4E8A-924B-17D7D88693A9}" srcOrd="0" destOrd="0" parTransId="{3B8A4A9F-5E93-4E79-B007-93C888B51326}" sibTransId="{C49AC09A-1685-491A-AAC1-F03AE0070696}"/>
    <dgm:cxn modelId="{45B43696-C4D0-4D6A-A888-3B88538A04DA}" type="presOf" srcId="{BFC09A48-0FAD-4276-BFD3-7551BACBB657}" destId="{1D10DED4-B911-458B-B9FE-1870C7C11B95}" srcOrd="0" destOrd="0" presId="urn:microsoft.com/office/officeart/2005/8/layout/orgChart1"/>
    <dgm:cxn modelId="{7BFCECF0-C9B2-4DB1-A49E-D2C7D7CA4471}" type="presOf" srcId="{6B7B7336-15E6-4E82-8C09-16DA6C5BCEAB}" destId="{2233C339-65FE-432B-9A28-A9B3C7B6B284}" srcOrd="0" destOrd="0" presId="urn:microsoft.com/office/officeart/2005/8/layout/orgChart1"/>
    <dgm:cxn modelId="{348A4836-8891-4B73-8ACE-0D1A5F3B46CA}" srcId="{C3B22B87-AEDD-497B-BB2B-9212B9A83CAA}" destId="{6B7B7336-15E6-4E82-8C09-16DA6C5BCEAB}" srcOrd="1" destOrd="0" parTransId="{CEF90316-F0D4-4206-9866-712ECDC394FA}" sibTransId="{7157266A-5AD3-488A-AD69-AB236FBA9858}"/>
    <dgm:cxn modelId="{DC7FFD19-D7AE-494A-8F51-2155C91D2119}" type="presOf" srcId="{3B8A4A9F-5E93-4E79-B007-93C888B51326}" destId="{387F789E-70DA-4BB0-9BA0-A6D38139E2FB}" srcOrd="0" destOrd="0" presId="urn:microsoft.com/office/officeart/2005/8/layout/orgChart1"/>
    <dgm:cxn modelId="{7EB00921-33DD-4AA6-8DEB-0EFD78E01051}" srcId="{BFC09A48-0FAD-4276-BFD3-7551BACBB657}" destId="{1BCE230F-6EB0-4B71-9252-E200F5BDC44B}" srcOrd="0" destOrd="0" parTransId="{4DB02566-A41A-4045-9EB7-AC04227B5F2D}" sibTransId="{79BCCD7C-AAF4-41A5-B345-46195EFB3A7B}"/>
    <dgm:cxn modelId="{641AABF2-9268-474B-9FCD-C97836C315E5}" type="presOf" srcId="{BFC09A48-0FAD-4276-BFD3-7551BACBB657}" destId="{3539726F-5A19-4066-ADBC-E234BB8FED7B}" srcOrd="1" destOrd="0" presId="urn:microsoft.com/office/officeart/2005/8/layout/orgChart1"/>
    <dgm:cxn modelId="{D038B150-3443-413F-8787-50BE6C4304D6}" type="presOf" srcId="{2DF75DF5-FE44-4A78-949B-94CA88A89BBB}" destId="{BD609EBD-5F4B-4B18-B7D5-F2F542C643EA}" srcOrd="0" destOrd="0" presId="urn:microsoft.com/office/officeart/2005/8/layout/orgChart1"/>
    <dgm:cxn modelId="{2BA9105C-DE66-48A7-B27E-DEDC3FF340B2}" srcId="{623C5BDA-07AE-4F58-A040-18EE6A6B5C36}" destId="{F5EBCF08-D6AB-46CD-B658-1C5DD25BF3D9}" srcOrd="4" destOrd="0" parTransId="{BE07D4B4-D6F8-486B-9028-909E2BB21996}" sibTransId="{72BC7112-1CED-45B8-9C55-C5462BA192A2}"/>
    <dgm:cxn modelId="{ECBF212C-3FB8-4BE0-AB6B-317643FBE271}" type="presOf" srcId="{4DB02566-A41A-4045-9EB7-AC04227B5F2D}" destId="{4E5BC4C1-BE2B-4BF9-BCD3-9DFA0217EF74}" srcOrd="0" destOrd="0" presId="urn:microsoft.com/office/officeart/2005/8/layout/orgChart1"/>
    <dgm:cxn modelId="{E0932963-06A4-4365-83AC-6048F4674EA0}" type="presOf" srcId="{2DF75DF5-FE44-4A78-949B-94CA88A89BBB}" destId="{A78F1C14-A675-47B6-BD30-7CBE086509E8}" srcOrd="1" destOrd="0" presId="urn:microsoft.com/office/officeart/2005/8/layout/orgChart1"/>
    <dgm:cxn modelId="{DCA8B4C2-C78F-43B9-8182-68B207ACE5C2}" type="presOf" srcId="{623C5BDA-07AE-4F58-A040-18EE6A6B5C36}" destId="{06A49A34-0198-4E2C-A0F6-9D4D5E7F4670}" srcOrd="0" destOrd="0" presId="urn:microsoft.com/office/officeart/2005/8/layout/orgChart1"/>
    <dgm:cxn modelId="{041EACA6-EC2D-4AE0-B2B2-47F960B0D623}" type="presOf" srcId="{52BC087C-9768-4E1A-AB60-BBC8E68D947E}" destId="{4ECCC069-0958-4B76-8019-165E587FD01E}" srcOrd="0" destOrd="0" presId="urn:microsoft.com/office/officeart/2005/8/layout/orgChart1"/>
    <dgm:cxn modelId="{FA456B81-37ED-44F6-891B-4FA801C6E157}" type="presOf" srcId="{EA47FAEE-8858-4747-BE9A-1C5E68D98B7B}" destId="{F7B53207-169C-4347-AD27-ADA580CA7DC6}" srcOrd="1" destOrd="0" presId="urn:microsoft.com/office/officeart/2005/8/layout/orgChart1"/>
    <dgm:cxn modelId="{1814FFEF-A8E6-4EAA-BD65-008658087F65}" srcId="{A473049B-1EB5-4B79-BE0A-75E662EB9B95}" destId="{C8997E76-97B5-4362-B2E8-573E5968239A}" srcOrd="0" destOrd="0" parTransId="{0911EA3D-FBA9-4530-BAB8-702A70CD662A}" sibTransId="{A7176D99-B5B2-46BE-961F-5680F3785EB4}"/>
    <dgm:cxn modelId="{7BFAB7F2-CFDC-48D6-BE47-EBEE5A144E23}" type="presOf" srcId="{1BCE230F-6EB0-4B71-9252-E200F5BDC44B}" destId="{636A429A-9550-4915-B2B3-C5FFD703CDA6}" srcOrd="0" destOrd="0" presId="urn:microsoft.com/office/officeart/2005/8/layout/orgChart1"/>
    <dgm:cxn modelId="{DC118861-FCED-482D-99F6-DDB2501421E1}" type="presOf" srcId="{A442CBEF-995D-487C-9E00-2E19032AB0BD}" destId="{58F1A9A9-7ADC-4E89-9C1C-DB458EAADCD5}" srcOrd="0" destOrd="0" presId="urn:microsoft.com/office/officeart/2005/8/layout/orgChart1"/>
    <dgm:cxn modelId="{04B5E39A-0836-4C8A-A98A-C8F1209C512F}" srcId="{A473049B-1EB5-4B79-BE0A-75E662EB9B95}" destId="{882F98D1-0BA4-4EB5-8C44-03F619F700F3}" srcOrd="1" destOrd="0" parTransId="{4E5462AA-3CE2-454C-AFDC-CA0F4157B944}" sibTransId="{6620DF2E-A62F-460D-B187-D775B3C8FB6E}"/>
    <dgm:cxn modelId="{E841B33A-FDD7-4FDC-A91E-8888D8D0921C}" type="presOf" srcId="{4E5462AA-3CE2-454C-AFDC-CA0F4157B944}" destId="{89156EFC-9258-4AD0-938B-8BBF2BA9FC8D}" srcOrd="0" destOrd="0" presId="urn:microsoft.com/office/officeart/2005/8/layout/orgChart1"/>
    <dgm:cxn modelId="{F8AE27BB-7B1B-491B-BEB1-038EE17D1F21}" type="presOf" srcId="{5E6315AD-F3EF-4B57-96A6-BF3C96973455}" destId="{2206B5DA-A5D1-4597-B5DE-A146F5AA1203}" srcOrd="1" destOrd="0" presId="urn:microsoft.com/office/officeart/2005/8/layout/orgChart1"/>
    <dgm:cxn modelId="{45D10528-D391-4BA0-9491-3A564874536D}" type="presOf" srcId="{C4537B07-3F6D-41CB-9267-AAB303C0022C}" destId="{1C6DA233-5CA4-4A05-AD41-AE9C3388CED7}" srcOrd="1" destOrd="0" presId="urn:microsoft.com/office/officeart/2005/8/layout/orgChart1"/>
    <dgm:cxn modelId="{BDAB2761-85D5-44FA-8933-D31887B1C2BA}" type="presParOf" srcId="{58940AC1-5720-4932-B2F2-FC53F83D71B7}" destId="{5DFF2BF5-94B2-4837-8D0F-F2B23DFD590F}" srcOrd="0" destOrd="0" presId="urn:microsoft.com/office/officeart/2005/8/layout/orgChart1"/>
    <dgm:cxn modelId="{F9BFB826-06D1-4E55-B042-5D3EE19843E3}" type="presParOf" srcId="{5DFF2BF5-94B2-4837-8D0F-F2B23DFD590F}" destId="{EB55C40C-1C15-4EAC-94CD-63C49C3756CD}" srcOrd="0" destOrd="0" presId="urn:microsoft.com/office/officeart/2005/8/layout/orgChart1"/>
    <dgm:cxn modelId="{F2741BCE-98CE-4774-B970-6F691BDFAA23}" type="presParOf" srcId="{EB55C40C-1C15-4EAC-94CD-63C49C3756CD}" destId="{AF05178E-94BB-42C3-BE11-5A637C6C8692}" srcOrd="0" destOrd="0" presId="urn:microsoft.com/office/officeart/2005/8/layout/orgChart1"/>
    <dgm:cxn modelId="{E06EB7AE-9838-4717-BD94-EB1C3CAAE86D}" type="presParOf" srcId="{EB55C40C-1C15-4EAC-94CD-63C49C3756CD}" destId="{6356DA17-E454-40D4-91CC-4987B7CF39EE}" srcOrd="1" destOrd="0" presId="urn:microsoft.com/office/officeart/2005/8/layout/orgChart1"/>
    <dgm:cxn modelId="{12FCD99D-26FA-41EF-8CC8-A6C5897631F4}" type="presParOf" srcId="{5DFF2BF5-94B2-4837-8D0F-F2B23DFD590F}" destId="{716B590B-2F0F-4056-87B5-D212D7E0DEC6}" srcOrd="1" destOrd="0" presId="urn:microsoft.com/office/officeart/2005/8/layout/orgChart1"/>
    <dgm:cxn modelId="{E296C8C7-FC50-4030-A15B-3F0FC9A63556}" type="presParOf" srcId="{5DFF2BF5-94B2-4837-8D0F-F2B23DFD590F}" destId="{804D0152-4105-4362-BC4E-925A0301A927}" srcOrd="2" destOrd="0" presId="urn:microsoft.com/office/officeart/2005/8/layout/orgChart1"/>
    <dgm:cxn modelId="{A07CBB75-32F7-4D32-9C97-28E7F60352EB}" type="presParOf" srcId="{804D0152-4105-4362-BC4E-925A0301A927}" destId="{A9AC5BB2-3C65-46A8-B87C-40EC2B6B0408}" srcOrd="0" destOrd="0" presId="urn:microsoft.com/office/officeart/2005/8/layout/orgChart1"/>
    <dgm:cxn modelId="{E604DC7E-FE3E-4A45-851A-633586699EC0}" type="presParOf" srcId="{804D0152-4105-4362-BC4E-925A0301A927}" destId="{FE0F1328-E898-47A2-89C8-D11CBA1BF549}" srcOrd="1" destOrd="0" presId="urn:microsoft.com/office/officeart/2005/8/layout/orgChart1"/>
    <dgm:cxn modelId="{3A2A0722-4339-4A6C-8ADE-4C3A50CDDA59}" type="presParOf" srcId="{FE0F1328-E898-47A2-89C8-D11CBA1BF549}" destId="{9DAA00A7-78B6-4CBC-92BA-AA178A45A9A3}" srcOrd="0" destOrd="0" presId="urn:microsoft.com/office/officeart/2005/8/layout/orgChart1"/>
    <dgm:cxn modelId="{5D85A990-1151-446F-86AB-2EB1F60F9DE7}" type="presParOf" srcId="{9DAA00A7-78B6-4CBC-92BA-AA178A45A9A3}" destId="{1D10DED4-B911-458B-B9FE-1870C7C11B95}" srcOrd="0" destOrd="0" presId="urn:microsoft.com/office/officeart/2005/8/layout/orgChart1"/>
    <dgm:cxn modelId="{8A830981-DFAC-4366-8B3A-D77E7AE6A873}" type="presParOf" srcId="{9DAA00A7-78B6-4CBC-92BA-AA178A45A9A3}" destId="{3539726F-5A19-4066-ADBC-E234BB8FED7B}" srcOrd="1" destOrd="0" presId="urn:microsoft.com/office/officeart/2005/8/layout/orgChart1"/>
    <dgm:cxn modelId="{C02EE0AE-09D0-4565-B3B2-2E5CE10661C2}" type="presParOf" srcId="{FE0F1328-E898-47A2-89C8-D11CBA1BF549}" destId="{3F40D549-7445-4FA2-9D26-0F9A8BAAD0EB}" srcOrd="1" destOrd="0" presId="urn:microsoft.com/office/officeart/2005/8/layout/orgChart1"/>
    <dgm:cxn modelId="{3E18F3F8-33C7-48A3-9518-15F7FA1E04B9}" type="presParOf" srcId="{FE0F1328-E898-47A2-89C8-D11CBA1BF549}" destId="{90E125CF-DAC2-4CC9-BEC2-E17BE3BB5342}" srcOrd="2" destOrd="0" presId="urn:microsoft.com/office/officeart/2005/8/layout/orgChart1"/>
    <dgm:cxn modelId="{08B86FEC-0C00-4CD2-99E2-C137861A8B40}" type="presParOf" srcId="{90E125CF-DAC2-4CC9-BEC2-E17BE3BB5342}" destId="{4E5BC4C1-BE2B-4BF9-BCD3-9DFA0217EF74}" srcOrd="0" destOrd="0" presId="urn:microsoft.com/office/officeart/2005/8/layout/orgChart1"/>
    <dgm:cxn modelId="{65B48224-8B92-4B03-98E4-0215DB4766EA}" type="presParOf" srcId="{90E125CF-DAC2-4CC9-BEC2-E17BE3BB5342}" destId="{D5A92F4A-1095-4C44-933E-5F7364C8B786}" srcOrd="1" destOrd="0" presId="urn:microsoft.com/office/officeart/2005/8/layout/orgChart1"/>
    <dgm:cxn modelId="{16AB7B95-6324-4CC2-B7E2-B0FBB9343ACC}" type="presParOf" srcId="{D5A92F4A-1095-4C44-933E-5F7364C8B786}" destId="{6BA4EC06-ADA9-4A0F-A1ED-8B542EE20D2B}" srcOrd="0" destOrd="0" presId="urn:microsoft.com/office/officeart/2005/8/layout/orgChart1"/>
    <dgm:cxn modelId="{63631B22-ED00-4EAA-BC12-9D08818E2FBD}" type="presParOf" srcId="{6BA4EC06-ADA9-4A0F-A1ED-8B542EE20D2B}" destId="{636A429A-9550-4915-B2B3-C5FFD703CDA6}" srcOrd="0" destOrd="0" presId="urn:microsoft.com/office/officeart/2005/8/layout/orgChart1"/>
    <dgm:cxn modelId="{2052DF76-5C8D-4926-93EE-0F3A6145EA0A}" type="presParOf" srcId="{6BA4EC06-ADA9-4A0F-A1ED-8B542EE20D2B}" destId="{399DC870-8841-455F-80B7-E7ECAE03894A}" srcOrd="1" destOrd="0" presId="urn:microsoft.com/office/officeart/2005/8/layout/orgChart1"/>
    <dgm:cxn modelId="{32C34C52-766F-43E9-8005-B3CDB9CD041C}" type="presParOf" srcId="{D5A92F4A-1095-4C44-933E-5F7364C8B786}" destId="{C2B693CA-7FD5-4DD0-BEBA-94495CB175DF}" srcOrd="1" destOrd="0" presId="urn:microsoft.com/office/officeart/2005/8/layout/orgChart1"/>
    <dgm:cxn modelId="{83B82D1B-A604-468C-BDC0-76BE362F42C1}" type="presParOf" srcId="{D5A92F4A-1095-4C44-933E-5F7364C8B786}" destId="{476064BF-CEC6-48AA-963F-984066D49D1F}" srcOrd="2" destOrd="0" presId="urn:microsoft.com/office/officeart/2005/8/layout/orgChart1"/>
    <dgm:cxn modelId="{5543BF21-A699-42F9-9656-9DD51969A62E}" type="presParOf" srcId="{90E125CF-DAC2-4CC9-BEC2-E17BE3BB5342}" destId="{1925EF47-935C-43AA-8014-573ED4ED4226}" srcOrd="2" destOrd="0" presId="urn:microsoft.com/office/officeart/2005/8/layout/orgChart1"/>
    <dgm:cxn modelId="{F77FE206-4BF6-4262-A437-95410DA5FB96}" type="presParOf" srcId="{90E125CF-DAC2-4CC9-BEC2-E17BE3BB5342}" destId="{9D552E96-6099-41F4-BEC7-21E50F459A87}" srcOrd="3" destOrd="0" presId="urn:microsoft.com/office/officeart/2005/8/layout/orgChart1"/>
    <dgm:cxn modelId="{D14F32D1-4A44-4EFF-8393-A2FCA29F70EC}" type="presParOf" srcId="{9D552E96-6099-41F4-BEC7-21E50F459A87}" destId="{3B8EA483-00FE-4373-BAC1-2A5F9CDC380C}" srcOrd="0" destOrd="0" presId="urn:microsoft.com/office/officeart/2005/8/layout/orgChart1"/>
    <dgm:cxn modelId="{23410102-078C-412E-B319-F28B99F1AA9C}" type="presParOf" srcId="{3B8EA483-00FE-4373-BAC1-2A5F9CDC380C}" destId="{0074FF55-9517-4222-9D90-58F757A79521}" srcOrd="0" destOrd="0" presId="urn:microsoft.com/office/officeart/2005/8/layout/orgChart1"/>
    <dgm:cxn modelId="{779666D2-FCF1-4C5B-91B4-1A7C9AE379B4}" type="presParOf" srcId="{3B8EA483-00FE-4373-BAC1-2A5F9CDC380C}" destId="{F7B53207-169C-4347-AD27-ADA580CA7DC6}" srcOrd="1" destOrd="0" presId="urn:microsoft.com/office/officeart/2005/8/layout/orgChart1"/>
    <dgm:cxn modelId="{48138255-A4BC-4E2F-8B2A-B3FC61FADE94}" type="presParOf" srcId="{9D552E96-6099-41F4-BEC7-21E50F459A87}" destId="{C4A47FA2-1786-432C-8C22-EAA22BC4C08D}" srcOrd="1" destOrd="0" presId="urn:microsoft.com/office/officeart/2005/8/layout/orgChart1"/>
    <dgm:cxn modelId="{3A5F653C-8211-4B21-BBCE-10312A21D7A6}" type="presParOf" srcId="{9D552E96-6099-41F4-BEC7-21E50F459A87}" destId="{D7275ACD-913F-4527-9D1C-7C3A14D8A4D8}" srcOrd="2" destOrd="0" presId="urn:microsoft.com/office/officeart/2005/8/layout/orgChart1"/>
    <dgm:cxn modelId="{292E3904-76AF-4EC2-8FAA-88D706AC6B16}" type="presParOf" srcId="{804D0152-4105-4362-BC4E-925A0301A927}" destId="{D3580CD4-30FC-48F7-8A11-C65F8E7C151B}" srcOrd="2" destOrd="0" presId="urn:microsoft.com/office/officeart/2005/8/layout/orgChart1"/>
    <dgm:cxn modelId="{1409A95D-A7A0-499A-BE82-DF1EE847009C}" type="presParOf" srcId="{804D0152-4105-4362-BC4E-925A0301A927}" destId="{39D0A33F-0786-45C4-8E12-F3D890AEAF07}" srcOrd="3" destOrd="0" presId="urn:microsoft.com/office/officeart/2005/8/layout/orgChart1"/>
    <dgm:cxn modelId="{96FC28CB-4E2B-4D65-B2CA-BDFC79563043}" type="presParOf" srcId="{39D0A33F-0786-45C4-8E12-F3D890AEAF07}" destId="{91539F25-50C7-4418-89AB-6B9F1BD8A8EB}" srcOrd="0" destOrd="0" presId="urn:microsoft.com/office/officeart/2005/8/layout/orgChart1"/>
    <dgm:cxn modelId="{19391E88-286E-4C8A-BF50-3E645DB6F272}" type="presParOf" srcId="{91539F25-50C7-4418-89AB-6B9F1BD8A8EB}" destId="{2233C339-65FE-432B-9A28-A9B3C7B6B284}" srcOrd="0" destOrd="0" presId="urn:microsoft.com/office/officeart/2005/8/layout/orgChart1"/>
    <dgm:cxn modelId="{4EB35C26-8562-4235-9795-DBCD3B28C199}" type="presParOf" srcId="{91539F25-50C7-4418-89AB-6B9F1BD8A8EB}" destId="{CB312506-F7B6-43C0-9594-8F0F478427B6}" srcOrd="1" destOrd="0" presId="urn:microsoft.com/office/officeart/2005/8/layout/orgChart1"/>
    <dgm:cxn modelId="{14689D6F-15B9-4CD9-8C2F-573D8E689745}" type="presParOf" srcId="{39D0A33F-0786-45C4-8E12-F3D890AEAF07}" destId="{DAF1F241-0E87-48C9-B8AE-6AA187EE6AAD}" srcOrd="1" destOrd="0" presId="urn:microsoft.com/office/officeart/2005/8/layout/orgChart1"/>
    <dgm:cxn modelId="{B83B2674-6CD5-4D95-A5F6-96EDE58B281A}" type="presParOf" srcId="{39D0A33F-0786-45C4-8E12-F3D890AEAF07}" destId="{0AC7AED1-2CFC-451A-ABFB-E2E3D43B2337}" srcOrd="2" destOrd="0" presId="urn:microsoft.com/office/officeart/2005/8/layout/orgChart1"/>
    <dgm:cxn modelId="{774C6CBA-39D4-4CE8-A3AE-46D59D361B46}" type="presParOf" srcId="{0AC7AED1-2CFC-451A-ABFB-E2E3D43B2337}" destId="{26C8F554-5137-4B65-ADF2-687C71F1E339}" srcOrd="0" destOrd="0" presId="urn:microsoft.com/office/officeart/2005/8/layout/orgChart1"/>
    <dgm:cxn modelId="{5EF4C7FC-E72B-447E-BA5B-F1FEAAC925EE}" type="presParOf" srcId="{0AC7AED1-2CFC-451A-ABFB-E2E3D43B2337}" destId="{F69CB29D-B3A7-44F9-B7B5-72BE0E13E5F3}" srcOrd="1" destOrd="0" presId="urn:microsoft.com/office/officeart/2005/8/layout/orgChart1"/>
    <dgm:cxn modelId="{357BDC20-1756-499A-BB57-715B83A6B18C}" type="presParOf" srcId="{F69CB29D-B3A7-44F9-B7B5-72BE0E13E5F3}" destId="{98887E7C-F7A6-4A28-934D-E9741DE480FA}" srcOrd="0" destOrd="0" presId="urn:microsoft.com/office/officeart/2005/8/layout/orgChart1"/>
    <dgm:cxn modelId="{5BC9AE86-032A-40A8-A465-7E81B27A3F64}" type="presParOf" srcId="{98887E7C-F7A6-4A28-934D-E9741DE480FA}" destId="{06A49A34-0198-4E2C-A0F6-9D4D5E7F4670}" srcOrd="0" destOrd="0" presId="urn:microsoft.com/office/officeart/2005/8/layout/orgChart1"/>
    <dgm:cxn modelId="{D675B4B0-6E9E-4504-9166-475198E32EA1}" type="presParOf" srcId="{98887E7C-F7A6-4A28-934D-E9741DE480FA}" destId="{C1B30023-9675-43E1-BD50-6C0A4F9D3371}" srcOrd="1" destOrd="0" presId="urn:microsoft.com/office/officeart/2005/8/layout/orgChart1"/>
    <dgm:cxn modelId="{F0926DA3-82B6-4AFD-95CD-E4F887E46C49}" type="presParOf" srcId="{F69CB29D-B3A7-44F9-B7B5-72BE0E13E5F3}" destId="{1AB21A1B-9FC6-439E-88AC-8384A504EC2F}" srcOrd="1" destOrd="0" presId="urn:microsoft.com/office/officeart/2005/8/layout/orgChart1"/>
    <dgm:cxn modelId="{3C83CC91-F6C4-4144-A078-615DE461FC61}" type="presParOf" srcId="{1AB21A1B-9FC6-439E-88AC-8384A504EC2F}" destId="{0FE00B0F-F50B-40AD-8F89-C59D7089E257}" srcOrd="0" destOrd="0" presId="urn:microsoft.com/office/officeart/2005/8/layout/orgChart1"/>
    <dgm:cxn modelId="{32746B35-83E4-4C29-A7FA-D7BF2B1A82B8}" type="presParOf" srcId="{1AB21A1B-9FC6-439E-88AC-8384A504EC2F}" destId="{120BB7D3-BD2C-4303-B627-58B06EF58969}" srcOrd="1" destOrd="0" presId="urn:microsoft.com/office/officeart/2005/8/layout/orgChart1"/>
    <dgm:cxn modelId="{D77BCFC6-4FC2-4775-9F03-B7B115FB07EB}" type="presParOf" srcId="{120BB7D3-BD2C-4303-B627-58B06EF58969}" destId="{60D83385-4FF4-44B1-B37F-390E04FB66CE}" srcOrd="0" destOrd="0" presId="urn:microsoft.com/office/officeart/2005/8/layout/orgChart1"/>
    <dgm:cxn modelId="{AD4C3B36-A1AA-451A-B27B-172F9B773191}" type="presParOf" srcId="{60D83385-4FF4-44B1-B37F-390E04FB66CE}" destId="{1A0067FA-F178-484F-AEDD-829359EF109C}" srcOrd="0" destOrd="0" presId="urn:microsoft.com/office/officeart/2005/8/layout/orgChart1"/>
    <dgm:cxn modelId="{9766FFFD-D3C5-4B17-AC06-E114AAD12F28}" type="presParOf" srcId="{60D83385-4FF4-44B1-B37F-390E04FB66CE}" destId="{771FE065-E403-4346-8470-BA1D99A6F18F}" srcOrd="1" destOrd="0" presId="urn:microsoft.com/office/officeart/2005/8/layout/orgChart1"/>
    <dgm:cxn modelId="{6D71D5E1-B548-4B13-9254-28A40946398A}" type="presParOf" srcId="{120BB7D3-BD2C-4303-B627-58B06EF58969}" destId="{520FDD47-647E-42C8-AAA4-6621A9818C82}" srcOrd="1" destOrd="0" presId="urn:microsoft.com/office/officeart/2005/8/layout/orgChart1"/>
    <dgm:cxn modelId="{F57F3D5E-E61E-4E89-9631-0B688DEC6EC3}" type="presParOf" srcId="{120BB7D3-BD2C-4303-B627-58B06EF58969}" destId="{4461BDEF-E759-4B91-98CB-D0AD5BC19CEC}" srcOrd="2" destOrd="0" presId="urn:microsoft.com/office/officeart/2005/8/layout/orgChart1"/>
    <dgm:cxn modelId="{47E0E2E3-E1BC-4035-AF7B-B33C0FA0DC72}" type="presParOf" srcId="{F69CB29D-B3A7-44F9-B7B5-72BE0E13E5F3}" destId="{ACBDEFBC-057B-41F4-9BB9-BF6584EAF519}" srcOrd="2" destOrd="0" presId="urn:microsoft.com/office/officeart/2005/8/layout/orgChart1"/>
    <dgm:cxn modelId="{576E2C00-53D4-4429-B31B-F53819FEDF9C}" type="presParOf" srcId="{ACBDEFBC-057B-41F4-9BB9-BF6584EAF519}" destId="{387F789E-70DA-4BB0-9BA0-A6D38139E2FB}" srcOrd="0" destOrd="0" presId="urn:microsoft.com/office/officeart/2005/8/layout/orgChart1"/>
    <dgm:cxn modelId="{F85AEAB9-4A42-44F8-8A9A-1F17491CE912}" type="presParOf" srcId="{ACBDEFBC-057B-41F4-9BB9-BF6584EAF519}" destId="{B868D93A-77FB-4F81-BB48-A4BAB22AFE42}" srcOrd="1" destOrd="0" presId="urn:microsoft.com/office/officeart/2005/8/layout/orgChart1"/>
    <dgm:cxn modelId="{0EB15E7C-1F26-4F8C-A10C-BC4A66EB925F}" type="presParOf" srcId="{B868D93A-77FB-4F81-BB48-A4BAB22AFE42}" destId="{610945D6-FD5F-48FA-94C3-8B8C364FB7A5}" srcOrd="0" destOrd="0" presId="urn:microsoft.com/office/officeart/2005/8/layout/orgChart1"/>
    <dgm:cxn modelId="{A171BF71-BBD9-418A-BDEC-6AD43DD7B5F0}" type="presParOf" srcId="{610945D6-FD5F-48FA-94C3-8B8C364FB7A5}" destId="{DA242E04-592E-457C-AA87-93FFD330DC91}" srcOrd="0" destOrd="0" presId="urn:microsoft.com/office/officeart/2005/8/layout/orgChart1"/>
    <dgm:cxn modelId="{E889B5F4-D1F4-4109-B5E6-BC4587BB1808}" type="presParOf" srcId="{610945D6-FD5F-48FA-94C3-8B8C364FB7A5}" destId="{412476CF-08DF-43A2-A011-C2AFAC002772}" srcOrd="1" destOrd="0" presId="urn:microsoft.com/office/officeart/2005/8/layout/orgChart1"/>
    <dgm:cxn modelId="{A25852EC-2767-4D59-A52C-9348D49BD674}" type="presParOf" srcId="{B868D93A-77FB-4F81-BB48-A4BAB22AFE42}" destId="{25277719-05E8-40F9-AA62-EA3945E750DD}" srcOrd="1" destOrd="0" presId="urn:microsoft.com/office/officeart/2005/8/layout/orgChart1"/>
    <dgm:cxn modelId="{E18F9AC6-2638-4D0B-B2EE-CBA55BA859F7}" type="presParOf" srcId="{B868D93A-77FB-4F81-BB48-A4BAB22AFE42}" destId="{F892AC01-B08C-4B87-BD7D-5E939FFA758C}" srcOrd="2" destOrd="0" presId="urn:microsoft.com/office/officeart/2005/8/layout/orgChart1"/>
    <dgm:cxn modelId="{68A54CC7-16D9-4C48-8A5A-251AE2648DB9}" type="presParOf" srcId="{ACBDEFBC-057B-41F4-9BB9-BF6584EAF519}" destId="{58F1A9A9-7ADC-4E89-9C1C-DB458EAADCD5}" srcOrd="2" destOrd="0" presId="urn:microsoft.com/office/officeart/2005/8/layout/orgChart1"/>
    <dgm:cxn modelId="{4D79BC3F-443F-4B9B-8D4B-64DFD2AF33B1}" type="presParOf" srcId="{ACBDEFBC-057B-41F4-9BB9-BF6584EAF519}" destId="{26ED0483-0EB9-44A0-8606-EB1E4CCCAE67}" srcOrd="3" destOrd="0" presId="urn:microsoft.com/office/officeart/2005/8/layout/orgChart1"/>
    <dgm:cxn modelId="{741652F2-1931-49D6-97FA-127ABE574087}" type="presParOf" srcId="{26ED0483-0EB9-44A0-8606-EB1E4CCCAE67}" destId="{51732586-B674-4321-808C-3FADD2A2E46F}" srcOrd="0" destOrd="0" presId="urn:microsoft.com/office/officeart/2005/8/layout/orgChart1"/>
    <dgm:cxn modelId="{2216C75C-FB7A-4AD5-8F79-71BE043F2D94}" type="presParOf" srcId="{51732586-B674-4321-808C-3FADD2A2E46F}" destId="{4AE0BA10-0271-4DC4-B655-E1A0792D7D20}" srcOrd="0" destOrd="0" presId="urn:microsoft.com/office/officeart/2005/8/layout/orgChart1"/>
    <dgm:cxn modelId="{C0B76A01-7990-408D-B910-90388D38B8A5}" type="presParOf" srcId="{51732586-B674-4321-808C-3FADD2A2E46F}" destId="{1C6DA233-5CA4-4A05-AD41-AE9C3388CED7}" srcOrd="1" destOrd="0" presId="urn:microsoft.com/office/officeart/2005/8/layout/orgChart1"/>
    <dgm:cxn modelId="{6A2C1214-72D0-43BA-805F-12328006389D}" type="presParOf" srcId="{26ED0483-0EB9-44A0-8606-EB1E4CCCAE67}" destId="{C0E9B5CF-021A-4743-824D-107A56A05CAF}" srcOrd="1" destOrd="0" presId="urn:microsoft.com/office/officeart/2005/8/layout/orgChart1"/>
    <dgm:cxn modelId="{7D65422A-293D-458D-B436-0C5C03BE297C}" type="presParOf" srcId="{26ED0483-0EB9-44A0-8606-EB1E4CCCAE67}" destId="{23A86D7B-6EAD-46B4-86D7-2E3D85CD4023}" srcOrd="2" destOrd="0" presId="urn:microsoft.com/office/officeart/2005/8/layout/orgChart1"/>
    <dgm:cxn modelId="{528C1011-E380-4B36-99CD-A6DC07A9CDD4}" type="presParOf" srcId="{ACBDEFBC-057B-41F4-9BB9-BF6584EAF519}" destId="{4ECCC069-0958-4B76-8019-165E587FD01E}" srcOrd="4" destOrd="0" presId="urn:microsoft.com/office/officeart/2005/8/layout/orgChart1"/>
    <dgm:cxn modelId="{27F8F34D-59A5-4984-B798-C397B0F9C4AA}" type="presParOf" srcId="{ACBDEFBC-057B-41F4-9BB9-BF6584EAF519}" destId="{D2EA4018-7BB7-4E85-AD0D-41901DF6F8EB}" srcOrd="5" destOrd="0" presId="urn:microsoft.com/office/officeart/2005/8/layout/orgChart1"/>
    <dgm:cxn modelId="{C7DD7B06-ED37-4A2E-8A55-9D72F65BEDBF}" type="presParOf" srcId="{D2EA4018-7BB7-4E85-AD0D-41901DF6F8EB}" destId="{A1C92D0B-F783-494A-85CA-E1CEB9F30A7A}" srcOrd="0" destOrd="0" presId="urn:microsoft.com/office/officeart/2005/8/layout/orgChart1"/>
    <dgm:cxn modelId="{1F8C5CC3-5C6E-4E1F-9CCF-BA2C0C4C5B32}" type="presParOf" srcId="{A1C92D0B-F783-494A-85CA-E1CEB9F30A7A}" destId="{8ED90ECC-0A64-4AD7-BA29-807AB8F61122}" srcOrd="0" destOrd="0" presId="urn:microsoft.com/office/officeart/2005/8/layout/orgChart1"/>
    <dgm:cxn modelId="{7C33964B-D5E1-4F46-9BE2-B7B50F9D1257}" type="presParOf" srcId="{A1C92D0B-F783-494A-85CA-E1CEB9F30A7A}" destId="{2206B5DA-A5D1-4597-B5DE-A146F5AA1203}" srcOrd="1" destOrd="0" presId="urn:microsoft.com/office/officeart/2005/8/layout/orgChart1"/>
    <dgm:cxn modelId="{31C8652B-5185-4A0F-A39E-C06A88B44BF4}" type="presParOf" srcId="{D2EA4018-7BB7-4E85-AD0D-41901DF6F8EB}" destId="{919598B2-743C-457D-9ADB-DC12C5467F7A}" srcOrd="1" destOrd="0" presId="urn:microsoft.com/office/officeart/2005/8/layout/orgChart1"/>
    <dgm:cxn modelId="{6B1D9D91-E27B-4BE9-A4F8-1F1294FC9245}" type="presParOf" srcId="{D2EA4018-7BB7-4E85-AD0D-41901DF6F8EB}" destId="{18D2C9CB-0B6A-449D-9375-DF71DD991F30}" srcOrd="2" destOrd="0" presId="urn:microsoft.com/office/officeart/2005/8/layout/orgChart1"/>
    <dgm:cxn modelId="{E3A82E0F-D3DD-4B6D-A325-B663345A0C79}" type="presParOf" srcId="{ACBDEFBC-057B-41F4-9BB9-BF6584EAF519}" destId="{9D824AC4-1C78-4373-8585-BB46B0A20979}" srcOrd="6" destOrd="0" presId="urn:microsoft.com/office/officeart/2005/8/layout/orgChart1"/>
    <dgm:cxn modelId="{A068857E-4C5F-4775-9311-7AE60D648903}" type="presParOf" srcId="{ACBDEFBC-057B-41F4-9BB9-BF6584EAF519}" destId="{B745796B-533B-4AD6-9B81-3216011C2534}" srcOrd="7" destOrd="0" presId="urn:microsoft.com/office/officeart/2005/8/layout/orgChart1"/>
    <dgm:cxn modelId="{0CEF8A8E-543E-4FB2-9393-3CECB90BB282}" type="presParOf" srcId="{B745796B-533B-4AD6-9B81-3216011C2534}" destId="{1019D055-E617-410F-B904-BA022593E930}" srcOrd="0" destOrd="0" presId="urn:microsoft.com/office/officeart/2005/8/layout/orgChart1"/>
    <dgm:cxn modelId="{5E30F31F-75D3-4E63-9BB1-B8599C9F8FF8}" type="presParOf" srcId="{1019D055-E617-410F-B904-BA022593E930}" destId="{BD609EBD-5F4B-4B18-B7D5-F2F542C643EA}" srcOrd="0" destOrd="0" presId="urn:microsoft.com/office/officeart/2005/8/layout/orgChart1"/>
    <dgm:cxn modelId="{E42C1D73-D1C4-49E6-BD1D-4EE953680CE4}" type="presParOf" srcId="{1019D055-E617-410F-B904-BA022593E930}" destId="{A78F1C14-A675-47B6-BD30-7CBE086509E8}" srcOrd="1" destOrd="0" presId="urn:microsoft.com/office/officeart/2005/8/layout/orgChart1"/>
    <dgm:cxn modelId="{CD0F8C04-5A1A-45AE-A24E-FD0C4606ED3A}" type="presParOf" srcId="{B745796B-533B-4AD6-9B81-3216011C2534}" destId="{9B20CE78-DCD8-49F4-8355-2C141FAF084F}" srcOrd="1" destOrd="0" presId="urn:microsoft.com/office/officeart/2005/8/layout/orgChart1"/>
    <dgm:cxn modelId="{0EB46591-0C51-43F5-9876-9F51039F8BA7}" type="presParOf" srcId="{B745796B-533B-4AD6-9B81-3216011C2534}" destId="{428E74E9-D6D4-49CE-95E7-02415279C870}" srcOrd="2" destOrd="0" presId="urn:microsoft.com/office/officeart/2005/8/layout/orgChart1"/>
    <dgm:cxn modelId="{50121613-48EC-4F10-8A09-B5EE84B25CC4}" type="presParOf" srcId="{0AC7AED1-2CFC-451A-ABFB-E2E3D43B2337}" destId="{6A3FCF0F-BB39-4570-9481-9C06D3C71A43}" srcOrd="2" destOrd="0" presId="urn:microsoft.com/office/officeart/2005/8/layout/orgChart1"/>
    <dgm:cxn modelId="{E99B4ED8-6011-47C5-853A-4ACE8B4E5490}" type="presParOf" srcId="{0AC7AED1-2CFC-451A-ABFB-E2E3D43B2337}" destId="{35A950B9-5C5D-4D89-8C75-6ABE165485F5}" srcOrd="3" destOrd="0" presId="urn:microsoft.com/office/officeart/2005/8/layout/orgChart1"/>
    <dgm:cxn modelId="{C6B0F7D3-1BF5-4A54-BF8D-0AA0E6D2ABF1}" type="presParOf" srcId="{35A950B9-5C5D-4D89-8C75-6ABE165485F5}" destId="{BC8F5EB2-3E23-4F78-A96D-B1F6F1893363}" srcOrd="0" destOrd="0" presId="urn:microsoft.com/office/officeart/2005/8/layout/orgChart1"/>
    <dgm:cxn modelId="{CEE0CF36-D8F4-4CC3-B595-B8753B1C54AB}" type="presParOf" srcId="{BC8F5EB2-3E23-4F78-A96D-B1F6F1893363}" destId="{92462ADB-60E0-477D-8582-18142455FFDA}" srcOrd="0" destOrd="0" presId="urn:microsoft.com/office/officeart/2005/8/layout/orgChart1"/>
    <dgm:cxn modelId="{E2929378-13DC-444E-BE9F-1780B4E6E761}" type="presParOf" srcId="{BC8F5EB2-3E23-4F78-A96D-B1F6F1893363}" destId="{BA59B6F3-D118-4824-91B8-FAFB4F33755D}" srcOrd="1" destOrd="0" presId="urn:microsoft.com/office/officeart/2005/8/layout/orgChart1"/>
    <dgm:cxn modelId="{E7D46897-9223-49DB-AF2C-893AD222CD37}" type="presParOf" srcId="{35A950B9-5C5D-4D89-8C75-6ABE165485F5}" destId="{58DE37D2-DA7D-464B-B9E4-6FEF3FD233A8}" srcOrd="1" destOrd="0" presId="urn:microsoft.com/office/officeart/2005/8/layout/orgChart1"/>
    <dgm:cxn modelId="{D82882BB-01FD-4EAB-87CC-890ED9631434}" type="presParOf" srcId="{35A950B9-5C5D-4D89-8C75-6ABE165485F5}" destId="{3247AA02-3A3D-4765-883F-31DA28CF55CC}" srcOrd="2" destOrd="0" presId="urn:microsoft.com/office/officeart/2005/8/layout/orgChart1"/>
    <dgm:cxn modelId="{719DC8A9-5485-4DCE-A696-ECA6FC2F22C7}" type="presParOf" srcId="{3247AA02-3A3D-4765-883F-31DA28CF55CC}" destId="{85D6AD5B-D1CF-4404-8EAC-5248A4CBD818}" srcOrd="0" destOrd="0" presId="urn:microsoft.com/office/officeart/2005/8/layout/orgChart1"/>
    <dgm:cxn modelId="{79381AE6-A653-40A9-AE23-DE2218A6E44D}" type="presParOf" srcId="{3247AA02-3A3D-4765-883F-31DA28CF55CC}" destId="{5C965231-3571-4870-B2F0-7C81BA752D03}" srcOrd="1" destOrd="0" presId="urn:microsoft.com/office/officeart/2005/8/layout/orgChart1"/>
    <dgm:cxn modelId="{338AA0D6-E643-425B-AE55-8252B52A82FC}" type="presParOf" srcId="{5C965231-3571-4870-B2F0-7C81BA752D03}" destId="{6C9E91FF-409E-4EEE-A7D5-48C0BADE8D17}" srcOrd="0" destOrd="0" presId="urn:microsoft.com/office/officeart/2005/8/layout/orgChart1"/>
    <dgm:cxn modelId="{13076433-14FB-4D16-BFB7-2608A116E5D8}" type="presParOf" srcId="{6C9E91FF-409E-4EEE-A7D5-48C0BADE8D17}" destId="{F0DFA1C2-C6AA-4838-BC27-1359807AC687}" srcOrd="0" destOrd="0" presId="urn:microsoft.com/office/officeart/2005/8/layout/orgChart1"/>
    <dgm:cxn modelId="{C9E8E0CA-B886-4F76-B8D5-B783BF65CE90}" type="presParOf" srcId="{6C9E91FF-409E-4EEE-A7D5-48C0BADE8D17}" destId="{202D73D0-7116-400A-9C74-BD8FFDBF3E50}" srcOrd="1" destOrd="0" presId="urn:microsoft.com/office/officeart/2005/8/layout/orgChart1"/>
    <dgm:cxn modelId="{B11ACDAA-0FB2-46E6-993C-2526C80A86BE}" type="presParOf" srcId="{5C965231-3571-4870-B2F0-7C81BA752D03}" destId="{AF1AB046-F47D-4C5B-9BDB-1F489F931921}" srcOrd="1" destOrd="0" presId="urn:microsoft.com/office/officeart/2005/8/layout/orgChart1"/>
    <dgm:cxn modelId="{6A3E0EBE-F8D5-4D69-9CE8-FB3A47C4D3EE}" type="presParOf" srcId="{5C965231-3571-4870-B2F0-7C81BA752D03}" destId="{183807AA-E9AE-4CC5-BCC8-10A9EF0A90AB}" srcOrd="2" destOrd="0" presId="urn:microsoft.com/office/officeart/2005/8/layout/orgChart1"/>
    <dgm:cxn modelId="{2FE1F982-5263-4D86-A3F2-E75561EAC5DE}" type="presParOf" srcId="{3247AA02-3A3D-4765-883F-31DA28CF55CC}" destId="{89156EFC-9258-4AD0-938B-8BBF2BA9FC8D}" srcOrd="2" destOrd="0" presId="urn:microsoft.com/office/officeart/2005/8/layout/orgChart1"/>
    <dgm:cxn modelId="{CC04BA1D-C1AD-4977-9969-4878F7198A43}" type="presParOf" srcId="{3247AA02-3A3D-4765-883F-31DA28CF55CC}" destId="{3AB0CF53-270A-4841-85FB-6727004766C3}" srcOrd="3" destOrd="0" presId="urn:microsoft.com/office/officeart/2005/8/layout/orgChart1"/>
    <dgm:cxn modelId="{D333C63F-1981-404F-8136-C658D8C3F6AD}" type="presParOf" srcId="{3AB0CF53-270A-4841-85FB-6727004766C3}" destId="{502B5565-FAE9-45A4-AC36-2D99A6AACEC5}" srcOrd="0" destOrd="0" presId="urn:microsoft.com/office/officeart/2005/8/layout/orgChart1"/>
    <dgm:cxn modelId="{C8F1BE69-5D0A-4665-8895-CB9A7578A35D}" type="presParOf" srcId="{502B5565-FAE9-45A4-AC36-2D99A6AACEC5}" destId="{51E04B9B-7AA3-4A29-88AA-830C0D3D18DD}" srcOrd="0" destOrd="0" presId="urn:microsoft.com/office/officeart/2005/8/layout/orgChart1"/>
    <dgm:cxn modelId="{1D96FD0D-9EA0-46A3-9A3B-3E6ECA787824}" type="presParOf" srcId="{502B5565-FAE9-45A4-AC36-2D99A6AACEC5}" destId="{68F52BDE-259F-41EE-9FEA-F149AD523FA0}" srcOrd="1" destOrd="0" presId="urn:microsoft.com/office/officeart/2005/8/layout/orgChart1"/>
    <dgm:cxn modelId="{ACC2C562-48CE-457C-A79E-A8E7CAA7B007}" type="presParOf" srcId="{3AB0CF53-270A-4841-85FB-6727004766C3}" destId="{D0ECF569-C639-44D3-8127-6210F959C2B4}" srcOrd="1" destOrd="0" presId="urn:microsoft.com/office/officeart/2005/8/layout/orgChart1"/>
    <dgm:cxn modelId="{D14E8BC9-3211-41DC-86F7-A90EE222A8CB}" type="presParOf" srcId="{3AB0CF53-270A-4841-85FB-6727004766C3}" destId="{FAC6EAF6-C759-45D9-8D61-B735AB856D2B}" srcOrd="2" destOrd="0" presId="urn:microsoft.com/office/officeart/2005/8/layout/orgChart1"/>
  </dgm:cxnLst>
  <dgm:bg/>
  <dgm:whole/>
</dgm:dataModel>
</file>

<file path=ppt/diagrams/data4.xml><?xml version="1.0" encoding="utf-8"?>
<dgm:dataModel xmlns:dgm="http://schemas.openxmlformats.org/drawingml/2006/diagram" xmlns:a="http://schemas.openxmlformats.org/drawingml/2006/main">
  <dgm:ptLst>
    <dgm:pt modelId="{467217BA-A7E5-4832-9AB3-8F30525A2E80}" type="doc">
      <dgm:prSet loTypeId="urn:microsoft.com/office/officeart/2005/8/layout/orgChart1" loCatId="hierarchy" qsTypeId="urn:microsoft.com/office/officeart/2005/8/quickstyle/simple5" qsCatId="simple" csTypeId="urn:microsoft.com/office/officeart/2005/8/colors/colorful5" csCatId="colorful" phldr="1"/>
      <dgm:spPr/>
      <dgm:t>
        <a:bodyPr/>
        <a:lstStyle/>
        <a:p>
          <a:pPr rtl="1"/>
          <a:endParaRPr lang="fa-IR"/>
        </a:p>
      </dgm:t>
    </dgm:pt>
    <dgm:pt modelId="{C3B22B87-AEDD-497B-BB2B-9212B9A83CAA}">
      <dgm:prSet phldrT="[Text]" custT="1"/>
      <dgm:spPr/>
      <dgm:t>
        <a:bodyPr/>
        <a:lstStyle/>
        <a:p>
          <a:pPr rtl="1"/>
          <a:r>
            <a:rPr lang="fa-IR" sz="5400" b="1" dirty="0" smtClean="0"/>
            <a:t>دفاع</a:t>
          </a:r>
          <a:endParaRPr lang="fa-IR" sz="5400" b="1" dirty="0"/>
        </a:p>
      </dgm:t>
    </dgm:pt>
    <dgm:pt modelId="{E1E616FB-5081-4E28-BB85-0FFEDC24ABD3}" type="parTrans" cxnId="{F9DEEDAC-A06D-42B3-B09D-5879E0B6E8B7}">
      <dgm:prSet/>
      <dgm:spPr/>
      <dgm:t>
        <a:bodyPr/>
        <a:lstStyle/>
        <a:p>
          <a:pPr rtl="1"/>
          <a:endParaRPr lang="fa-IR"/>
        </a:p>
      </dgm:t>
    </dgm:pt>
    <dgm:pt modelId="{E6573117-D4E7-4FE3-857B-4FC343D18BA2}" type="sibTrans" cxnId="{F9DEEDAC-A06D-42B3-B09D-5879E0B6E8B7}">
      <dgm:prSet/>
      <dgm:spPr/>
      <dgm:t>
        <a:bodyPr/>
        <a:lstStyle/>
        <a:p>
          <a:pPr rtl="1"/>
          <a:endParaRPr lang="fa-IR"/>
        </a:p>
      </dgm:t>
    </dgm:pt>
    <dgm:pt modelId="{BFC09A48-0FAD-4276-BFD3-7551BACBB657}" type="asst">
      <dgm:prSet phldrT="[Text]">
        <dgm:style>
          <a:lnRef idx="0">
            <a:schemeClr val="accent6"/>
          </a:lnRef>
          <a:fillRef idx="3">
            <a:schemeClr val="accent6"/>
          </a:fillRef>
          <a:effectRef idx="3">
            <a:schemeClr val="accent6"/>
          </a:effectRef>
          <a:fontRef idx="minor">
            <a:schemeClr val="lt1"/>
          </a:fontRef>
        </dgm:style>
      </dgm:prSet>
      <dgm:spPr/>
      <dgm:t>
        <a:bodyPr/>
        <a:lstStyle/>
        <a:p>
          <a:pPr rtl="1"/>
          <a:r>
            <a:rPr lang="fa-IR" dirty="0" smtClean="0"/>
            <a:t>اختصاصی</a:t>
          </a:r>
          <a:endParaRPr lang="fa-IR" dirty="0"/>
        </a:p>
      </dgm:t>
    </dgm:pt>
    <dgm:pt modelId="{034960EF-4B68-451B-81AF-D391068FBAE6}" type="parTrans" cxnId="{F1E01EB7-B118-46BB-B6A3-358A093F3FBD}">
      <dgm:prSet/>
      <dgm:spPr/>
      <dgm:t>
        <a:bodyPr/>
        <a:lstStyle/>
        <a:p>
          <a:pPr rtl="1"/>
          <a:endParaRPr lang="fa-IR"/>
        </a:p>
      </dgm:t>
    </dgm:pt>
    <dgm:pt modelId="{EC5C03AD-9D28-4D04-9826-FA74864339AB}" type="sibTrans" cxnId="{F1E01EB7-B118-46BB-B6A3-358A093F3FBD}">
      <dgm:prSet/>
      <dgm:spPr/>
      <dgm:t>
        <a:bodyPr/>
        <a:lstStyle/>
        <a:p>
          <a:pPr rtl="1"/>
          <a:endParaRPr lang="fa-IR"/>
        </a:p>
      </dgm:t>
    </dgm:pt>
    <dgm:pt modelId="{6B7B7336-15E6-4E82-8C09-16DA6C5BCEAB}" type="asst">
      <dgm:prSet/>
      <dgm:spPr/>
      <dgm:t>
        <a:bodyPr/>
        <a:lstStyle/>
        <a:p>
          <a:pPr rtl="1"/>
          <a:r>
            <a:rPr lang="fa-IR" b="1" dirty="0" smtClean="0">
              <a:cs typeface="2  Titr" pitchFamily="2" charset="-78"/>
            </a:rPr>
            <a:t>غیر اختصاصی</a:t>
          </a:r>
          <a:endParaRPr lang="fa-IR" b="1" dirty="0">
            <a:cs typeface="2  Titr" pitchFamily="2" charset="-78"/>
          </a:endParaRPr>
        </a:p>
      </dgm:t>
    </dgm:pt>
    <dgm:pt modelId="{CEF90316-F0D4-4206-9866-712ECDC394FA}" type="parTrans" cxnId="{348A4836-8891-4B73-8ACE-0D1A5F3B46CA}">
      <dgm:prSet/>
      <dgm:spPr/>
      <dgm:t>
        <a:bodyPr/>
        <a:lstStyle/>
        <a:p>
          <a:pPr rtl="1"/>
          <a:endParaRPr lang="fa-IR"/>
        </a:p>
      </dgm:t>
    </dgm:pt>
    <dgm:pt modelId="{7157266A-5AD3-488A-AD69-AB236FBA9858}" type="sibTrans" cxnId="{348A4836-8891-4B73-8ACE-0D1A5F3B46CA}">
      <dgm:prSet/>
      <dgm:spPr/>
      <dgm:t>
        <a:bodyPr/>
        <a:lstStyle/>
        <a:p>
          <a:pPr rtl="1"/>
          <a:endParaRPr lang="fa-IR"/>
        </a:p>
      </dgm:t>
    </dgm:pt>
    <dgm:pt modelId="{623C5BDA-07AE-4F58-A040-18EE6A6B5C36}" type="asst">
      <dgm:prSet>
        <dgm:style>
          <a:lnRef idx="0">
            <a:schemeClr val="accent2"/>
          </a:lnRef>
          <a:fillRef idx="3">
            <a:schemeClr val="accent2"/>
          </a:fillRef>
          <a:effectRef idx="3">
            <a:schemeClr val="accent2"/>
          </a:effectRef>
          <a:fontRef idx="minor">
            <a:schemeClr val="lt1"/>
          </a:fontRef>
        </dgm:style>
      </dgm:prSet>
      <dgm:spPr/>
      <dgm:t>
        <a:bodyPr/>
        <a:lstStyle/>
        <a:p>
          <a:pPr rtl="1"/>
          <a:r>
            <a:rPr lang="fa-IR" b="1" dirty="0" smtClean="0">
              <a:cs typeface="2  Titr" pitchFamily="2" charset="-78"/>
            </a:rPr>
            <a:t>خط دوم</a:t>
          </a:r>
          <a:endParaRPr lang="fa-IR" b="1" dirty="0">
            <a:cs typeface="2  Titr" pitchFamily="2" charset="-78"/>
          </a:endParaRPr>
        </a:p>
      </dgm:t>
    </dgm:pt>
    <dgm:pt modelId="{6379A252-3043-4083-9C35-7DF77452A536}" type="parTrans" cxnId="{B68E82F3-3E69-4F5E-B02D-53A2B1AAC9E6}">
      <dgm:prSet/>
      <dgm:spPr/>
      <dgm:t>
        <a:bodyPr/>
        <a:lstStyle/>
        <a:p>
          <a:pPr rtl="1"/>
          <a:endParaRPr lang="fa-IR"/>
        </a:p>
      </dgm:t>
    </dgm:pt>
    <dgm:pt modelId="{3095F4C6-F63D-414C-8BA6-C479FDBC92C8}" type="sibTrans" cxnId="{B68E82F3-3E69-4F5E-B02D-53A2B1AAC9E6}">
      <dgm:prSet/>
      <dgm:spPr/>
      <dgm:t>
        <a:bodyPr/>
        <a:lstStyle/>
        <a:p>
          <a:pPr rtl="1"/>
          <a:endParaRPr lang="fa-IR"/>
        </a:p>
      </dgm:t>
    </dgm:pt>
    <dgm:pt modelId="{A473049B-1EB5-4B79-BE0A-75E662EB9B95}" type="asst">
      <dgm:prSet>
        <dgm:style>
          <a:lnRef idx="0">
            <a:schemeClr val="accent2"/>
          </a:lnRef>
          <a:fillRef idx="3">
            <a:schemeClr val="accent2"/>
          </a:fillRef>
          <a:effectRef idx="3">
            <a:schemeClr val="accent2"/>
          </a:effectRef>
          <a:fontRef idx="minor">
            <a:schemeClr val="lt1"/>
          </a:fontRef>
        </dgm:style>
      </dgm:prSet>
      <dgm:spPr/>
      <dgm:t>
        <a:bodyPr/>
        <a:lstStyle/>
        <a:p>
          <a:pPr rtl="1"/>
          <a:r>
            <a:rPr lang="fa-IR" b="1" dirty="0" smtClean="0">
              <a:cs typeface="2  Titr" pitchFamily="2" charset="-78"/>
            </a:rPr>
            <a:t>خط اول</a:t>
          </a:r>
          <a:endParaRPr lang="fa-IR" b="1" dirty="0">
            <a:cs typeface="2  Titr" pitchFamily="2" charset="-78"/>
          </a:endParaRPr>
        </a:p>
      </dgm:t>
    </dgm:pt>
    <dgm:pt modelId="{56012B44-C2AC-487D-BA84-7D5046408A98}" type="parTrans" cxnId="{F046968B-585A-4938-BF98-E94DA4763593}">
      <dgm:prSet/>
      <dgm:spPr/>
      <dgm:t>
        <a:bodyPr/>
        <a:lstStyle/>
        <a:p>
          <a:pPr rtl="1"/>
          <a:endParaRPr lang="fa-IR"/>
        </a:p>
      </dgm:t>
    </dgm:pt>
    <dgm:pt modelId="{5ECB9362-A066-4CE5-91D4-6364CEB35C39}" type="sibTrans" cxnId="{F046968B-585A-4938-BF98-E94DA4763593}">
      <dgm:prSet/>
      <dgm:spPr/>
      <dgm:t>
        <a:bodyPr/>
        <a:lstStyle/>
        <a:p>
          <a:pPr rtl="1"/>
          <a:endParaRPr lang="fa-IR"/>
        </a:p>
      </dgm:t>
    </dgm:pt>
    <dgm:pt modelId="{C8997E76-97B5-4362-B2E8-573E5968239A}" type="asst">
      <dgm:prSet>
        <dgm:style>
          <a:lnRef idx="0">
            <a:schemeClr val="accent1"/>
          </a:lnRef>
          <a:fillRef idx="3">
            <a:schemeClr val="accent1"/>
          </a:fillRef>
          <a:effectRef idx="3">
            <a:schemeClr val="accent1"/>
          </a:effectRef>
          <a:fontRef idx="minor">
            <a:schemeClr val="lt1"/>
          </a:fontRef>
        </dgm:style>
      </dgm:prSet>
      <dgm:spPr/>
      <dgm:t>
        <a:bodyPr/>
        <a:lstStyle/>
        <a:p>
          <a:pPr rtl="1"/>
          <a:r>
            <a:rPr lang="fa-IR" b="1" dirty="0" smtClean="0">
              <a:cs typeface="2  Titr" pitchFamily="2" charset="-78"/>
            </a:rPr>
            <a:t>لایه های مخاطی</a:t>
          </a:r>
          <a:endParaRPr lang="fa-IR" b="1" dirty="0">
            <a:cs typeface="2  Titr" pitchFamily="2" charset="-78"/>
          </a:endParaRPr>
        </a:p>
      </dgm:t>
    </dgm:pt>
    <dgm:pt modelId="{0911EA3D-FBA9-4530-BAB8-702A70CD662A}" type="parTrans" cxnId="{1814FFEF-A8E6-4EAA-BD65-008658087F65}">
      <dgm:prSet/>
      <dgm:spPr/>
      <dgm:t>
        <a:bodyPr/>
        <a:lstStyle/>
        <a:p>
          <a:pPr rtl="1"/>
          <a:endParaRPr lang="fa-IR"/>
        </a:p>
      </dgm:t>
    </dgm:pt>
    <dgm:pt modelId="{A7176D99-B5B2-46BE-961F-5680F3785EB4}" type="sibTrans" cxnId="{1814FFEF-A8E6-4EAA-BD65-008658087F65}">
      <dgm:prSet/>
      <dgm:spPr/>
      <dgm:t>
        <a:bodyPr/>
        <a:lstStyle/>
        <a:p>
          <a:pPr rtl="1"/>
          <a:endParaRPr lang="fa-IR"/>
        </a:p>
      </dgm:t>
    </dgm:pt>
    <dgm:pt modelId="{882F98D1-0BA4-4EB5-8C44-03F619F700F3}" type="asst">
      <dgm:prSet>
        <dgm:style>
          <a:lnRef idx="0">
            <a:schemeClr val="accent1"/>
          </a:lnRef>
          <a:fillRef idx="3">
            <a:schemeClr val="accent1"/>
          </a:fillRef>
          <a:effectRef idx="3">
            <a:schemeClr val="accent1"/>
          </a:effectRef>
          <a:fontRef idx="minor">
            <a:schemeClr val="lt1"/>
          </a:fontRef>
        </dgm:style>
      </dgm:prSet>
      <dgm:spPr/>
      <dgm:t>
        <a:bodyPr/>
        <a:lstStyle/>
        <a:p>
          <a:pPr rtl="1"/>
          <a:r>
            <a:rPr lang="fa-IR" b="1" dirty="0" smtClean="0">
              <a:cs typeface="2  Titr" pitchFamily="2" charset="-78"/>
            </a:rPr>
            <a:t>پوست</a:t>
          </a:r>
          <a:endParaRPr lang="fa-IR" b="1" dirty="0">
            <a:cs typeface="2  Titr" pitchFamily="2" charset="-78"/>
          </a:endParaRPr>
        </a:p>
      </dgm:t>
    </dgm:pt>
    <dgm:pt modelId="{4E5462AA-3CE2-454C-AFDC-CA0F4157B944}" type="parTrans" cxnId="{04B5E39A-0836-4C8A-A98A-C8F1209C512F}">
      <dgm:prSet/>
      <dgm:spPr/>
      <dgm:t>
        <a:bodyPr/>
        <a:lstStyle/>
        <a:p>
          <a:pPr rtl="1"/>
          <a:endParaRPr lang="fa-IR"/>
        </a:p>
      </dgm:t>
    </dgm:pt>
    <dgm:pt modelId="{6620DF2E-A62F-460D-B187-D775B3C8FB6E}" type="sibTrans" cxnId="{04B5E39A-0836-4C8A-A98A-C8F1209C512F}">
      <dgm:prSet/>
      <dgm:spPr/>
      <dgm:t>
        <a:bodyPr/>
        <a:lstStyle/>
        <a:p>
          <a:pPr rtl="1"/>
          <a:endParaRPr lang="fa-IR"/>
        </a:p>
      </dgm:t>
    </dgm:pt>
    <dgm:pt modelId="{B563A856-AE73-4E8A-924B-17D7D88693A9}"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تب</a:t>
          </a:r>
          <a:endParaRPr lang="fa-IR" b="1" dirty="0">
            <a:cs typeface="2  Titr" pitchFamily="2" charset="-78"/>
          </a:endParaRPr>
        </a:p>
      </dgm:t>
    </dgm:pt>
    <dgm:pt modelId="{3B8A4A9F-5E93-4E79-B007-93C888B51326}" type="parTrans" cxnId="{BF0FF0E0-9F8F-40A0-B751-28EAB331EDE6}">
      <dgm:prSet/>
      <dgm:spPr/>
      <dgm:t>
        <a:bodyPr/>
        <a:lstStyle/>
        <a:p>
          <a:pPr rtl="1"/>
          <a:endParaRPr lang="fa-IR"/>
        </a:p>
      </dgm:t>
    </dgm:pt>
    <dgm:pt modelId="{C49AC09A-1685-491A-AAC1-F03AE0070696}" type="sibTrans" cxnId="{BF0FF0E0-9F8F-40A0-B751-28EAB331EDE6}">
      <dgm:prSet/>
      <dgm:spPr/>
      <dgm:t>
        <a:bodyPr/>
        <a:lstStyle/>
        <a:p>
          <a:pPr rtl="1"/>
          <a:endParaRPr lang="fa-IR"/>
        </a:p>
      </dgm:t>
    </dgm:pt>
    <dgm:pt modelId="{C4537B07-3F6D-41CB-9267-AAB303C0022C}"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dirty="0" smtClean="0">
              <a:cs typeface="2  Titr" pitchFamily="2" charset="-78"/>
            </a:rPr>
            <a:t>پاسخ التهابی</a:t>
          </a:r>
          <a:endParaRPr lang="fa-IR" dirty="0">
            <a:cs typeface="2  Titr" pitchFamily="2" charset="-78"/>
          </a:endParaRPr>
        </a:p>
      </dgm:t>
    </dgm:pt>
    <dgm:pt modelId="{A442CBEF-995D-487C-9E00-2E19032AB0BD}" type="parTrans" cxnId="{375F4B37-4F17-4766-B8EF-12AD3D6B0AC7}">
      <dgm:prSet/>
      <dgm:spPr/>
      <dgm:t>
        <a:bodyPr/>
        <a:lstStyle/>
        <a:p>
          <a:pPr rtl="1"/>
          <a:endParaRPr lang="fa-IR"/>
        </a:p>
      </dgm:t>
    </dgm:pt>
    <dgm:pt modelId="{5104ACBE-8315-4B6C-9C3E-E31E2FFF3125}" type="sibTrans" cxnId="{375F4B37-4F17-4766-B8EF-12AD3D6B0AC7}">
      <dgm:prSet/>
      <dgm:spPr/>
      <dgm:t>
        <a:bodyPr/>
        <a:lstStyle/>
        <a:p>
          <a:pPr rtl="1"/>
          <a:endParaRPr lang="fa-IR"/>
        </a:p>
      </dgm:t>
    </dgm:pt>
    <dgm:pt modelId="{5E6315AD-F3EF-4B57-96A6-BF3C96973455}"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پروتئین ها</a:t>
          </a:r>
          <a:endParaRPr lang="fa-IR" b="1" dirty="0">
            <a:cs typeface="2  Titr" pitchFamily="2" charset="-78"/>
          </a:endParaRPr>
        </a:p>
      </dgm:t>
    </dgm:pt>
    <dgm:pt modelId="{52BC087C-9768-4E1A-AB60-BBC8E68D947E}" type="parTrans" cxnId="{DC7B3B20-4827-43C4-8A04-3B8B05F0B6EF}">
      <dgm:prSet/>
      <dgm:spPr/>
      <dgm:t>
        <a:bodyPr/>
        <a:lstStyle/>
        <a:p>
          <a:pPr rtl="1"/>
          <a:endParaRPr lang="fa-IR"/>
        </a:p>
      </dgm:t>
    </dgm:pt>
    <dgm:pt modelId="{0EB24983-7B35-42CA-A078-0D4C7D4C754B}" type="sibTrans" cxnId="{DC7B3B20-4827-43C4-8A04-3B8B05F0B6EF}">
      <dgm:prSet/>
      <dgm:spPr/>
      <dgm:t>
        <a:bodyPr/>
        <a:lstStyle/>
        <a:p>
          <a:pPr rtl="1"/>
          <a:endParaRPr lang="fa-IR"/>
        </a:p>
      </dgm:t>
    </dgm:pt>
    <dgm:pt modelId="{2DF75DF5-FE44-4A78-949B-94CA88A89BBB}"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گلبول های سفید</a:t>
          </a:r>
          <a:endParaRPr lang="fa-IR" b="1" dirty="0">
            <a:cs typeface="2  Titr" pitchFamily="2" charset="-78"/>
          </a:endParaRPr>
        </a:p>
      </dgm:t>
    </dgm:pt>
    <dgm:pt modelId="{92F9BF55-A240-41FE-BA1E-3B30F0C0EA3A}" type="parTrans" cxnId="{EF5610F9-A625-45BA-8B34-1087FF9E1EF3}">
      <dgm:prSet/>
      <dgm:spPr/>
      <dgm:t>
        <a:bodyPr/>
        <a:lstStyle/>
        <a:p>
          <a:pPr rtl="1"/>
          <a:endParaRPr lang="fa-IR"/>
        </a:p>
      </dgm:t>
    </dgm:pt>
    <dgm:pt modelId="{63B0C9F7-EC3C-4F84-87C7-DDA0B9D1B9A4}" type="sibTrans" cxnId="{EF5610F9-A625-45BA-8B34-1087FF9E1EF3}">
      <dgm:prSet/>
      <dgm:spPr/>
      <dgm:t>
        <a:bodyPr/>
        <a:lstStyle/>
        <a:p>
          <a:pPr rtl="1"/>
          <a:endParaRPr lang="fa-IR"/>
        </a:p>
      </dgm:t>
    </dgm:pt>
    <dgm:pt modelId="{1BCE230F-6EB0-4B71-9252-E200F5BDC44B}" type="asst">
      <dgm:prSet>
        <dgm:style>
          <a:lnRef idx="0">
            <a:schemeClr val="accent5"/>
          </a:lnRef>
          <a:fillRef idx="3">
            <a:schemeClr val="accent5"/>
          </a:fillRef>
          <a:effectRef idx="3">
            <a:schemeClr val="accent5"/>
          </a:effectRef>
          <a:fontRef idx="minor">
            <a:schemeClr val="lt1"/>
          </a:fontRef>
        </dgm:style>
      </dgm:prSet>
      <dgm:spPr/>
      <dgm:t>
        <a:bodyPr/>
        <a:lstStyle/>
        <a:p>
          <a:pPr rtl="1"/>
          <a:r>
            <a:rPr lang="fa-IR" dirty="0" smtClean="0"/>
            <a:t>لیمنی سلولی</a:t>
          </a:r>
          <a:endParaRPr lang="fa-IR" dirty="0"/>
        </a:p>
      </dgm:t>
    </dgm:pt>
    <dgm:pt modelId="{4DB02566-A41A-4045-9EB7-AC04227B5F2D}" type="parTrans" cxnId="{7EB00921-33DD-4AA6-8DEB-0EFD78E01051}">
      <dgm:prSet/>
      <dgm:spPr/>
      <dgm:t>
        <a:bodyPr/>
        <a:lstStyle/>
        <a:p>
          <a:pPr rtl="1"/>
          <a:endParaRPr lang="fa-IR"/>
        </a:p>
      </dgm:t>
    </dgm:pt>
    <dgm:pt modelId="{79BCCD7C-AAF4-41A5-B345-46195EFB3A7B}" type="sibTrans" cxnId="{7EB00921-33DD-4AA6-8DEB-0EFD78E01051}">
      <dgm:prSet/>
      <dgm:spPr/>
      <dgm:t>
        <a:bodyPr/>
        <a:lstStyle/>
        <a:p>
          <a:pPr rtl="1"/>
          <a:endParaRPr lang="fa-IR"/>
        </a:p>
      </dgm:t>
    </dgm:pt>
    <dgm:pt modelId="{EA47FAEE-8858-4747-BE9A-1C5E68D98B7B}" type="asst">
      <dgm:prSet>
        <dgm:style>
          <a:lnRef idx="0">
            <a:schemeClr val="accent5"/>
          </a:lnRef>
          <a:fillRef idx="3">
            <a:schemeClr val="accent5"/>
          </a:fillRef>
          <a:effectRef idx="3">
            <a:schemeClr val="accent5"/>
          </a:effectRef>
          <a:fontRef idx="minor">
            <a:schemeClr val="lt1"/>
          </a:fontRef>
        </dgm:style>
      </dgm:prSet>
      <dgm:spPr/>
      <dgm:t>
        <a:bodyPr/>
        <a:lstStyle/>
        <a:p>
          <a:pPr rtl="1"/>
          <a:r>
            <a:rPr lang="fa-IR" dirty="0" smtClean="0"/>
            <a:t>ایمنی همورال</a:t>
          </a:r>
          <a:endParaRPr lang="fa-IR" dirty="0"/>
        </a:p>
      </dgm:t>
    </dgm:pt>
    <dgm:pt modelId="{01703A19-7406-4A4F-A46A-27CF782279D3}" type="parTrans" cxnId="{D45DE413-5F14-489D-83F1-22DC7A1BF422}">
      <dgm:prSet/>
      <dgm:spPr/>
      <dgm:t>
        <a:bodyPr/>
        <a:lstStyle/>
        <a:p>
          <a:pPr rtl="1"/>
          <a:endParaRPr lang="fa-IR"/>
        </a:p>
      </dgm:t>
    </dgm:pt>
    <dgm:pt modelId="{BD7B9567-99D9-434D-B2E8-FC88B44FC90E}" type="sibTrans" cxnId="{D45DE413-5F14-489D-83F1-22DC7A1BF422}">
      <dgm:prSet/>
      <dgm:spPr/>
      <dgm:t>
        <a:bodyPr/>
        <a:lstStyle/>
        <a:p>
          <a:pPr rtl="1"/>
          <a:endParaRPr lang="fa-IR"/>
        </a:p>
      </dgm:t>
    </dgm:pt>
    <dgm:pt modelId="{F5EBCF08-D6AB-46CD-B658-1C5DD25BF3D9}">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solidFill>
                <a:schemeClr val="bg1"/>
              </a:solidFill>
              <a:cs typeface="2  Titr" pitchFamily="2" charset="-78"/>
            </a:rPr>
            <a:t>بیگانه خوارها</a:t>
          </a:r>
          <a:endParaRPr lang="fa-IR" b="1" dirty="0">
            <a:solidFill>
              <a:schemeClr val="bg1"/>
            </a:solidFill>
            <a:cs typeface="2  Titr" pitchFamily="2" charset="-78"/>
          </a:endParaRPr>
        </a:p>
      </dgm:t>
    </dgm:pt>
    <dgm:pt modelId="{BE07D4B4-D6F8-486B-9028-909E2BB21996}" type="parTrans" cxnId="{2BA9105C-DE66-48A7-B27E-DEDC3FF340B2}">
      <dgm:prSet/>
      <dgm:spPr/>
      <dgm:t>
        <a:bodyPr/>
        <a:lstStyle/>
        <a:p>
          <a:pPr rtl="1"/>
          <a:endParaRPr lang="fa-IR"/>
        </a:p>
      </dgm:t>
    </dgm:pt>
    <dgm:pt modelId="{72BC7112-1CED-45B8-9C55-C5462BA192A2}" type="sibTrans" cxnId="{2BA9105C-DE66-48A7-B27E-DEDC3FF340B2}">
      <dgm:prSet/>
      <dgm:spPr/>
      <dgm:t>
        <a:bodyPr/>
        <a:lstStyle/>
        <a:p>
          <a:pPr rtl="1"/>
          <a:endParaRPr lang="fa-IR"/>
        </a:p>
      </dgm:t>
    </dgm:pt>
    <dgm:pt modelId="{58940AC1-5720-4932-B2F2-FC53F83D71B7}" type="pres">
      <dgm:prSet presAssocID="{467217BA-A7E5-4832-9AB3-8F30525A2E80}" presName="hierChild1" presStyleCnt="0">
        <dgm:presLayoutVars>
          <dgm:orgChart val="1"/>
          <dgm:chPref val="1"/>
          <dgm:dir/>
          <dgm:animOne val="branch"/>
          <dgm:animLvl val="lvl"/>
          <dgm:resizeHandles/>
        </dgm:presLayoutVars>
      </dgm:prSet>
      <dgm:spPr/>
      <dgm:t>
        <a:bodyPr/>
        <a:lstStyle/>
        <a:p>
          <a:pPr rtl="1"/>
          <a:endParaRPr lang="fa-IR"/>
        </a:p>
      </dgm:t>
    </dgm:pt>
    <dgm:pt modelId="{5DFF2BF5-94B2-4837-8D0F-F2B23DFD590F}" type="pres">
      <dgm:prSet presAssocID="{C3B22B87-AEDD-497B-BB2B-9212B9A83CAA}" presName="hierRoot1" presStyleCnt="0">
        <dgm:presLayoutVars>
          <dgm:hierBranch val="init"/>
        </dgm:presLayoutVars>
      </dgm:prSet>
      <dgm:spPr/>
    </dgm:pt>
    <dgm:pt modelId="{EB55C40C-1C15-4EAC-94CD-63C49C3756CD}" type="pres">
      <dgm:prSet presAssocID="{C3B22B87-AEDD-497B-BB2B-9212B9A83CAA}" presName="rootComposite1" presStyleCnt="0"/>
      <dgm:spPr/>
    </dgm:pt>
    <dgm:pt modelId="{AF05178E-94BB-42C3-BE11-5A637C6C8692}" type="pres">
      <dgm:prSet presAssocID="{C3B22B87-AEDD-497B-BB2B-9212B9A83CAA}" presName="rootText1" presStyleLbl="node0" presStyleIdx="0" presStyleCnt="1" custScaleX="164841" custScaleY="137452" custLinFactNeighborX="43592" custLinFactNeighborY="38581">
        <dgm:presLayoutVars>
          <dgm:chPref val="3"/>
        </dgm:presLayoutVars>
      </dgm:prSet>
      <dgm:spPr/>
      <dgm:t>
        <a:bodyPr/>
        <a:lstStyle/>
        <a:p>
          <a:pPr rtl="1"/>
          <a:endParaRPr lang="fa-IR"/>
        </a:p>
      </dgm:t>
    </dgm:pt>
    <dgm:pt modelId="{6356DA17-E454-40D4-91CC-4987B7CF39EE}" type="pres">
      <dgm:prSet presAssocID="{C3B22B87-AEDD-497B-BB2B-9212B9A83CAA}" presName="rootConnector1" presStyleLbl="node1" presStyleIdx="0" presStyleCnt="0"/>
      <dgm:spPr/>
      <dgm:t>
        <a:bodyPr/>
        <a:lstStyle/>
        <a:p>
          <a:pPr rtl="1"/>
          <a:endParaRPr lang="fa-IR"/>
        </a:p>
      </dgm:t>
    </dgm:pt>
    <dgm:pt modelId="{716B590B-2F0F-4056-87B5-D212D7E0DEC6}" type="pres">
      <dgm:prSet presAssocID="{C3B22B87-AEDD-497B-BB2B-9212B9A83CAA}" presName="hierChild2" presStyleCnt="0"/>
      <dgm:spPr/>
    </dgm:pt>
    <dgm:pt modelId="{804D0152-4105-4362-BC4E-925A0301A927}" type="pres">
      <dgm:prSet presAssocID="{C3B22B87-AEDD-497B-BB2B-9212B9A83CAA}" presName="hierChild3" presStyleCnt="0"/>
      <dgm:spPr/>
    </dgm:pt>
    <dgm:pt modelId="{A9AC5BB2-3C65-46A8-B87C-40EC2B6B0408}" type="pres">
      <dgm:prSet presAssocID="{034960EF-4B68-451B-81AF-D391068FBAE6}" presName="Name111" presStyleLbl="parChTrans1D2" presStyleIdx="0" presStyleCnt="2"/>
      <dgm:spPr/>
      <dgm:t>
        <a:bodyPr/>
        <a:lstStyle/>
        <a:p>
          <a:pPr rtl="1"/>
          <a:endParaRPr lang="fa-IR"/>
        </a:p>
      </dgm:t>
    </dgm:pt>
    <dgm:pt modelId="{FE0F1328-E898-47A2-89C8-D11CBA1BF549}" type="pres">
      <dgm:prSet presAssocID="{BFC09A48-0FAD-4276-BFD3-7551BACBB657}" presName="hierRoot3" presStyleCnt="0">
        <dgm:presLayoutVars>
          <dgm:hierBranch val="init"/>
        </dgm:presLayoutVars>
      </dgm:prSet>
      <dgm:spPr/>
    </dgm:pt>
    <dgm:pt modelId="{9DAA00A7-78B6-4CBC-92BA-AA178A45A9A3}" type="pres">
      <dgm:prSet presAssocID="{BFC09A48-0FAD-4276-BFD3-7551BACBB657}" presName="rootComposite3" presStyleCnt="0"/>
      <dgm:spPr/>
    </dgm:pt>
    <dgm:pt modelId="{1D10DED4-B911-458B-B9FE-1870C7C11B95}" type="pres">
      <dgm:prSet presAssocID="{BFC09A48-0FAD-4276-BFD3-7551BACBB657}" presName="rootText3" presStyleLbl="asst1" presStyleIdx="0" presStyleCnt="12">
        <dgm:presLayoutVars>
          <dgm:chPref val="3"/>
        </dgm:presLayoutVars>
      </dgm:prSet>
      <dgm:spPr/>
      <dgm:t>
        <a:bodyPr/>
        <a:lstStyle/>
        <a:p>
          <a:pPr rtl="1"/>
          <a:endParaRPr lang="fa-IR"/>
        </a:p>
      </dgm:t>
    </dgm:pt>
    <dgm:pt modelId="{3539726F-5A19-4066-ADBC-E234BB8FED7B}" type="pres">
      <dgm:prSet presAssocID="{BFC09A48-0FAD-4276-BFD3-7551BACBB657}" presName="rootConnector3" presStyleLbl="asst1" presStyleIdx="0" presStyleCnt="12"/>
      <dgm:spPr/>
      <dgm:t>
        <a:bodyPr/>
        <a:lstStyle/>
        <a:p>
          <a:pPr rtl="1"/>
          <a:endParaRPr lang="fa-IR"/>
        </a:p>
      </dgm:t>
    </dgm:pt>
    <dgm:pt modelId="{3F40D549-7445-4FA2-9D26-0F9A8BAAD0EB}" type="pres">
      <dgm:prSet presAssocID="{BFC09A48-0FAD-4276-BFD3-7551BACBB657}" presName="hierChild6" presStyleCnt="0"/>
      <dgm:spPr/>
    </dgm:pt>
    <dgm:pt modelId="{90E125CF-DAC2-4CC9-BEC2-E17BE3BB5342}" type="pres">
      <dgm:prSet presAssocID="{BFC09A48-0FAD-4276-BFD3-7551BACBB657}" presName="hierChild7" presStyleCnt="0"/>
      <dgm:spPr/>
    </dgm:pt>
    <dgm:pt modelId="{4E5BC4C1-BE2B-4BF9-BCD3-9DFA0217EF74}" type="pres">
      <dgm:prSet presAssocID="{4DB02566-A41A-4045-9EB7-AC04227B5F2D}" presName="Name111" presStyleLbl="parChTrans1D3" presStyleIdx="0" presStyleCnt="4"/>
      <dgm:spPr/>
      <dgm:t>
        <a:bodyPr/>
        <a:lstStyle/>
        <a:p>
          <a:pPr rtl="1"/>
          <a:endParaRPr lang="fa-IR"/>
        </a:p>
      </dgm:t>
    </dgm:pt>
    <dgm:pt modelId="{D5A92F4A-1095-4C44-933E-5F7364C8B786}" type="pres">
      <dgm:prSet presAssocID="{1BCE230F-6EB0-4B71-9252-E200F5BDC44B}" presName="hierRoot3" presStyleCnt="0">
        <dgm:presLayoutVars>
          <dgm:hierBranch val="init"/>
        </dgm:presLayoutVars>
      </dgm:prSet>
      <dgm:spPr/>
    </dgm:pt>
    <dgm:pt modelId="{6BA4EC06-ADA9-4A0F-A1ED-8B542EE20D2B}" type="pres">
      <dgm:prSet presAssocID="{1BCE230F-6EB0-4B71-9252-E200F5BDC44B}" presName="rootComposite3" presStyleCnt="0"/>
      <dgm:spPr/>
    </dgm:pt>
    <dgm:pt modelId="{636A429A-9550-4915-B2B3-C5FFD703CDA6}" type="pres">
      <dgm:prSet presAssocID="{1BCE230F-6EB0-4B71-9252-E200F5BDC44B}" presName="rootText3" presStyleLbl="asst1" presStyleIdx="1" presStyleCnt="12">
        <dgm:presLayoutVars>
          <dgm:chPref val="3"/>
        </dgm:presLayoutVars>
      </dgm:prSet>
      <dgm:spPr/>
      <dgm:t>
        <a:bodyPr/>
        <a:lstStyle/>
        <a:p>
          <a:pPr rtl="1"/>
          <a:endParaRPr lang="fa-IR"/>
        </a:p>
      </dgm:t>
    </dgm:pt>
    <dgm:pt modelId="{399DC870-8841-455F-80B7-E7ECAE03894A}" type="pres">
      <dgm:prSet presAssocID="{1BCE230F-6EB0-4B71-9252-E200F5BDC44B}" presName="rootConnector3" presStyleLbl="asst1" presStyleIdx="1" presStyleCnt="12"/>
      <dgm:spPr/>
      <dgm:t>
        <a:bodyPr/>
        <a:lstStyle/>
        <a:p>
          <a:pPr rtl="1"/>
          <a:endParaRPr lang="fa-IR"/>
        </a:p>
      </dgm:t>
    </dgm:pt>
    <dgm:pt modelId="{C2B693CA-7FD5-4DD0-BEBA-94495CB175DF}" type="pres">
      <dgm:prSet presAssocID="{1BCE230F-6EB0-4B71-9252-E200F5BDC44B}" presName="hierChild6" presStyleCnt="0"/>
      <dgm:spPr/>
    </dgm:pt>
    <dgm:pt modelId="{476064BF-CEC6-48AA-963F-984066D49D1F}" type="pres">
      <dgm:prSet presAssocID="{1BCE230F-6EB0-4B71-9252-E200F5BDC44B}" presName="hierChild7" presStyleCnt="0"/>
      <dgm:spPr/>
    </dgm:pt>
    <dgm:pt modelId="{1925EF47-935C-43AA-8014-573ED4ED4226}" type="pres">
      <dgm:prSet presAssocID="{01703A19-7406-4A4F-A46A-27CF782279D3}" presName="Name111" presStyleLbl="parChTrans1D3" presStyleIdx="1" presStyleCnt="4"/>
      <dgm:spPr/>
      <dgm:t>
        <a:bodyPr/>
        <a:lstStyle/>
        <a:p>
          <a:pPr rtl="1"/>
          <a:endParaRPr lang="fa-IR"/>
        </a:p>
      </dgm:t>
    </dgm:pt>
    <dgm:pt modelId="{9D552E96-6099-41F4-BEC7-21E50F459A87}" type="pres">
      <dgm:prSet presAssocID="{EA47FAEE-8858-4747-BE9A-1C5E68D98B7B}" presName="hierRoot3" presStyleCnt="0">
        <dgm:presLayoutVars>
          <dgm:hierBranch val="init"/>
        </dgm:presLayoutVars>
      </dgm:prSet>
      <dgm:spPr/>
    </dgm:pt>
    <dgm:pt modelId="{3B8EA483-00FE-4373-BAC1-2A5F9CDC380C}" type="pres">
      <dgm:prSet presAssocID="{EA47FAEE-8858-4747-BE9A-1C5E68D98B7B}" presName="rootComposite3" presStyleCnt="0"/>
      <dgm:spPr/>
    </dgm:pt>
    <dgm:pt modelId="{0074FF55-9517-4222-9D90-58F757A79521}" type="pres">
      <dgm:prSet presAssocID="{EA47FAEE-8858-4747-BE9A-1C5E68D98B7B}" presName="rootText3" presStyleLbl="asst1" presStyleIdx="2" presStyleCnt="12">
        <dgm:presLayoutVars>
          <dgm:chPref val="3"/>
        </dgm:presLayoutVars>
      </dgm:prSet>
      <dgm:spPr/>
      <dgm:t>
        <a:bodyPr/>
        <a:lstStyle/>
        <a:p>
          <a:pPr rtl="1"/>
          <a:endParaRPr lang="fa-IR"/>
        </a:p>
      </dgm:t>
    </dgm:pt>
    <dgm:pt modelId="{F7B53207-169C-4347-AD27-ADA580CA7DC6}" type="pres">
      <dgm:prSet presAssocID="{EA47FAEE-8858-4747-BE9A-1C5E68D98B7B}" presName="rootConnector3" presStyleLbl="asst1" presStyleIdx="2" presStyleCnt="12"/>
      <dgm:spPr/>
      <dgm:t>
        <a:bodyPr/>
        <a:lstStyle/>
        <a:p>
          <a:pPr rtl="1"/>
          <a:endParaRPr lang="fa-IR"/>
        </a:p>
      </dgm:t>
    </dgm:pt>
    <dgm:pt modelId="{C4A47FA2-1786-432C-8C22-EAA22BC4C08D}" type="pres">
      <dgm:prSet presAssocID="{EA47FAEE-8858-4747-BE9A-1C5E68D98B7B}" presName="hierChild6" presStyleCnt="0"/>
      <dgm:spPr/>
    </dgm:pt>
    <dgm:pt modelId="{D7275ACD-913F-4527-9D1C-7C3A14D8A4D8}" type="pres">
      <dgm:prSet presAssocID="{EA47FAEE-8858-4747-BE9A-1C5E68D98B7B}" presName="hierChild7" presStyleCnt="0"/>
      <dgm:spPr/>
    </dgm:pt>
    <dgm:pt modelId="{D3580CD4-30FC-48F7-8A11-C65F8E7C151B}" type="pres">
      <dgm:prSet presAssocID="{CEF90316-F0D4-4206-9866-712ECDC394FA}" presName="Name111" presStyleLbl="parChTrans1D2" presStyleIdx="1" presStyleCnt="2"/>
      <dgm:spPr/>
      <dgm:t>
        <a:bodyPr/>
        <a:lstStyle/>
        <a:p>
          <a:pPr rtl="1"/>
          <a:endParaRPr lang="fa-IR"/>
        </a:p>
      </dgm:t>
    </dgm:pt>
    <dgm:pt modelId="{39D0A33F-0786-45C4-8E12-F3D890AEAF07}" type="pres">
      <dgm:prSet presAssocID="{6B7B7336-15E6-4E82-8C09-16DA6C5BCEAB}" presName="hierRoot3" presStyleCnt="0">
        <dgm:presLayoutVars>
          <dgm:hierBranch val="init"/>
        </dgm:presLayoutVars>
      </dgm:prSet>
      <dgm:spPr/>
    </dgm:pt>
    <dgm:pt modelId="{91539F25-50C7-4418-89AB-6B9F1BD8A8EB}" type="pres">
      <dgm:prSet presAssocID="{6B7B7336-15E6-4E82-8C09-16DA6C5BCEAB}" presName="rootComposite3" presStyleCnt="0"/>
      <dgm:spPr/>
    </dgm:pt>
    <dgm:pt modelId="{2233C339-65FE-432B-9A28-A9B3C7B6B284}" type="pres">
      <dgm:prSet presAssocID="{6B7B7336-15E6-4E82-8C09-16DA6C5BCEAB}" presName="rootText3" presStyleLbl="asst1" presStyleIdx="3" presStyleCnt="12">
        <dgm:presLayoutVars>
          <dgm:chPref val="3"/>
        </dgm:presLayoutVars>
      </dgm:prSet>
      <dgm:spPr/>
      <dgm:t>
        <a:bodyPr/>
        <a:lstStyle/>
        <a:p>
          <a:pPr rtl="1"/>
          <a:endParaRPr lang="fa-IR"/>
        </a:p>
      </dgm:t>
    </dgm:pt>
    <dgm:pt modelId="{CB312506-F7B6-43C0-9594-8F0F478427B6}" type="pres">
      <dgm:prSet presAssocID="{6B7B7336-15E6-4E82-8C09-16DA6C5BCEAB}" presName="rootConnector3" presStyleLbl="asst1" presStyleIdx="3" presStyleCnt="12"/>
      <dgm:spPr/>
      <dgm:t>
        <a:bodyPr/>
        <a:lstStyle/>
        <a:p>
          <a:pPr rtl="1"/>
          <a:endParaRPr lang="fa-IR"/>
        </a:p>
      </dgm:t>
    </dgm:pt>
    <dgm:pt modelId="{DAF1F241-0E87-48C9-B8AE-6AA187EE6AAD}" type="pres">
      <dgm:prSet presAssocID="{6B7B7336-15E6-4E82-8C09-16DA6C5BCEAB}" presName="hierChild6" presStyleCnt="0"/>
      <dgm:spPr/>
    </dgm:pt>
    <dgm:pt modelId="{0AC7AED1-2CFC-451A-ABFB-E2E3D43B2337}" type="pres">
      <dgm:prSet presAssocID="{6B7B7336-15E6-4E82-8C09-16DA6C5BCEAB}" presName="hierChild7" presStyleCnt="0"/>
      <dgm:spPr/>
    </dgm:pt>
    <dgm:pt modelId="{26C8F554-5137-4B65-ADF2-687C71F1E339}" type="pres">
      <dgm:prSet presAssocID="{6379A252-3043-4083-9C35-7DF77452A536}" presName="Name111" presStyleLbl="parChTrans1D3" presStyleIdx="2" presStyleCnt="4"/>
      <dgm:spPr/>
      <dgm:t>
        <a:bodyPr/>
        <a:lstStyle/>
        <a:p>
          <a:pPr rtl="1"/>
          <a:endParaRPr lang="fa-IR"/>
        </a:p>
      </dgm:t>
    </dgm:pt>
    <dgm:pt modelId="{F69CB29D-B3A7-44F9-B7B5-72BE0E13E5F3}" type="pres">
      <dgm:prSet presAssocID="{623C5BDA-07AE-4F58-A040-18EE6A6B5C36}" presName="hierRoot3" presStyleCnt="0">
        <dgm:presLayoutVars>
          <dgm:hierBranch val="init"/>
        </dgm:presLayoutVars>
      </dgm:prSet>
      <dgm:spPr/>
    </dgm:pt>
    <dgm:pt modelId="{98887E7C-F7A6-4A28-934D-E9741DE480FA}" type="pres">
      <dgm:prSet presAssocID="{623C5BDA-07AE-4F58-A040-18EE6A6B5C36}" presName="rootComposite3" presStyleCnt="0"/>
      <dgm:spPr/>
    </dgm:pt>
    <dgm:pt modelId="{06A49A34-0198-4E2C-A0F6-9D4D5E7F4670}" type="pres">
      <dgm:prSet presAssocID="{623C5BDA-07AE-4F58-A040-18EE6A6B5C36}" presName="rootText3" presStyleLbl="asst1" presStyleIdx="4" presStyleCnt="12" custLinFactNeighborX="981" custLinFactNeighborY="-4760">
        <dgm:presLayoutVars>
          <dgm:chPref val="3"/>
        </dgm:presLayoutVars>
      </dgm:prSet>
      <dgm:spPr/>
      <dgm:t>
        <a:bodyPr/>
        <a:lstStyle/>
        <a:p>
          <a:pPr rtl="1"/>
          <a:endParaRPr lang="fa-IR"/>
        </a:p>
      </dgm:t>
    </dgm:pt>
    <dgm:pt modelId="{C1B30023-9675-43E1-BD50-6C0A4F9D3371}" type="pres">
      <dgm:prSet presAssocID="{623C5BDA-07AE-4F58-A040-18EE6A6B5C36}" presName="rootConnector3" presStyleLbl="asst1" presStyleIdx="4" presStyleCnt="12"/>
      <dgm:spPr/>
      <dgm:t>
        <a:bodyPr/>
        <a:lstStyle/>
        <a:p>
          <a:pPr rtl="1"/>
          <a:endParaRPr lang="fa-IR"/>
        </a:p>
      </dgm:t>
    </dgm:pt>
    <dgm:pt modelId="{1AB21A1B-9FC6-439E-88AC-8384A504EC2F}" type="pres">
      <dgm:prSet presAssocID="{623C5BDA-07AE-4F58-A040-18EE6A6B5C36}" presName="hierChild6" presStyleCnt="0"/>
      <dgm:spPr/>
    </dgm:pt>
    <dgm:pt modelId="{0FE00B0F-F50B-40AD-8F89-C59D7089E257}" type="pres">
      <dgm:prSet presAssocID="{BE07D4B4-D6F8-486B-9028-909E2BB21996}" presName="Name37" presStyleLbl="parChTrans1D4" presStyleIdx="0" presStyleCnt="7"/>
      <dgm:spPr/>
      <dgm:t>
        <a:bodyPr/>
        <a:lstStyle/>
        <a:p>
          <a:pPr rtl="1"/>
          <a:endParaRPr lang="fa-IR"/>
        </a:p>
      </dgm:t>
    </dgm:pt>
    <dgm:pt modelId="{120BB7D3-BD2C-4303-B627-58B06EF58969}" type="pres">
      <dgm:prSet presAssocID="{F5EBCF08-D6AB-46CD-B658-1C5DD25BF3D9}" presName="hierRoot2" presStyleCnt="0">
        <dgm:presLayoutVars>
          <dgm:hierBranch val="init"/>
        </dgm:presLayoutVars>
      </dgm:prSet>
      <dgm:spPr/>
    </dgm:pt>
    <dgm:pt modelId="{60D83385-4FF4-44B1-B37F-390E04FB66CE}" type="pres">
      <dgm:prSet presAssocID="{F5EBCF08-D6AB-46CD-B658-1C5DD25BF3D9}" presName="rootComposite" presStyleCnt="0"/>
      <dgm:spPr/>
    </dgm:pt>
    <dgm:pt modelId="{1A0067FA-F178-484F-AEDD-829359EF109C}" type="pres">
      <dgm:prSet presAssocID="{F5EBCF08-D6AB-46CD-B658-1C5DD25BF3D9}" presName="rootText" presStyleLbl="node4" presStyleIdx="0" presStyleCnt="1">
        <dgm:presLayoutVars>
          <dgm:chPref val="3"/>
        </dgm:presLayoutVars>
      </dgm:prSet>
      <dgm:spPr/>
      <dgm:t>
        <a:bodyPr/>
        <a:lstStyle/>
        <a:p>
          <a:pPr rtl="1"/>
          <a:endParaRPr lang="fa-IR"/>
        </a:p>
      </dgm:t>
    </dgm:pt>
    <dgm:pt modelId="{771FE065-E403-4346-8470-BA1D99A6F18F}" type="pres">
      <dgm:prSet presAssocID="{F5EBCF08-D6AB-46CD-B658-1C5DD25BF3D9}" presName="rootConnector" presStyleLbl="node4" presStyleIdx="0" presStyleCnt="1"/>
      <dgm:spPr/>
      <dgm:t>
        <a:bodyPr/>
        <a:lstStyle/>
        <a:p>
          <a:pPr rtl="1"/>
          <a:endParaRPr lang="fa-IR"/>
        </a:p>
      </dgm:t>
    </dgm:pt>
    <dgm:pt modelId="{520FDD47-647E-42C8-AAA4-6621A9818C82}" type="pres">
      <dgm:prSet presAssocID="{F5EBCF08-D6AB-46CD-B658-1C5DD25BF3D9}" presName="hierChild4" presStyleCnt="0"/>
      <dgm:spPr/>
    </dgm:pt>
    <dgm:pt modelId="{4461BDEF-E759-4B91-98CB-D0AD5BC19CEC}" type="pres">
      <dgm:prSet presAssocID="{F5EBCF08-D6AB-46CD-B658-1C5DD25BF3D9}" presName="hierChild5" presStyleCnt="0"/>
      <dgm:spPr/>
    </dgm:pt>
    <dgm:pt modelId="{ACBDEFBC-057B-41F4-9BB9-BF6584EAF519}" type="pres">
      <dgm:prSet presAssocID="{623C5BDA-07AE-4F58-A040-18EE6A6B5C36}" presName="hierChild7" presStyleCnt="0"/>
      <dgm:spPr/>
    </dgm:pt>
    <dgm:pt modelId="{387F789E-70DA-4BB0-9BA0-A6D38139E2FB}" type="pres">
      <dgm:prSet presAssocID="{3B8A4A9F-5E93-4E79-B007-93C888B51326}" presName="Name111" presStyleLbl="parChTrans1D4" presStyleIdx="1" presStyleCnt="7"/>
      <dgm:spPr/>
      <dgm:t>
        <a:bodyPr/>
        <a:lstStyle/>
        <a:p>
          <a:pPr rtl="1"/>
          <a:endParaRPr lang="fa-IR"/>
        </a:p>
      </dgm:t>
    </dgm:pt>
    <dgm:pt modelId="{B868D93A-77FB-4F81-BB48-A4BAB22AFE42}" type="pres">
      <dgm:prSet presAssocID="{B563A856-AE73-4E8A-924B-17D7D88693A9}" presName="hierRoot3" presStyleCnt="0">
        <dgm:presLayoutVars>
          <dgm:hierBranch val="init"/>
        </dgm:presLayoutVars>
      </dgm:prSet>
      <dgm:spPr/>
    </dgm:pt>
    <dgm:pt modelId="{610945D6-FD5F-48FA-94C3-8B8C364FB7A5}" type="pres">
      <dgm:prSet presAssocID="{B563A856-AE73-4E8A-924B-17D7D88693A9}" presName="rootComposite3" presStyleCnt="0"/>
      <dgm:spPr/>
    </dgm:pt>
    <dgm:pt modelId="{DA242E04-592E-457C-AA87-93FFD330DC91}" type="pres">
      <dgm:prSet presAssocID="{B563A856-AE73-4E8A-924B-17D7D88693A9}" presName="rootText3" presStyleLbl="asst1" presStyleIdx="5" presStyleCnt="12" custLinFactNeighborX="5358" custLinFactNeighborY="-3501">
        <dgm:presLayoutVars>
          <dgm:chPref val="3"/>
        </dgm:presLayoutVars>
      </dgm:prSet>
      <dgm:spPr/>
      <dgm:t>
        <a:bodyPr/>
        <a:lstStyle/>
        <a:p>
          <a:pPr rtl="1"/>
          <a:endParaRPr lang="fa-IR"/>
        </a:p>
      </dgm:t>
    </dgm:pt>
    <dgm:pt modelId="{412476CF-08DF-43A2-A011-C2AFAC002772}" type="pres">
      <dgm:prSet presAssocID="{B563A856-AE73-4E8A-924B-17D7D88693A9}" presName="rootConnector3" presStyleLbl="asst1" presStyleIdx="5" presStyleCnt="12"/>
      <dgm:spPr/>
      <dgm:t>
        <a:bodyPr/>
        <a:lstStyle/>
        <a:p>
          <a:pPr rtl="1"/>
          <a:endParaRPr lang="fa-IR"/>
        </a:p>
      </dgm:t>
    </dgm:pt>
    <dgm:pt modelId="{25277719-05E8-40F9-AA62-EA3945E750DD}" type="pres">
      <dgm:prSet presAssocID="{B563A856-AE73-4E8A-924B-17D7D88693A9}" presName="hierChild6" presStyleCnt="0"/>
      <dgm:spPr/>
    </dgm:pt>
    <dgm:pt modelId="{F892AC01-B08C-4B87-BD7D-5E939FFA758C}" type="pres">
      <dgm:prSet presAssocID="{B563A856-AE73-4E8A-924B-17D7D88693A9}" presName="hierChild7" presStyleCnt="0"/>
      <dgm:spPr/>
    </dgm:pt>
    <dgm:pt modelId="{58F1A9A9-7ADC-4E89-9C1C-DB458EAADCD5}" type="pres">
      <dgm:prSet presAssocID="{A442CBEF-995D-487C-9E00-2E19032AB0BD}" presName="Name111" presStyleLbl="parChTrans1D4" presStyleIdx="2" presStyleCnt="7"/>
      <dgm:spPr/>
      <dgm:t>
        <a:bodyPr/>
        <a:lstStyle/>
        <a:p>
          <a:pPr rtl="1"/>
          <a:endParaRPr lang="fa-IR"/>
        </a:p>
      </dgm:t>
    </dgm:pt>
    <dgm:pt modelId="{26ED0483-0EB9-44A0-8606-EB1E4CCCAE67}" type="pres">
      <dgm:prSet presAssocID="{C4537B07-3F6D-41CB-9267-AAB303C0022C}" presName="hierRoot3" presStyleCnt="0">
        <dgm:presLayoutVars>
          <dgm:hierBranch val="init"/>
        </dgm:presLayoutVars>
      </dgm:prSet>
      <dgm:spPr/>
    </dgm:pt>
    <dgm:pt modelId="{51732586-B674-4321-808C-3FADD2A2E46F}" type="pres">
      <dgm:prSet presAssocID="{C4537B07-3F6D-41CB-9267-AAB303C0022C}" presName="rootComposite3" presStyleCnt="0"/>
      <dgm:spPr/>
    </dgm:pt>
    <dgm:pt modelId="{4AE0BA10-0271-4DC4-B655-E1A0792D7D20}" type="pres">
      <dgm:prSet presAssocID="{C4537B07-3F6D-41CB-9267-AAB303C0022C}" presName="rootText3" presStyleLbl="asst1" presStyleIdx="6" presStyleCnt="12">
        <dgm:presLayoutVars>
          <dgm:chPref val="3"/>
        </dgm:presLayoutVars>
      </dgm:prSet>
      <dgm:spPr/>
      <dgm:t>
        <a:bodyPr/>
        <a:lstStyle/>
        <a:p>
          <a:pPr rtl="1"/>
          <a:endParaRPr lang="fa-IR"/>
        </a:p>
      </dgm:t>
    </dgm:pt>
    <dgm:pt modelId="{1C6DA233-5CA4-4A05-AD41-AE9C3388CED7}" type="pres">
      <dgm:prSet presAssocID="{C4537B07-3F6D-41CB-9267-AAB303C0022C}" presName="rootConnector3" presStyleLbl="asst1" presStyleIdx="6" presStyleCnt="12"/>
      <dgm:spPr/>
      <dgm:t>
        <a:bodyPr/>
        <a:lstStyle/>
        <a:p>
          <a:pPr rtl="1"/>
          <a:endParaRPr lang="fa-IR"/>
        </a:p>
      </dgm:t>
    </dgm:pt>
    <dgm:pt modelId="{C0E9B5CF-021A-4743-824D-107A56A05CAF}" type="pres">
      <dgm:prSet presAssocID="{C4537B07-3F6D-41CB-9267-AAB303C0022C}" presName="hierChild6" presStyleCnt="0"/>
      <dgm:spPr/>
    </dgm:pt>
    <dgm:pt modelId="{23A86D7B-6EAD-46B4-86D7-2E3D85CD4023}" type="pres">
      <dgm:prSet presAssocID="{C4537B07-3F6D-41CB-9267-AAB303C0022C}" presName="hierChild7" presStyleCnt="0"/>
      <dgm:spPr/>
    </dgm:pt>
    <dgm:pt modelId="{4ECCC069-0958-4B76-8019-165E587FD01E}" type="pres">
      <dgm:prSet presAssocID="{52BC087C-9768-4E1A-AB60-BBC8E68D947E}" presName="Name111" presStyleLbl="parChTrans1D4" presStyleIdx="3" presStyleCnt="7"/>
      <dgm:spPr/>
      <dgm:t>
        <a:bodyPr/>
        <a:lstStyle/>
        <a:p>
          <a:pPr rtl="1"/>
          <a:endParaRPr lang="fa-IR"/>
        </a:p>
      </dgm:t>
    </dgm:pt>
    <dgm:pt modelId="{D2EA4018-7BB7-4E85-AD0D-41901DF6F8EB}" type="pres">
      <dgm:prSet presAssocID="{5E6315AD-F3EF-4B57-96A6-BF3C96973455}" presName="hierRoot3" presStyleCnt="0">
        <dgm:presLayoutVars>
          <dgm:hierBranch/>
        </dgm:presLayoutVars>
      </dgm:prSet>
      <dgm:spPr/>
    </dgm:pt>
    <dgm:pt modelId="{A1C92D0B-F783-494A-85CA-E1CEB9F30A7A}" type="pres">
      <dgm:prSet presAssocID="{5E6315AD-F3EF-4B57-96A6-BF3C96973455}" presName="rootComposite3" presStyleCnt="0"/>
      <dgm:spPr/>
    </dgm:pt>
    <dgm:pt modelId="{8ED90ECC-0A64-4AD7-BA29-807AB8F61122}" type="pres">
      <dgm:prSet presAssocID="{5E6315AD-F3EF-4B57-96A6-BF3C96973455}" presName="rootText3" presStyleLbl="asst1" presStyleIdx="7" presStyleCnt="12" custScaleX="162953">
        <dgm:presLayoutVars>
          <dgm:chPref val="3"/>
        </dgm:presLayoutVars>
      </dgm:prSet>
      <dgm:spPr/>
      <dgm:t>
        <a:bodyPr/>
        <a:lstStyle/>
        <a:p>
          <a:pPr rtl="1"/>
          <a:endParaRPr lang="fa-IR"/>
        </a:p>
      </dgm:t>
    </dgm:pt>
    <dgm:pt modelId="{2206B5DA-A5D1-4597-B5DE-A146F5AA1203}" type="pres">
      <dgm:prSet presAssocID="{5E6315AD-F3EF-4B57-96A6-BF3C96973455}" presName="rootConnector3" presStyleLbl="asst1" presStyleIdx="7" presStyleCnt="12"/>
      <dgm:spPr/>
      <dgm:t>
        <a:bodyPr/>
        <a:lstStyle/>
        <a:p>
          <a:pPr rtl="1"/>
          <a:endParaRPr lang="fa-IR"/>
        </a:p>
      </dgm:t>
    </dgm:pt>
    <dgm:pt modelId="{919598B2-743C-457D-9ADB-DC12C5467F7A}" type="pres">
      <dgm:prSet presAssocID="{5E6315AD-F3EF-4B57-96A6-BF3C96973455}" presName="hierChild6" presStyleCnt="0"/>
      <dgm:spPr/>
    </dgm:pt>
    <dgm:pt modelId="{18D2C9CB-0B6A-449D-9375-DF71DD991F30}" type="pres">
      <dgm:prSet presAssocID="{5E6315AD-F3EF-4B57-96A6-BF3C96973455}" presName="hierChild7" presStyleCnt="0"/>
      <dgm:spPr/>
    </dgm:pt>
    <dgm:pt modelId="{9D824AC4-1C78-4373-8585-BB46B0A20979}" type="pres">
      <dgm:prSet presAssocID="{92F9BF55-A240-41FE-BA1E-3B30F0C0EA3A}" presName="Name111" presStyleLbl="parChTrans1D4" presStyleIdx="4" presStyleCnt="7"/>
      <dgm:spPr/>
      <dgm:t>
        <a:bodyPr/>
        <a:lstStyle/>
        <a:p>
          <a:pPr rtl="1"/>
          <a:endParaRPr lang="fa-IR"/>
        </a:p>
      </dgm:t>
    </dgm:pt>
    <dgm:pt modelId="{B745796B-533B-4AD6-9B81-3216011C2534}" type="pres">
      <dgm:prSet presAssocID="{2DF75DF5-FE44-4A78-949B-94CA88A89BBB}" presName="hierRoot3" presStyleCnt="0">
        <dgm:presLayoutVars>
          <dgm:hierBranch val="init"/>
        </dgm:presLayoutVars>
      </dgm:prSet>
      <dgm:spPr/>
    </dgm:pt>
    <dgm:pt modelId="{1019D055-E617-410F-B904-BA022593E930}" type="pres">
      <dgm:prSet presAssocID="{2DF75DF5-FE44-4A78-949B-94CA88A89BBB}" presName="rootComposite3" presStyleCnt="0"/>
      <dgm:spPr/>
    </dgm:pt>
    <dgm:pt modelId="{BD609EBD-5F4B-4B18-B7D5-F2F542C643EA}" type="pres">
      <dgm:prSet presAssocID="{2DF75DF5-FE44-4A78-949B-94CA88A89BBB}" presName="rootText3" presStyleLbl="asst1" presStyleIdx="8" presStyleCnt="12">
        <dgm:presLayoutVars>
          <dgm:chPref val="3"/>
        </dgm:presLayoutVars>
      </dgm:prSet>
      <dgm:spPr/>
      <dgm:t>
        <a:bodyPr/>
        <a:lstStyle/>
        <a:p>
          <a:pPr rtl="1"/>
          <a:endParaRPr lang="fa-IR"/>
        </a:p>
      </dgm:t>
    </dgm:pt>
    <dgm:pt modelId="{A78F1C14-A675-47B6-BD30-7CBE086509E8}" type="pres">
      <dgm:prSet presAssocID="{2DF75DF5-FE44-4A78-949B-94CA88A89BBB}" presName="rootConnector3" presStyleLbl="asst1" presStyleIdx="8" presStyleCnt="12"/>
      <dgm:spPr/>
      <dgm:t>
        <a:bodyPr/>
        <a:lstStyle/>
        <a:p>
          <a:pPr rtl="1"/>
          <a:endParaRPr lang="fa-IR"/>
        </a:p>
      </dgm:t>
    </dgm:pt>
    <dgm:pt modelId="{9B20CE78-DCD8-49F4-8355-2C141FAF084F}" type="pres">
      <dgm:prSet presAssocID="{2DF75DF5-FE44-4A78-949B-94CA88A89BBB}" presName="hierChild6" presStyleCnt="0"/>
      <dgm:spPr/>
    </dgm:pt>
    <dgm:pt modelId="{428E74E9-D6D4-49CE-95E7-02415279C870}" type="pres">
      <dgm:prSet presAssocID="{2DF75DF5-FE44-4A78-949B-94CA88A89BBB}" presName="hierChild7" presStyleCnt="0"/>
      <dgm:spPr/>
    </dgm:pt>
    <dgm:pt modelId="{6A3FCF0F-BB39-4570-9481-9C06D3C71A43}" type="pres">
      <dgm:prSet presAssocID="{56012B44-C2AC-487D-BA84-7D5046408A98}" presName="Name111" presStyleLbl="parChTrans1D3" presStyleIdx="3" presStyleCnt="4"/>
      <dgm:spPr/>
      <dgm:t>
        <a:bodyPr/>
        <a:lstStyle/>
        <a:p>
          <a:pPr rtl="1"/>
          <a:endParaRPr lang="fa-IR"/>
        </a:p>
      </dgm:t>
    </dgm:pt>
    <dgm:pt modelId="{35A950B9-5C5D-4D89-8C75-6ABE165485F5}" type="pres">
      <dgm:prSet presAssocID="{A473049B-1EB5-4B79-BE0A-75E662EB9B95}" presName="hierRoot3" presStyleCnt="0">
        <dgm:presLayoutVars>
          <dgm:hierBranch val="init"/>
        </dgm:presLayoutVars>
      </dgm:prSet>
      <dgm:spPr/>
    </dgm:pt>
    <dgm:pt modelId="{BC8F5EB2-3E23-4F78-A96D-B1F6F1893363}" type="pres">
      <dgm:prSet presAssocID="{A473049B-1EB5-4B79-BE0A-75E662EB9B95}" presName="rootComposite3" presStyleCnt="0"/>
      <dgm:spPr/>
    </dgm:pt>
    <dgm:pt modelId="{92462ADB-60E0-477D-8582-18142455FFDA}" type="pres">
      <dgm:prSet presAssocID="{A473049B-1EB5-4B79-BE0A-75E662EB9B95}" presName="rootText3" presStyleLbl="asst1" presStyleIdx="9" presStyleCnt="12">
        <dgm:presLayoutVars>
          <dgm:chPref val="3"/>
        </dgm:presLayoutVars>
      </dgm:prSet>
      <dgm:spPr/>
      <dgm:t>
        <a:bodyPr/>
        <a:lstStyle/>
        <a:p>
          <a:pPr rtl="1"/>
          <a:endParaRPr lang="fa-IR"/>
        </a:p>
      </dgm:t>
    </dgm:pt>
    <dgm:pt modelId="{BA59B6F3-D118-4824-91B8-FAFB4F33755D}" type="pres">
      <dgm:prSet presAssocID="{A473049B-1EB5-4B79-BE0A-75E662EB9B95}" presName="rootConnector3" presStyleLbl="asst1" presStyleIdx="9" presStyleCnt="12"/>
      <dgm:spPr/>
      <dgm:t>
        <a:bodyPr/>
        <a:lstStyle/>
        <a:p>
          <a:pPr rtl="1"/>
          <a:endParaRPr lang="fa-IR"/>
        </a:p>
      </dgm:t>
    </dgm:pt>
    <dgm:pt modelId="{58DE37D2-DA7D-464B-B9E4-6FEF3FD233A8}" type="pres">
      <dgm:prSet presAssocID="{A473049B-1EB5-4B79-BE0A-75E662EB9B95}" presName="hierChild6" presStyleCnt="0"/>
      <dgm:spPr/>
    </dgm:pt>
    <dgm:pt modelId="{3247AA02-3A3D-4765-883F-31DA28CF55CC}" type="pres">
      <dgm:prSet presAssocID="{A473049B-1EB5-4B79-BE0A-75E662EB9B95}" presName="hierChild7" presStyleCnt="0"/>
      <dgm:spPr/>
    </dgm:pt>
    <dgm:pt modelId="{85D6AD5B-D1CF-4404-8EAC-5248A4CBD818}" type="pres">
      <dgm:prSet presAssocID="{0911EA3D-FBA9-4530-BAB8-702A70CD662A}" presName="Name111" presStyleLbl="parChTrans1D4" presStyleIdx="5" presStyleCnt="7"/>
      <dgm:spPr/>
      <dgm:t>
        <a:bodyPr/>
        <a:lstStyle/>
        <a:p>
          <a:pPr rtl="1"/>
          <a:endParaRPr lang="fa-IR"/>
        </a:p>
      </dgm:t>
    </dgm:pt>
    <dgm:pt modelId="{5C965231-3571-4870-B2F0-7C81BA752D03}" type="pres">
      <dgm:prSet presAssocID="{C8997E76-97B5-4362-B2E8-573E5968239A}" presName="hierRoot3" presStyleCnt="0">
        <dgm:presLayoutVars>
          <dgm:hierBranch val="init"/>
        </dgm:presLayoutVars>
      </dgm:prSet>
      <dgm:spPr/>
    </dgm:pt>
    <dgm:pt modelId="{6C9E91FF-409E-4EEE-A7D5-48C0BADE8D17}" type="pres">
      <dgm:prSet presAssocID="{C8997E76-97B5-4362-B2E8-573E5968239A}" presName="rootComposite3" presStyleCnt="0"/>
      <dgm:spPr/>
    </dgm:pt>
    <dgm:pt modelId="{F0DFA1C2-C6AA-4838-BC27-1359807AC687}" type="pres">
      <dgm:prSet presAssocID="{C8997E76-97B5-4362-B2E8-573E5968239A}" presName="rootText3" presStyleLbl="asst1" presStyleIdx="10" presStyleCnt="12">
        <dgm:presLayoutVars>
          <dgm:chPref val="3"/>
        </dgm:presLayoutVars>
      </dgm:prSet>
      <dgm:spPr/>
      <dgm:t>
        <a:bodyPr/>
        <a:lstStyle/>
        <a:p>
          <a:pPr rtl="1"/>
          <a:endParaRPr lang="fa-IR"/>
        </a:p>
      </dgm:t>
    </dgm:pt>
    <dgm:pt modelId="{202D73D0-7116-400A-9C74-BD8FFDBF3E50}" type="pres">
      <dgm:prSet presAssocID="{C8997E76-97B5-4362-B2E8-573E5968239A}" presName="rootConnector3" presStyleLbl="asst1" presStyleIdx="10" presStyleCnt="12"/>
      <dgm:spPr/>
      <dgm:t>
        <a:bodyPr/>
        <a:lstStyle/>
        <a:p>
          <a:pPr rtl="1"/>
          <a:endParaRPr lang="fa-IR"/>
        </a:p>
      </dgm:t>
    </dgm:pt>
    <dgm:pt modelId="{AF1AB046-F47D-4C5B-9BDB-1F489F931921}" type="pres">
      <dgm:prSet presAssocID="{C8997E76-97B5-4362-B2E8-573E5968239A}" presName="hierChild6" presStyleCnt="0"/>
      <dgm:spPr/>
    </dgm:pt>
    <dgm:pt modelId="{183807AA-E9AE-4CC5-BCC8-10A9EF0A90AB}" type="pres">
      <dgm:prSet presAssocID="{C8997E76-97B5-4362-B2E8-573E5968239A}" presName="hierChild7" presStyleCnt="0"/>
      <dgm:spPr/>
    </dgm:pt>
    <dgm:pt modelId="{89156EFC-9258-4AD0-938B-8BBF2BA9FC8D}" type="pres">
      <dgm:prSet presAssocID="{4E5462AA-3CE2-454C-AFDC-CA0F4157B944}" presName="Name111" presStyleLbl="parChTrans1D4" presStyleIdx="6" presStyleCnt="7"/>
      <dgm:spPr/>
      <dgm:t>
        <a:bodyPr/>
        <a:lstStyle/>
        <a:p>
          <a:pPr rtl="1"/>
          <a:endParaRPr lang="fa-IR"/>
        </a:p>
      </dgm:t>
    </dgm:pt>
    <dgm:pt modelId="{3AB0CF53-270A-4841-85FB-6727004766C3}" type="pres">
      <dgm:prSet presAssocID="{882F98D1-0BA4-4EB5-8C44-03F619F700F3}" presName="hierRoot3" presStyleCnt="0">
        <dgm:presLayoutVars>
          <dgm:hierBranch val="init"/>
        </dgm:presLayoutVars>
      </dgm:prSet>
      <dgm:spPr/>
    </dgm:pt>
    <dgm:pt modelId="{502B5565-FAE9-45A4-AC36-2D99A6AACEC5}" type="pres">
      <dgm:prSet presAssocID="{882F98D1-0BA4-4EB5-8C44-03F619F700F3}" presName="rootComposite3" presStyleCnt="0"/>
      <dgm:spPr/>
    </dgm:pt>
    <dgm:pt modelId="{51E04B9B-7AA3-4A29-88AA-830C0D3D18DD}" type="pres">
      <dgm:prSet presAssocID="{882F98D1-0BA4-4EB5-8C44-03F619F700F3}" presName="rootText3" presStyleLbl="asst1" presStyleIdx="11" presStyleCnt="12">
        <dgm:presLayoutVars>
          <dgm:chPref val="3"/>
        </dgm:presLayoutVars>
      </dgm:prSet>
      <dgm:spPr/>
      <dgm:t>
        <a:bodyPr/>
        <a:lstStyle/>
        <a:p>
          <a:pPr rtl="1"/>
          <a:endParaRPr lang="fa-IR"/>
        </a:p>
      </dgm:t>
    </dgm:pt>
    <dgm:pt modelId="{68F52BDE-259F-41EE-9FEA-F149AD523FA0}" type="pres">
      <dgm:prSet presAssocID="{882F98D1-0BA4-4EB5-8C44-03F619F700F3}" presName="rootConnector3" presStyleLbl="asst1" presStyleIdx="11" presStyleCnt="12"/>
      <dgm:spPr/>
      <dgm:t>
        <a:bodyPr/>
        <a:lstStyle/>
        <a:p>
          <a:pPr rtl="1"/>
          <a:endParaRPr lang="fa-IR"/>
        </a:p>
      </dgm:t>
    </dgm:pt>
    <dgm:pt modelId="{D0ECF569-C639-44D3-8127-6210F959C2B4}" type="pres">
      <dgm:prSet presAssocID="{882F98D1-0BA4-4EB5-8C44-03F619F700F3}" presName="hierChild6" presStyleCnt="0"/>
      <dgm:spPr/>
    </dgm:pt>
    <dgm:pt modelId="{FAC6EAF6-C759-45D9-8D61-B735AB856D2B}" type="pres">
      <dgm:prSet presAssocID="{882F98D1-0BA4-4EB5-8C44-03F619F700F3}" presName="hierChild7" presStyleCnt="0"/>
      <dgm:spPr/>
    </dgm:pt>
  </dgm:ptLst>
  <dgm:cxnLst>
    <dgm:cxn modelId="{865B338D-77C4-47DF-AE07-4A31B939A0BE}" type="presOf" srcId="{C8997E76-97B5-4362-B2E8-573E5968239A}" destId="{202D73D0-7116-400A-9C74-BD8FFDBF3E50}" srcOrd="1" destOrd="0" presId="urn:microsoft.com/office/officeart/2005/8/layout/orgChart1"/>
    <dgm:cxn modelId="{1F016CFC-2362-4B16-B189-F341834C6B0B}" type="presOf" srcId="{01703A19-7406-4A4F-A46A-27CF782279D3}" destId="{1925EF47-935C-43AA-8014-573ED4ED4226}" srcOrd="0" destOrd="0" presId="urn:microsoft.com/office/officeart/2005/8/layout/orgChart1"/>
    <dgm:cxn modelId="{7CA4221F-B385-4E11-A2FF-5C412FEC1B0E}" type="presOf" srcId="{1BCE230F-6EB0-4B71-9252-E200F5BDC44B}" destId="{399DC870-8841-455F-80B7-E7ECAE03894A}" srcOrd="1" destOrd="0" presId="urn:microsoft.com/office/officeart/2005/8/layout/orgChart1"/>
    <dgm:cxn modelId="{F046968B-585A-4938-BF98-E94DA4763593}" srcId="{6B7B7336-15E6-4E82-8C09-16DA6C5BCEAB}" destId="{A473049B-1EB5-4B79-BE0A-75E662EB9B95}" srcOrd="1" destOrd="0" parTransId="{56012B44-C2AC-487D-BA84-7D5046408A98}" sibTransId="{5ECB9362-A066-4CE5-91D4-6364CEB35C39}"/>
    <dgm:cxn modelId="{E2962CAE-5146-4EE3-9091-A98E09436AA0}" type="presOf" srcId="{52BC087C-9768-4E1A-AB60-BBC8E68D947E}" destId="{4ECCC069-0958-4B76-8019-165E587FD01E}" srcOrd="0" destOrd="0" presId="urn:microsoft.com/office/officeart/2005/8/layout/orgChart1"/>
    <dgm:cxn modelId="{A77A6C98-52E2-452B-B2FB-DF5266AC3B32}" type="presOf" srcId="{C3B22B87-AEDD-497B-BB2B-9212B9A83CAA}" destId="{6356DA17-E454-40D4-91CC-4987B7CF39EE}" srcOrd="1" destOrd="0" presId="urn:microsoft.com/office/officeart/2005/8/layout/orgChart1"/>
    <dgm:cxn modelId="{C664DE1D-3B83-407E-8FCA-459DE3B03906}" type="presOf" srcId="{6379A252-3043-4083-9C35-7DF77452A536}" destId="{26C8F554-5137-4B65-ADF2-687C71F1E339}" srcOrd="0" destOrd="0" presId="urn:microsoft.com/office/officeart/2005/8/layout/orgChart1"/>
    <dgm:cxn modelId="{1A1CB6E9-FDF8-422A-97CA-BA473FFF8EB8}" type="presOf" srcId="{92F9BF55-A240-41FE-BA1E-3B30F0C0EA3A}" destId="{9D824AC4-1C78-4373-8585-BB46B0A20979}" srcOrd="0" destOrd="0" presId="urn:microsoft.com/office/officeart/2005/8/layout/orgChart1"/>
    <dgm:cxn modelId="{9CBD8B6A-542A-45F0-B2EC-4842F4FC760C}" type="presOf" srcId="{BFC09A48-0FAD-4276-BFD3-7551BACBB657}" destId="{1D10DED4-B911-458B-B9FE-1870C7C11B95}" srcOrd="0" destOrd="0" presId="urn:microsoft.com/office/officeart/2005/8/layout/orgChart1"/>
    <dgm:cxn modelId="{F4111AE1-6676-49DB-925B-855717BEBB82}" type="presOf" srcId="{C3B22B87-AEDD-497B-BB2B-9212B9A83CAA}" destId="{AF05178E-94BB-42C3-BE11-5A637C6C8692}" srcOrd="0" destOrd="0" presId="urn:microsoft.com/office/officeart/2005/8/layout/orgChart1"/>
    <dgm:cxn modelId="{F1E01EB7-B118-46BB-B6A3-358A093F3FBD}" srcId="{C3B22B87-AEDD-497B-BB2B-9212B9A83CAA}" destId="{BFC09A48-0FAD-4276-BFD3-7551BACBB657}" srcOrd="0" destOrd="0" parTransId="{034960EF-4B68-451B-81AF-D391068FBAE6}" sibTransId="{EC5C03AD-9D28-4D04-9826-FA74864339AB}"/>
    <dgm:cxn modelId="{5E4A2375-086C-4C3A-8E50-105E875B1C04}" type="presOf" srcId="{882F98D1-0BA4-4EB5-8C44-03F619F700F3}" destId="{68F52BDE-259F-41EE-9FEA-F149AD523FA0}" srcOrd="1" destOrd="0" presId="urn:microsoft.com/office/officeart/2005/8/layout/orgChart1"/>
    <dgm:cxn modelId="{B98BDD88-51C1-4D51-A97C-049ACF2EA113}" type="presOf" srcId="{5E6315AD-F3EF-4B57-96A6-BF3C96973455}" destId="{8ED90ECC-0A64-4AD7-BA29-807AB8F61122}" srcOrd="0" destOrd="0" presId="urn:microsoft.com/office/officeart/2005/8/layout/orgChart1"/>
    <dgm:cxn modelId="{60DF6C92-7784-4FA1-82F1-745B6C762D5E}" type="presOf" srcId="{467217BA-A7E5-4832-9AB3-8F30525A2E80}" destId="{58940AC1-5720-4932-B2F2-FC53F83D71B7}" srcOrd="0" destOrd="0" presId="urn:microsoft.com/office/officeart/2005/8/layout/orgChart1"/>
    <dgm:cxn modelId="{8151D643-780D-4BEF-A775-93BC32B34D71}" type="presOf" srcId="{C8997E76-97B5-4362-B2E8-573E5968239A}" destId="{F0DFA1C2-C6AA-4838-BC27-1359807AC687}" srcOrd="0" destOrd="0" presId="urn:microsoft.com/office/officeart/2005/8/layout/orgChart1"/>
    <dgm:cxn modelId="{5874C94F-1EB5-4B3E-9600-3C1290E339B1}" type="presOf" srcId="{B563A856-AE73-4E8A-924B-17D7D88693A9}" destId="{DA242E04-592E-457C-AA87-93FFD330DC91}" srcOrd="0" destOrd="0" presId="urn:microsoft.com/office/officeart/2005/8/layout/orgChart1"/>
    <dgm:cxn modelId="{9F2CC7CF-D39E-4930-85DD-4E3DAC2833BE}" type="presOf" srcId="{B563A856-AE73-4E8A-924B-17D7D88693A9}" destId="{412476CF-08DF-43A2-A011-C2AFAC002772}" srcOrd="1" destOrd="0" presId="urn:microsoft.com/office/officeart/2005/8/layout/orgChart1"/>
    <dgm:cxn modelId="{073DA2B6-72F3-4684-91DF-8927E41402B3}" type="presOf" srcId="{6B7B7336-15E6-4E82-8C09-16DA6C5BCEAB}" destId="{CB312506-F7B6-43C0-9594-8F0F478427B6}" srcOrd="1" destOrd="0" presId="urn:microsoft.com/office/officeart/2005/8/layout/orgChart1"/>
    <dgm:cxn modelId="{DC7B3B20-4827-43C4-8A04-3B8B05F0B6EF}" srcId="{623C5BDA-07AE-4F58-A040-18EE6A6B5C36}" destId="{5E6315AD-F3EF-4B57-96A6-BF3C96973455}" srcOrd="2" destOrd="0" parTransId="{52BC087C-9768-4E1A-AB60-BBC8E68D947E}" sibTransId="{0EB24983-7B35-42CA-A078-0D4C7D4C754B}"/>
    <dgm:cxn modelId="{0449C7E0-3686-4DAB-97AF-8F8D1F18C887}" type="presOf" srcId="{623C5BDA-07AE-4F58-A040-18EE6A6B5C36}" destId="{06A49A34-0198-4E2C-A0F6-9D4D5E7F4670}" srcOrd="0" destOrd="0" presId="urn:microsoft.com/office/officeart/2005/8/layout/orgChart1"/>
    <dgm:cxn modelId="{C63363BD-6513-48C8-981A-42846BA34F8B}" type="presOf" srcId="{A473049B-1EB5-4B79-BE0A-75E662EB9B95}" destId="{BA59B6F3-D118-4824-91B8-FAFB4F33755D}" srcOrd="1" destOrd="0" presId="urn:microsoft.com/office/officeart/2005/8/layout/orgChart1"/>
    <dgm:cxn modelId="{357F522D-B1A5-41A0-8F2F-D7C86592CAC8}" type="presOf" srcId="{CEF90316-F0D4-4206-9866-712ECDC394FA}" destId="{D3580CD4-30FC-48F7-8A11-C65F8E7C151B}" srcOrd="0" destOrd="0" presId="urn:microsoft.com/office/officeart/2005/8/layout/orgChart1"/>
    <dgm:cxn modelId="{04B5E39A-0836-4C8A-A98A-C8F1209C512F}" srcId="{A473049B-1EB5-4B79-BE0A-75E662EB9B95}" destId="{882F98D1-0BA4-4EB5-8C44-03F619F700F3}" srcOrd="1" destOrd="0" parTransId="{4E5462AA-3CE2-454C-AFDC-CA0F4157B944}" sibTransId="{6620DF2E-A62F-460D-B187-D775B3C8FB6E}"/>
    <dgm:cxn modelId="{D45DE413-5F14-489D-83F1-22DC7A1BF422}" srcId="{BFC09A48-0FAD-4276-BFD3-7551BACBB657}" destId="{EA47FAEE-8858-4747-BE9A-1C5E68D98B7B}" srcOrd="1" destOrd="0" parTransId="{01703A19-7406-4A4F-A46A-27CF782279D3}" sibTransId="{BD7B9567-99D9-434D-B2E8-FC88B44FC90E}"/>
    <dgm:cxn modelId="{F106222E-6939-4534-9DBE-729B83B800F3}" type="presOf" srcId="{5E6315AD-F3EF-4B57-96A6-BF3C96973455}" destId="{2206B5DA-A5D1-4597-B5DE-A146F5AA1203}" srcOrd="1" destOrd="0" presId="urn:microsoft.com/office/officeart/2005/8/layout/orgChart1"/>
    <dgm:cxn modelId="{0CFE5863-08ED-463E-91D3-FF05382989C0}" type="presOf" srcId="{2DF75DF5-FE44-4A78-949B-94CA88A89BBB}" destId="{BD609EBD-5F4B-4B18-B7D5-F2F542C643EA}" srcOrd="0" destOrd="0" presId="urn:microsoft.com/office/officeart/2005/8/layout/orgChart1"/>
    <dgm:cxn modelId="{9FF42A8F-1552-4957-B1C8-4EDDCDE316F2}" type="presOf" srcId="{623C5BDA-07AE-4F58-A040-18EE6A6B5C36}" destId="{C1B30023-9675-43E1-BD50-6C0A4F9D3371}" srcOrd="1" destOrd="0" presId="urn:microsoft.com/office/officeart/2005/8/layout/orgChart1"/>
    <dgm:cxn modelId="{B1EBE2A7-F6E7-46C2-8978-3ACB566AADBC}" type="presOf" srcId="{56012B44-C2AC-487D-BA84-7D5046408A98}" destId="{6A3FCF0F-BB39-4570-9481-9C06D3C71A43}" srcOrd="0" destOrd="0" presId="urn:microsoft.com/office/officeart/2005/8/layout/orgChart1"/>
    <dgm:cxn modelId="{38089F55-D199-4B51-9FFF-9432B6D4E0CA}" type="presOf" srcId="{C4537B07-3F6D-41CB-9267-AAB303C0022C}" destId="{4AE0BA10-0271-4DC4-B655-E1A0792D7D20}" srcOrd="0" destOrd="0" presId="urn:microsoft.com/office/officeart/2005/8/layout/orgChart1"/>
    <dgm:cxn modelId="{F9DEEDAC-A06D-42B3-B09D-5879E0B6E8B7}" srcId="{467217BA-A7E5-4832-9AB3-8F30525A2E80}" destId="{C3B22B87-AEDD-497B-BB2B-9212B9A83CAA}" srcOrd="0" destOrd="0" parTransId="{E1E616FB-5081-4E28-BB85-0FFEDC24ABD3}" sibTransId="{E6573117-D4E7-4FE3-857B-4FC343D18BA2}"/>
    <dgm:cxn modelId="{CD783B22-4199-4870-9735-740CF22A9D3B}" type="presOf" srcId="{A442CBEF-995D-487C-9E00-2E19032AB0BD}" destId="{58F1A9A9-7ADC-4E89-9C1C-DB458EAADCD5}" srcOrd="0" destOrd="0" presId="urn:microsoft.com/office/officeart/2005/8/layout/orgChart1"/>
    <dgm:cxn modelId="{D70ADB6D-D70F-4455-9E2F-96B65425F005}" type="presOf" srcId="{EA47FAEE-8858-4747-BE9A-1C5E68D98B7B}" destId="{0074FF55-9517-4222-9D90-58F757A79521}" srcOrd="0" destOrd="0" presId="urn:microsoft.com/office/officeart/2005/8/layout/orgChart1"/>
    <dgm:cxn modelId="{348A4836-8891-4B73-8ACE-0D1A5F3B46CA}" srcId="{C3B22B87-AEDD-497B-BB2B-9212B9A83CAA}" destId="{6B7B7336-15E6-4E82-8C09-16DA6C5BCEAB}" srcOrd="1" destOrd="0" parTransId="{CEF90316-F0D4-4206-9866-712ECDC394FA}" sibTransId="{7157266A-5AD3-488A-AD69-AB236FBA9858}"/>
    <dgm:cxn modelId="{1CEB79DA-0FEF-4399-8243-9DDC2945D8E6}" type="presOf" srcId="{BE07D4B4-D6F8-486B-9028-909E2BB21996}" destId="{0FE00B0F-F50B-40AD-8F89-C59D7089E257}" srcOrd="0" destOrd="0" presId="urn:microsoft.com/office/officeart/2005/8/layout/orgChart1"/>
    <dgm:cxn modelId="{C43747C6-18D7-4070-AA7D-4A7E04608763}" type="presOf" srcId="{BFC09A48-0FAD-4276-BFD3-7551BACBB657}" destId="{3539726F-5A19-4066-ADBC-E234BB8FED7B}" srcOrd="1" destOrd="0" presId="urn:microsoft.com/office/officeart/2005/8/layout/orgChart1"/>
    <dgm:cxn modelId="{B68E82F3-3E69-4F5E-B02D-53A2B1AAC9E6}" srcId="{6B7B7336-15E6-4E82-8C09-16DA6C5BCEAB}" destId="{623C5BDA-07AE-4F58-A040-18EE6A6B5C36}" srcOrd="0" destOrd="0" parTransId="{6379A252-3043-4083-9C35-7DF77452A536}" sibTransId="{3095F4C6-F63D-414C-8BA6-C479FDBC92C8}"/>
    <dgm:cxn modelId="{D1812030-8316-40B0-AA74-2F92D2355EC6}" type="presOf" srcId="{6B7B7336-15E6-4E82-8C09-16DA6C5BCEAB}" destId="{2233C339-65FE-432B-9A28-A9B3C7B6B284}" srcOrd="0" destOrd="0" presId="urn:microsoft.com/office/officeart/2005/8/layout/orgChart1"/>
    <dgm:cxn modelId="{6F17C016-E0FE-4340-A4C6-EC9D4E7B5F0E}" type="presOf" srcId="{4E5462AA-3CE2-454C-AFDC-CA0F4157B944}" destId="{89156EFC-9258-4AD0-938B-8BBF2BA9FC8D}" srcOrd="0" destOrd="0" presId="urn:microsoft.com/office/officeart/2005/8/layout/orgChart1"/>
    <dgm:cxn modelId="{BF0FF0E0-9F8F-40A0-B751-28EAB331EDE6}" srcId="{623C5BDA-07AE-4F58-A040-18EE6A6B5C36}" destId="{B563A856-AE73-4E8A-924B-17D7D88693A9}" srcOrd="0" destOrd="0" parTransId="{3B8A4A9F-5E93-4E79-B007-93C888B51326}" sibTransId="{C49AC09A-1685-491A-AAC1-F03AE0070696}"/>
    <dgm:cxn modelId="{7EB00921-33DD-4AA6-8DEB-0EFD78E01051}" srcId="{BFC09A48-0FAD-4276-BFD3-7551BACBB657}" destId="{1BCE230F-6EB0-4B71-9252-E200F5BDC44B}" srcOrd="0" destOrd="0" parTransId="{4DB02566-A41A-4045-9EB7-AC04227B5F2D}" sibTransId="{79BCCD7C-AAF4-41A5-B345-46195EFB3A7B}"/>
    <dgm:cxn modelId="{F9D86EF6-1FD1-4025-9750-0275280187E9}" type="presOf" srcId="{3B8A4A9F-5E93-4E79-B007-93C888B51326}" destId="{387F789E-70DA-4BB0-9BA0-A6D38139E2FB}" srcOrd="0" destOrd="0" presId="urn:microsoft.com/office/officeart/2005/8/layout/orgChart1"/>
    <dgm:cxn modelId="{EF3C2FAC-1D7A-432F-B10F-3E87D9653674}" type="presOf" srcId="{F5EBCF08-D6AB-46CD-B658-1C5DD25BF3D9}" destId="{1A0067FA-F178-484F-AEDD-829359EF109C}" srcOrd="0" destOrd="0" presId="urn:microsoft.com/office/officeart/2005/8/layout/orgChart1"/>
    <dgm:cxn modelId="{375F4B37-4F17-4766-B8EF-12AD3D6B0AC7}" srcId="{623C5BDA-07AE-4F58-A040-18EE6A6B5C36}" destId="{C4537B07-3F6D-41CB-9267-AAB303C0022C}" srcOrd="1" destOrd="0" parTransId="{A442CBEF-995D-487C-9E00-2E19032AB0BD}" sibTransId="{5104ACBE-8315-4B6C-9C3E-E31E2FFF3125}"/>
    <dgm:cxn modelId="{CE39B866-4BDD-4A72-A36F-465F16829638}" type="presOf" srcId="{882F98D1-0BA4-4EB5-8C44-03F619F700F3}" destId="{51E04B9B-7AA3-4A29-88AA-830C0D3D18DD}" srcOrd="0" destOrd="0" presId="urn:microsoft.com/office/officeart/2005/8/layout/orgChart1"/>
    <dgm:cxn modelId="{145CFAEB-F224-4247-B938-D76DBE65A9CF}" type="presOf" srcId="{EA47FAEE-8858-4747-BE9A-1C5E68D98B7B}" destId="{F7B53207-169C-4347-AD27-ADA580CA7DC6}" srcOrd="1" destOrd="0" presId="urn:microsoft.com/office/officeart/2005/8/layout/orgChart1"/>
    <dgm:cxn modelId="{7CEC8279-7E03-4323-8144-8C24F0CEC5D4}" type="presOf" srcId="{2DF75DF5-FE44-4A78-949B-94CA88A89BBB}" destId="{A78F1C14-A675-47B6-BD30-7CBE086509E8}" srcOrd="1" destOrd="0" presId="urn:microsoft.com/office/officeart/2005/8/layout/orgChart1"/>
    <dgm:cxn modelId="{05116439-5C56-4D3A-AABC-C8E9B2459C10}" type="presOf" srcId="{034960EF-4B68-451B-81AF-D391068FBAE6}" destId="{A9AC5BB2-3C65-46A8-B87C-40EC2B6B0408}" srcOrd="0" destOrd="0" presId="urn:microsoft.com/office/officeart/2005/8/layout/orgChart1"/>
    <dgm:cxn modelId="{EF5610F9-A625-45BA-8B34-1087FF9E1EF3}" srcId="{623C5BDA-07AE-4F58-A040-18EE6A6B5C36}" destId="{2DF75DF5-FE44-4A78-949B-94CA88A89BBB}" srcOrd="3" destOrd="0" parTransId="{92F9BF55-A240-41FE-BA1E-3B30F0C0EA3A}" sibTransId="{63B0C9F7-EC3C-4F84-87C7-DDA0B9D1B9A4}"/>
    <dgm:cxn modelId="{1814FFEF-A8E6-4EAA-BD65-008658087F65}" srcId="{A473049B-1EB5-4B79-BE0A-75E662EB9B95}" destId="{C8997E76-97B5-4362-B2E8-573E5968239A}" srcOrd="0" destOrd="0" parTransId="{0911EA3D-FBA9-4530-BAB8-702A70CD662A}" sibTransId="{A7176D99-B5B2-46BE-961F-5680F3785EB4}"/>
    <dgm:cxn modelId="{D6EE141A-F140-42CE-BCA7-0F8EAF1B09C3}" type="presOf" srcId="{A473049B-1EB5-4B79-BE0A-75E662EB9B95}" destId="{92462ADB-60E0-477D-8582-18142455FFDA}" srcOrd="0" destOrd="0" presId="urn:microsoft.com/office/officeart/2005/8/layout/orgChart1"/>
    <dgm:cxn modelId="{4FE45D74-4644-4C0E-A428-84C6DF62DC61}" type="presOf" srcId="{C4537B07-3F6D-41CB-9267-AAB303C0022C}" destId="{1C6DA233-5CA4-4A05-AD41-AE9C3388CED7}" srcOrd="1" destOrd="0" presId="urn:microsoft.com/office/officeart/2005/8/layout/orgChart1"/>
    <dgm:cxn modelId="{2BA9105C-DE66-48A7-B27E-DEDC3FF340B2}" srcId="{623C5BDA-07AE-4F58-A040-18EE6A6B5C36}" destId="{F5EBCF08-D6AB-46CD-B658-1C5DD25BF3D9}" srcOrd="4" destOrd="0" parTransId="{BE07D4B4-D6F8-486B-9028-909E2BB21996}" sibTransId="{72BC7112-1CED-45B8-9C55-C5462BA192A2}"/>
    <dgm:cxn modelId="{DD2597EF-8B6D-4327-BEB4-ADBE0BCFD3A1}" type="presOf" srcId="{0911EA3D-FBA9-4530-BAB8-702A70CD662A}" destId="{85D6AD5B-D1CF-4404-8EAC-5248A4CBD818}" srcOrd="0" destOrd="0" presId="urn:microsoft.com/office/officeart/2005/8/layout/orgChart1"/>
    <dgm:cxn modelId="{C17F06DE-CA4B-4A72-A17F-AF654B82DC28}" type="presOf" srcId="{4DB02566-A41A-4045-9EB7-AC04227B5F2D}" destId="{4E5BC4C1-BE2B-4BF9-BCD3-9DFA0217EF74}" srcOrd="0" destOrd="0" presId="urn:microsoft.com/office/officeart/2005/8/layout/orgChart1"/>
    <dgm:cxn modelId="{B3B9316A-5CDD-4840-8187-075B0BE81EA8}" type="presOf" srcId="{F5EBCF08-D6AB-46CD-B658-1C5DD25BF3D9}" destId="{771FE065-E403-4346-8470-BA1D99A6F18F}" srcOrd="1" destOrd="0" presId="urn:microsoft.com/office/officeart/2005/8/layout/orgChart1"/>
    <dgm:cxn modelId="{7C226DC9-BD74-47F5-895A-586F2AEEEE7A}" type="presOf" srcId="{1BCE230F-6EB0-4B71-9252-E200F5BDC44B}" destId="{636A429A-9550-4915-B2B3-C5FFD703CDA6}" srcOrd="0" destOrd="0" presId="urn:microsoft.com/office/officeart/2005/8/layout/orgChart1"/>
    <dgm:cxn modelId="{27A6694F-A24F-4192-BA5F-EF9082370AFC}" type="presParOf" srcId="{58940AC1-5720-4932-B2F2-FC53F83D71B7}" destId="{5DFF2BF5-94B2-4837-8D0F-F2B23DFD590F}" srcOrd="0" destOrd="0" presId="urn:microsoft.com/office/officeart/2005/8/layout/orgChart1"/>
    <dgm:cxn modelId="{D988D084-1D75-4823-BA4C-9A4145E84C49}" type="presParOf" srcId="{5DFF2BF5-94B2-4837-8D0F-F2B23DFD590F}" destId="{EB55C40C-1C15-4EAC-94CD-63C49C3756CD}" srcOrd="0" destOrd="0" presId="urn:microsoft.com/office/officeart/2005/8/layout/orgChart1"/>
    <dgm:cxn modelId="{69AE048C-DA7B-4F0D-983F-22547536D115}" type="presParOf" srcId="{EB55C40C-1C15-4EAC-94CD-63C49C3756CD}" destId="{AF05178E-94BB-42C3-BE11-5A637C6C8692}" srcOrd="0" destOrd="0" presId="urn:microsoft.com/office/officeart/2005/8/layout/orgChart1"/>
    <dgm:cxn modelId="{54FD617E-B530-437D-B189-1B3C9FB8D44B}" type="presParOf" srcId="{EB55C40C-1C15-4EAC-94CD-63C49C3756CD}" destId="{6356DA17-E454-40D4-91CC-4987B7CF39EE}" srcOrd="1" destOrd="0" presId="urn:microsoft.com/office/officeart/2005/8/layout/orgChart1"/>
    <dgm:cxn modelId="{EBE89F9A-4921-47DC-98F7-CBEDAE51D275}" type="presParOf" srcId="{5DFF2BF5-94B2-4837-8D0F-F2B23DFD590F}" destId="{716B590B-2F0F-4056-87B5-D212D7E0DEC6}" srcOrd="1" destOrd="0" presId="urn:microsoft.com/office/officeart/2005/8/layout/orgChart1"/>
    <dgm:cxn modelId="{2E61B1FF-D100-44C7-9E0D-D2C33B4CBF03}" type="presParOf" srcId="{5DFF2BF5-94B2-4837-8D0F-F2B23DFD590F}" destId="{804D0152-4105-4362-BC4E-925A0301A927}" srcOrd="2" destOrd="0" presId="urn:microsoft.com/office/officeart/2005/8/layout/orgChart1"/>
    <dgm:cxn modelId="{E9EA1900-358F-4E88-B386-C245A030AFF6}" type="presParOf" srcId="{804D0152-4105-4362-BC4E-925A0301A927}" destId="{A9AC5BB2-3C65-46A8-B87C-40EC2B6B0408}" srcOrd="0" destOrd="0" presId="urn:microsoft.com/office/officeart/2005/8/layout/orgChart1"/>
    <dgm:cxn modelId="{3C486B3A-DF68-4B9F-93C4-EC015F0905EE}" type="presParOf" srcId="{804D0152-4105-4362-BC4E-925A0301A927}" destId="{FE0F1328-E898-47A2-89C8-D11CBA1BF549}" srcOrd="1" destOrd="0" presId="urn:microsoft.com/office/officeart/2005/8/layout/orgChart1"/>
    <dgm:cxn modelId="{145FB1B7-45D3-4EC8-89EF-89147B4C5713}" type="presParOf" srcId="{FE0F1328-E898-47A2-89C8-D11CBA1BF549}" destId="{9DAA00A7-78B6-4CBC-92BA-AA178A45A9A3}" srcOrd="0" destOrd="0" presId="urn:microsoft.com/office/officeart/2005/8/layout/orgChart1"/>
    <dgm:cxn modelId="{0CF0F592-B9D6-4A62-B721-95B772B48EED}" type="presParOf" srcId="{9DAA00A7-78B6-4CBC-92BA-AA178A45A9A3}" destId="{1D10DED4-B911-458B-B9FE-1870C7C11B95}" srcOrd="0" destOrd="0" presId="urn:microsoft.com/office/officeart/2005/8/layout/orgChart1"/>
    <dgm:cxn modelId="{8CC488EE-F829-4584-B96A-CF03F8362E49}" type="presParOf" srcId="{9DAA00A7-78B6-4CBC-92BA-AA178A45A9A3}" destId="{3539726F-5A19-4066-ADBC-E234BB8FED7B}" srcOrd="1" destOrd="0" presId="urn:microsoft.com/office/officeart/2005/8/layout/orgChart1"/>
    <dgm:cxn modelId="{AA7F51C8-12D2-46E7-8ADE-08840D9AC428}" type="presParOf" srcId="{FE0F1328-E898-47A2-89C8-D11CBA1BF549}" destId="{3F40D549-7445-4FA2-9D26-0F9A8BAAD0EB}" srcOrd="1" destOrd="0" presId="urn:microsoft.com/office/officeart/2005/8/layout/orgChart1"/>
    <dgm:cxn modelId="{2399A1FD-282A-46CC-BA38-050EFFC14A8A}" type="presParOf" srcId="{FE0F1328-E898-47A2-89C8-D11CBA1BF549}" destId="{90E125CF-DAC2-4CC9-BEC2-E17BE3BB5342}" srcOrd="2" destOrd="0" presId="urn:microsoft.com/office/officeart/2005/8/layout/orgChart1"/>
    <dgm:cxn modelId="{48E17BBF-42C4-44EF-B17D-E80305CBAB77}" type="presParOf" srcId="{90E125CF-DAC2-4CC9-BEC2-E17BE3BB5342}" destId="{4E5BC4C1-BE2B-4BF9-BCD3-9DFA0217EF74}" srcOrd="0" destOrd="0" presId="urn:microsoft.com/office/officeart/2005/8/layout/orgChart1"/>
    <dgm:cxn modelId="{A95243C0-C240-4B96-AACC-674E20514D20}" type="presParOf" srcId="{90E125CF-DAC2-4CC9-BEC2-E17BE3BB5342}" destId="{D5A92F4A-1095-4C44-933E-5F7364C8B786}" srcOrd="1" destOrd="0" presId="urn:microsoft.com/office/officeart/2005/8/layout/orgChart1"/>
    <dgm:cxn modelId="{7D607E0D-0EE5-4B49-8676-890E649F8C10}" type="presParOf" srcId="{D5A92F4A-1095-4C44-933E-5F7364C8B786}" destId="{6BA4EC06-ADA9-4A0F-A1ED-8B542EE20D2B}" srcOrd="0" destOrd="0" presId="urn:microsoft.com/office/officeart/2005/8/layout/orgChart1"/>
    <dgm:cxn modelId="{128FEE31-1994-48ED-9FB8-60C566097E5A}" type="presParOf" srcId="{6BA4EC06-ADA9-4A0F-A1ED-8B542EE20D2B}" destId="{636A429A-9550-4915-B2B3-C5FFD703CDA6}" srcOrd="0" destOrd="0" presId="urn:microsoft.com/office/officeart/2005/8/layout/orgChart1"/>
    <dgm:cxn modelId="{D49E0DFA-4EC9-4CB2-B8AD-ECE103F81266}" type="presParOf" srcId="{6BA4EC06-ADA9-4A0F-A1ED-8B542EE20D2B}" destId="{399DC870-8841-455F-80B7-E7ECAE03894A}" srcOrd="1" destOrd="0" presId="urn:microsoft.com/office/officeart/2005/8/layout/orgChart1"/>
    <dgm:cxn modelId="{8EFADB95-7EE7-459B-A566-98FEF0325595}" type="presParOf" srcId="{D5A92F4A-1095-4C44-933E-5F7364C8B786}" destId="{C2B693CA-7FD5-4DD0-BEBA-94495CB175DF}" srcOrd="1" destOrd="0" presId="urn:microsoft.com/office/officeart/2005/8/layout/orgChart1"/>
    <dgm:cxn modelId="{17376BB3-67AF-46B8-8D47-FE129A6383E0}" type="presParOf" srcId="{D5A92F4A-1095-4C44-933E-5F7364C8B786}" destId="{476064BF-CEC6-48AA-963F-984066D49D1F}" srcOrd="2" destOrd="0" presId="urn:microsoft.com/office/officeart/2005/8/layout/orgChart1"/>
    <dgm:cxn modelId="{947E187B-FBF1-4595-8856-0289EC9EA688}" type="presParOf" srcId="{90E125CF-DAC2-4CC9-BEC2-E17BE3BB5342}" destId="{1925EF47-935C-43AA-8014-573ED4ED4226}" srcOrd="2" destOrd="0" presId="urn:microsoft.com/office/officeart/2005/8/layout/orgChart1"/>
    <dgm:cxn modelId="{A060FD7E-A5FE-4500-856A-DA408C87FE14}" type="presParOf" srcId="{90E125CF-DAC2-4CC9-BEC2-E17BE3BB5342}" destId="{9D552E96-6099-41F4-BEC7-21E50F459A87}" srcOrd="3" destOrd="0" presId="urn:microsoft.com/office/officeart/2005/8/layout/orgChart1"/>
    <dgm:cxn modelId="{A51F7F1D-1D8F-48FD-87EF-6D1B4DDD8C75}" type="presParOf" srcId="{9D552E96-6099-41F4-BEC7-21E50F459A87}" destId="{3B8EA483-00FE-4373-BAC1-2A5F9CDC380C}" srcOrd="0" destOrd="0" presId="urn:microsoft.com/office/officeart/2005/8/layout/orgChart1"/>
    <dgm:cxn modelId="{2FD3E35C-26C8-42A3-977F-77258D84ED77}" type="presParOf" srcId="{3B8EA483-00FE-4373-BAC1-2A5F9CDC380C}" destId="{0074FF55-9517-4222-9D90-58F757A79521}" srcOrd="0" destOrd="0" presId="urn:microsoft.com/office/officeart/2005/8/layout/orgChart1"/>
    <dgm:cxn modelId="{15420C54-1053-4419-8D52-F8C87733D506}" type="presParOf" srcId="{3B8EA483-00FE-4373-BAC1-2A5F9CDC380C}" destId="{F7B53207-169C-4347-AD27-ADA580CA7DC6}" srcOrd="1" destOrd="0" presId="urn:microsoft.com/office/officeart/2005/8/layout/orgChart1"/>
    <dgm:cxn modelId="{3B41C9FF-1963-464C-BFDD-92AA3215D7AB}" type="presParOf" srcId="{9D552E96-6099-41F4-BEC7-21E50F459A87}" destId="{C4A47FA2-1786-432C-8C22-EAA22BC4C08D}" srcOrd="1" destOrd="0" presId="urn:microsoft.com/office/officeart/2005/8/layout/orgChart1"/>
    <dgm:cxn modelId="{91540D38-F2E5-453A-9F08-B669404681DF}" type="presParOf" srcId="{9D552E96-6099-41F4-BEC7-21E50F459A87}" destId="{D7275ACD-913F-4527-9D1C-7C3A14D8A4D8}" srcOrd="2" destOrd="0" presId="urn:microsoft.com/office/officeart/2005/8/layout/orgChart1"/>
    <dgm:cxn modelId="{7B259CF5-6796-44A5-B513-612ACD29C891}" type="presParOf" srcId="{804D0152-4105-4362-BC4E-925A0301A927}" destId="{D3580CD4-30FC-48F7-8A11-C65F8E7C151B}" srcOrd="2" destOrd="0" presId="urn:microsoft.com/office/officeart/2005/8/layout/orgChart1"/>
    <dgm:cxn modelId="{32672C71-A8BD-4FB2-92C4-D55C0E88BA4E}" type="presParOf" srcId="{804D0152-4105-4362-BC4E-925A0301A927}" destId="{39D0A33F-0786-45C4-8E12-F3D890AEAF07}" srcOrd="3" destOrd="0" presId="urn:microsoft.com/office/officeart/2005/8/layout/orgChart1"/>
    <dgm:cxn modelId="{7741A337-945B-468E-9440-7217590CBC11}" type="presParOf" srcId="{39D0A33F-0786-45C4-8E12-F3D890AEAF07}" destId="{91539F25-50C7-4418-89AB-6B9F1BD8A8EB}" srcOrd="0" destOrd="0" presId="urn:microsoft.com/office/officeart/2005/8/layout/orgChart1"/>
    <dgm:cxn modelId="{A409D0AA-6E0B-43D2-BABD-46E3EF952F8E}" type="presParOf" srcId="{91539F25-50C7-4418-89AB-6B9F1BD8A8EB}" destId="{2233C339-65FE-432B-9A28-A9B3C7B6B284}" srcOrd="0" destOrd="0" presId="urn:microsoft.com/office/officeart/2005/8/layout/orgChart1"/>
    <dgm:cxn modelId="{A02B21B9-83C8-418E-9421-8346A70B366C}" type="presParOf" srcId="{91539F25-50C7-4418-89AB-6B9F1BD8A8EB}" destId="{CB312506-F7B6-43C0-9594-8F0F478427B6}" srcOrd="1" destOrd="0" presId="urn:microsoft.com/office/officeart/2005/8/layout/orgChart1"/>
    <dgm:cxn modelId="{78069B84-A0C9-45D8-8E91-B328D02E4E47}" type="presParOf" srcId="{39D0A33F-0786-45C4-8E12-F3D890AEAF07}" destId="{DAF1F241-0E87-48C9-B8AE-6AA187EE6AAD}" srcOrd="1" destOrd="0" presId="urn:microsoft.com/office/officeart/2005/8/layout/orgChart1"/>
    <dgm:cxn modelId="{336BD8CC-F5BD-41D5-8C3C-1B3E4A9BD303}" type="presParOf" srcId="{39D0A33F-0786-45C4-8E12-F3D890AEAF07}" destId="{0AC7AED1-2CFC-451A-ABFB-E2E3D43B2337}" srcOrd="2" destOrd="0" presId="urn:microsoft.com/office/officeart/2005/8/layout/orgChart1"/>
    <dgm:cxn modelId="{9E51B119-9261-4085-B5FE-EE196D345A7A}" type="presParOf" srcId="{0AC7AED1-2CFC-451A-ABFB-E2E3D43B2337}" destId="{26C8F554-5137-4B65-ADF2-687C71F1E339}" srcOrd="0" destOrd="0" presId="urn:microsoft.com/office/officeart/2005/8/layout/orgChart1"/>
    <dgm:cxn modelId="{5B2EE33D-C152-4009-918E-6659112C01CB}" type="presParOf" srcId="{0AC7AED1-2CFC-451A-ABFB-E2E3D43B2337}" destId="{F69CB29D-B3A7-44F9-B7B5-72BE0E13E5F3}" srcOrd="1" destOrd="0" presId="urn:microsoft.com/office/officeart/2005/8/layout/orgChart1"/>
    <dgm:cxn modelId="{0153DFB6-585A-4EC6-A536-E0329658F2E8}" type="presParOf" srcId="{F69CB29D-B3A7-44F9-B7B5-72BE0E13E5F3}" destId="{98887E7C-F7A6-4A28-934D-E9741DE480FA}" srcOrd="0" destOrd="0" presId="urn:microsoft.com/office/officeart/2005/8/layout/orgChart1"/>
    <dgm:cxn modelId="{3B74E306-87D1-485C-9C2B-4EDAF85AEAC6}" type="presParOf" srcId="{98887E7C-F7A6-4A28-934D-E9741DE480FA}" destId="{06A49A34-0198-4E2C-A0F6-9D4D5E7F4670}" srcOrd="0" destOrd="0" presId="urn:microsoft.com/office/officeart/2005/8/layout/orgChart1"/>
    <dgm:cxn modelId="{64D2F645-B3D9-459B-8D8C-58C5C95E6DE1}" type="presParOf" srcId="{98887E7C-F7A6-4A28-934D-E9741DE480FA}" destId="{C1B30023-9675-43E1-BD50-6C0A4F9D3371}" srcOrd="1" destOrd="0" presId="urn:microsoft.com/office/officeart/2005/8/layout/orgChart1"/>
    <dgm:cxn modelId="{21854FD6-17E1-43F9-B9C1-D4D4AEEC1271}" type="presParOf" srcId="{F69CB29D-B3A7-44F9-B7B5-72BE0E13E5F3}" destId="{1AB21A1B-9FC6-439E-88AC-8384A504EC2F}" srcOrd="1" destOrd="0" presId="urn:microsoft.com/office/officeart/2005/8/layout/orgChart1"/>
    <dgm:cxn modelId="{B0B70E76-5A7E-49F5-886D-89073714C6B9}" type="presParOf" srcId="{1AB21A1B-9FC6-439E-88AC-8384A504EC2F}" destId="{0FE00B0F-F50B-40AD-8F89-C59D7089E257}" srcOrd="0" destOrd="0" presId="urn:microsoft.com/office/officeart/2005/8/layout/orgChart1"/>
    <dgm:cxn modelId="{F4D221B5-FD4E-4DF6-9640-988154A23A27}" type="presParOf" srcId="{1AB21A1B-9FC6-439E-88AC-8384A504EC2F}" destId="{120BB7D3-BD2C-4303-B627-58B06EF58969}" srcOrd="1" destOrd="0" presId="urn:microsoft.com/office/officeart/2005/8/layout/orgChart1"/>
    <dgm:cxn modelId="{0452F81B-936C-4B0B-8F83-AD1EDA88ED33}" type="presParOf" srcId="{120BB7D3-BD2C-4303-B627-58B06EF58969}" destId="{60D83385-4FF4-44B1-B37F-390E04FB66CE}" srcOrd="0" destOrd="0" presId="urn:microsoft.com/office/officeart/2005/8/layout/orgChart1"/>
    <dgm:cxn modelId="{0E29655F-7A3F-459A-B2CD-757B0CCA4505}" type="presParOf" srcId="{60D83385-4FF4-44B1-B37F-390E04FB66CE}" destId="{1A0067FA-F178-484F-AEDD-829359EF109C}" srcOrd="0" destOrd="0" presId="urn:microsoft.com/office/officeart/2005/8/layout/orgChart1"/>
    <dgm:cxn modelId="{3E2B7835-9567-4FE1-B143-E55849DC579B}" type="presParOf" srcId="{60D83385-4FF4-44B1-B37F-390E04FB66CE}" destId="{771FE065-E403-4346-8470-BA1D99A6F18F}" srcOrd="1" destOrd="0" presId="urn:microsoft.com/office/officeart/2005/8/layout/orgChart1"/>
    <dgm:cxn modelId="{1AA3F644-1A88-448E-B7FD-A93E2A2CB4DC}" type="presParOf" srcId="{120BB7D3-BD2C-4303-B627-58B06EF58969}" destId="{520FDD47-647E-42C8-AAA4-6621A9818C82}" srcOrd="1" destOrd="0" presId="urn:microsoft.com/office/officeart/2005/8/layout/orgChart1"/>
    <dgm:cxn modelId="{2D70B1D0-B1E8-4B7B-B3AF-BDB77C33D800}" type="presParOf" srcId="{120BB7D3-BD2C-4303-B627-58B06EF58969}" destId="{4461BDEF-E759-4B91-98CB-D0AD5BC19CEC}" srcOrd="2" destOrd="0" presId="urn:microsoft.com/office/officeart/2005/8/layout/orgChart1"/>
    <dgm:cxn modelId="{E77943B3-A1B6-4991-A2E3-91C9F529146C}" type="presParOf" srcId="{F69CB29D-B3A7-44F9-B7B5-72BE0E13E5F3}" destId="{ACBDEFBC-057B-41F4-9BB9-BF6584EAF519}" srcOrd="2" destOrd="0" presId="urn:microsoft.com/office/officeart/2005/8/layout/orgChart1"/>
    <dgm:cxn modelId="{662B52B2-CA9B-483C-A27C-8A9E598A32C2}" type="presParOf" srcId="{ACBDEFBC-057B-41F4-9BB9-BF6584EAF519}" destId="{387F789E-70DA-4BB0-9BA0-A6D38139E2FB}" srcOrd="0" destOrd="0" presId="urn:microsoft.com/office/officeart/2005/8/layout/orgChart1"/>
    <dgm:cxn modelId="{AD445F6A-C5D3-4A44-B1C9-392CB2CEFA5E}" type="presParOf" srcId="{ACBDEFBC-057B-41F4-9BB9-BF6584EAF519}" destId="{B868D93A-77FB-4F81-BB48-A4BAB22AFE42}" srcOrd="1" destOrd="0" presId="urn:microsoft.com/office/officeart/2005/8/layout/orgChart1"/>
    <dgm:cxn modelId="{977EC5B3-E6BC-4998-9851-BDB010258F51}" type="presParOf" srcId="{B868D93A-77FB-4F81-BB48-A4BAB22AFE42}" destId="{610945D6-FD5F-48FA-94C3-8B8C364FB7A5}" srcOrd="0" destOrd="0" presId="urn:microsoft.com/office/officeart/2005/8/layout/orgChart1"/>
    <dgm:cxn modelId="{E12881BC-55BE-46CA-A3BD-1EE784E53163}" type="presParOf" srcId="{610945D6-FD5F-48FA-94C3-8B8C364FB7A5}" destId="{DA242E04-592E-457C-AA87-93FFD330DC91}" srcOrd="0" destOrd="0" presId="urn:microsoft.com/office/officeart/2005/8/layout/orgChart1"/>
    <dgm:cxn modelId="{B1E31765-A72D-4CA8-93CB-3855AC5ADF83}" type="presParOf" srcId="{610945D6-FD5F-48FA-94C3-8B8C364FB7A5}" destId="{412476CF-08DF-43A2-A011-C2AFAC002772}" srcOrd="1" destOrd="0" presId="urn:microsoft.com/office/officeart/2005/8/layout/orgChart1"/>
    <dgm:cxn modelId="{7F25BE26-BB1D-487B-93CA-C8DCFAFE54B9}" type="presParOf" srcId="{B868D93A-77FB-4F81-BB48-A4BAB22AFE42}" destId="{25277719-05E8-40F9-AA62-EA3945E750DD}" srcOrd="1" destOrd="0" presId="urn:microsoft.com/office/officeart/2005/8/layout/orgChart1"/>
    <dgm:cxn modelId="{911FCD09-74E2-4908-A3D9-ABA361AF8CEF}" type="presParOf" srcId="{B868D93A-77FB-4F81-BB48-A4BAB22AFE42}" destId="{F892AC01-B08C-4B87-BD7D-5E939FFA758C}" srcOrd="2" destOrd="0" presId="urn:microsoft.com/office/officeart/2005/8/layout/orgChart1"/>
    <dgm:cxn modelId="{4E1D8E0A-0ACA-4C34-8C0C-4756C61DA3D3}" type="presParOf" srcId="{ACBDEFBC-057B-41F4-9BB9-BF6584EAF519}" destId="{58F1A9A9-7ADC-4E89-9C1C-DB458EAADCD5}" srcOrd="2" destOrd="0" presId="urn:microsoft.com/office/officeart/2005/8/layout/orgChart1"/>
    <dgm:cxn modelId="{63C48CF1-C877-49E7-BD1B-1D566EF07F80}" type="presParOf" srcId="{ACBDEFBC-057B-41F4-9BB9-BF6584EAF519}" destId="{26ED0483-0EB9-44A0-8606-EB1E4CCCAE67}" srcOrd="3" destOrd="0" presId="urn:microsoft.com/office/officeart/2005/8/layout/orgChart1"/>
    <dgm:cxn modelId="{1A2FB216-F102-4A26-AF63-CE3D24034913}" type="presParOf" srcId="{26ED0483-0EB9-44A0-8606-EB1E4CCCAE67}" destId="{51732586-B674-4321-808C-3FADD2A2E46F}" srcOrd="0" destOrd="0" presId="urn:microsoft.com/office/officeart/2005/8/layout/orgChart1"/>
    <dgm:cxn modelId="{796645EB-6437-4E7C-B420-1C2F884FE321}" type="presParOf" srcId="{51732586-B674-4321-808C-3FADD2A2E46F}" destId="{4AE0BA10-0271-4DC4-B655-E1A0792D7D20}" srcOrd="0" destOrd="0" presId="urn:microsoft.com/office/officeart/2005/8/layout/orgChart1"/>
    <dgm:cxn modelId="{5A2E7465-958B-4546-A8F5-57A48803A63C}" type="presParOf" srcId="{51732586-B674-4321-808C-3FADD2A2E46F}" destId="{1C6DA233-5CA4-4A05-AD41-AE9C3388CED7}" srcOrd="1" destOrd="0" presId="urn:microsoft.com/office/officeart/2005/8/layout/orgChart1"/>
    <dgm:cxn modelId="{BBF94B99-93FC-409B-9A71-561FDABCA80B}" type="presParOf" srcId="{26ED0483-0EB9-44A0-8606-EB1E4CCCAE67}" destId="{C0E9B5CF-021A-4743-824D-107A56A05CAF}" srcOrd="1" destOrd="0" presId="urn:microsoft.com/office/officeart/2005/8/layout/orgChart1"/>
    <dgm:cxn modelId="{ABEE7D90-51AD-4ED9-8015-8DA877E2732D}" type="presParOf" srcId="{26ED0483-0EB9-44A0-8606-EB1E4CCCAE67}" destId="{23A86D7B-6EAD-46B4-86D7-2E3D85CD4023}" srcOrd="2" destOrd="0" presId="urn:microsoft.com/office/officeart/2005/8/layout/orgChart1"/>
    <dgm:cxn modelId="{51DAFB20-C95A-47B3-B9BD-27DE454F64C5}" type="presParOf" srcId="{ACBDEFBC-057B-41F4-9BB9-BF6584EAF519}" destId="{4ECCC069-0958-4B76-8019-165E587FD01E}" srcOrd="4" destOrd="0" presId="urn:microsoft.com/office/officeart/2005/8/layout/orgChart1"/>
    <dgm:cxn modelId="{BAD0C641-A7AF-4A44-A678-527AD3C203E3}" type="presParOf" srcId="{ACBDEFBC-057B-41F4-9BB9-BF6584EAF519}" destId="{D2EA4018-7BB7-4E85-AD0D-41901DF6F8EB}" srcOrd="5" destOrd="0" presId="urn:microsoft.com/office/officeart/2005/8/layout/orgChart1"/>
    <dgm:cxn modelId="{BFD385FB-74C7-4C2C-A5C5-B2A54542C170}" type="presParOf" srcId="{D2EA4018-7BB7-4E85-AD0D-41901DF6F8EB}" destId="{A1C92D0B-F783-494A-85CA-E1CEB9F30A7A}" srcOrd="0" destOrd="0" presId="urn:microsoft.com/office/officeart/2005/8/layout/orgChart1"/>
    <dgm:cxn modelId="{CBB4E39F-7D70-4E05-9C4E-B4C701922C7D}" type="presParOf" srcId="{A1C92D0B-F783-494A-85CA-E1CEB9F30A7A}" destId="{8ED90ECC-0A64-4AD7-BA29-807AB8F61122}" srcOrd="0" destOrd="0" presId="urn:microsoft.com/office/officeart/2005/8/layout/orgChart1"/>
    <dgm:cxn modelId="{167770D4-198D-4FC2-8C48-F73515BBA4A1}" type="presParOf" srcId="{A1C92D0B-F783-494A-85CA-E1CEB9F30A7A}" destId="{2206B5DA-A5D1-4597-B5DE-A146F5AA1203}" srcOrd="1" destOrd="0" presId="urn:microsoft.com/office/officeart/2005/8/layout/orgChart1"/>
    <dgm:cxn modelId="{A48020C4-E515-4E75-AF51-A915FBE7F702}" type="presParOf" srcId="{D2EA4018-7BB7-4E85-AD0D-41901DF6F8EB}" destId="{919598B2-743C-457D-9ADB-DC12C5467F7A}" srcOrd="1" destOrd="0" presId="urn:microsoft.com/office/officeart/2005/8/layout/orgChart1"/>
    <dgm:cxn modelId="{7BCC3D40-7FE0-4520-BF86-F474288190E5}" type="presParOf" srcId="{D2EA4018-7BB7-4E85-AD0D-41901DF6F8EB}" destId="{18D2C9CB-0B6A-449D-9375-DF71DD991F30}" srcOrd="2" destOrd="0" presId="urn:microsoft.com/office/officeart/2005/8/layout/orgChart1"/>
    <dgm:cxn modelId="{E9157209-70C6-41C4-A896-D5C2668CEC90}" type="presParOf" srcId="{ACBDEFBC-057B-41F4-9BB9-BF6584EAF519}" destId="{9D824AC4-1C78-4373-8585-BB46B0A20979}" srcOrd="6" destOrd="0" presId="urn:microsoft.com/office/officeart/2005/8/layout/orgChart1"/>
    <dgm:cxn modelId="{6B9A9644-5A53-420C-ACCA-6A48A93CAAEC}" type="presParOf" srcId="{ACBDEFBC-057B-41F4-9BB9-BF6584EAF519}" destId="{B745796B-533B-4AD6-9B81-3216011C2534}" srcOrd="7" destOrd="0" presId="urn:microsoft.com/office/officeart/2005/8/layout/orgChart1"/>
    <dgm:cxn modelId="{4B5744E8-595C-4F11-8D15-8FC82310D651}" type="presParOf" srcId="{B745796B-533B-4AD6-9B81-3216011C2534}" destId="{1019D055-E617-410F-B904-BA022593E930}" srcOrd="0" destOrd="0" presId="urn:microsoft.com/office/officeart/2005/8/layout/orgChart1"/>
    <dgm:cxn modelId="{FEBC63DD-D394-4DEC-A977-7AA45FF43D66}" type="presParOf" srcId="{1019D055-E617-410F-B904-BA022593E930}" destId="{BD609EBD-5F4B-4B18-B7D5-F2F542C643EA}" srcOrd="0" destOrd="0" presId="urn:microsoft.com/office/officeart/2005/8/layout/orgChart1"/>
    <dgm:cxn modelId="{1CFDAF8D-A35A-4435-A0DC-515A170B2506}" type="presParOf" srcId="{1019D055-E617-410F-B904-BA022593E930}" destId="{A78F1C14-A675-47B6-BD30-7CBE086509E8}" srcOrd="1" destOrd="0" presId="urn:microsoft.com/office/officeart/2005/8/layout/orgChart1"/>
    <dgm:cxn modelId="{AA535164-BD1D-4A08-91B3-BE5E27633AAE}" type="presParOf" srcId="{B745796B-533B-4AD6-9B81-3216011C2534}" destId="{9B20CE78-DCD8-49F4-8355-2C141FAF084F}" srcOrd="1" destOrd="0" presId="urn:microsoft.com/office/officeart/2005/8/layout/orgChart1"/>
    <dgm:cxn modelId="{F6AD83DC-7830-459F-8E1C-95FFF34D0706}" type="presParOf" srcId="{B745796B-533B-4AD6-9B81-3216011C2534}" destId="{428E74E9-D6D4-49CE-95E7-02415279C870}" srcOrd="2" destOrd="0" presId="urn:microsoft.com/office/officeart/2005/8/layout/orgChart1"/>
    <dgm:cxn modelId="{4345B334-1EC7-4ED5-A01B-FFCA0EC93275}" type="presParOf" srcId="{0AC7AED1-2CFC-451A-ABFB-E2E3D43B2337}" destId="{6A3FCF0F-BB39-4570-9481-9C06D3C71A43}" srcOrd="2" destOrd="0" presId="urn:microsoft.com/office/officeart/2005/8/layout/orgChart1"/>
    <dgm:cxn modelId="{7D213759-C71A-4BD3-BD1F-1CA98E88ACB3}" type="presParOf" srcId="{0AC7AED1-2CFC-451A-ABFB-E2E3D43B2337}" destId="{35A950B9-5C5D-4D89-8C75-6ABE165485F5}" srcOrd="3" destOrd="0" presId="urn:microsoft.com/office/officeart/2005/8/layout/orgChart1"/>
    <dgm:cxn modelId="{EFA58098-65BD-4833-9CF6-01C06F9FFF77}" type="presParOf" srcId="{35A950B9-5C5D-4D89-8C75-6ABE165485F5}" destId="{BC8F5EB2-3E23-4F78-A96D-B1F6F1893363}" srcOrd="0" destOrd="0" presId="urn:microsoft.com/office/officeart/2005/8/layout/orgChart1"/>
    <dgm:cxn modelId="{E2831958-C389-41CA-8728-D9E842190E0F}" type="presParOf" srcId="{BC8F5EB2-3E23-4F78-A96D-B1F6F1893363}" destId="{92462ADB-60E0-477D-8582-18142455FFDA}" srcOrd="0" destOrd="0" presId="urn:microsoft.com/office/officeart/2005/8/layout/orgChart1"/>
    <dgm:cxn modelId="{224F8946-69EA-4107-9E07-222EEB5D4601}" type="presParOf" srcId="{BC8F5EB2-3E23-4F78-A96D-B1F6F1893363}" destId="{BA59B6F3-D118-4824-91B8-FAFB4F33755D}" srcOrd="1" destOrd="0" presId="urn:microsoft.com/office/officeart/2005/8/layout/orgChart1"/>
    <dgm:cxn modelId="{AE6C2A21-7522-4AA8-8C69-0D728CD08492}" type="presParOf" srcId="{35A950B9-5C5D-4D89-8C75-6ABE165485F5}" destId="{58DE37D2-DA7D-464B-B9E4-6FEF3FD233A8}" srcOrd="1" destOrd="0" presId="urn:microsoft.com/office/officeart/2005/8/layout/orgChart1"/>
    <dgm:cxn modelId="{794641AA-6D89-4B3B-BDDA-59EB8C8875B1}" type="presParOf" srcId="{35A950B9-5C5D-4D89-8C75-6ABE165485F5}" destId="{3247AA02-3A3D-4765-883F-31DA28CF55CC}" srcOrd="2" destOrd="0" presId="urn:microsoft.com/office/officeart/2005/8/layout/orgChart1"/>
    <dgm:cxn modelId="{15DADB04-3424-4C52-8A73-605F334111F1}" type="presParOf" srcId="{3247AA02-3A3D-4765-883F-31DA28CF55CC}" destId="{85D6AD5B-D1CF-4404-8EAC-5248A4CBD818}" srcOrd="0" destOrd="0" presId="urn:microsoft.com/office/officeart/2005/8/layout/orgChart1"/>
    <dgm:cxn modelId="{E35EAF62-25B8-47BD-AB51-031F561F7FC9}" type="presParOf" srcId="{3247AA02-3A3D-4765-883F-31DA28CF55CC}" destId="{5C965231-3571-4870-B2F0-7C81BA752D03}" srcOrd="1" destOrd="0" presId="urn:microsoft.com/office/officeart/2005/8/layout/orgChart1"/>
    <dgm:cxn modelId="{D32A4CCC-4004-4750-AAB5-1A069A22A8AC}" type="presParOf" srcId="{5C965231-3571-4870-B2F0-7C81BA752D03}" destId="{6C9E91FF-409E-4EEE-A7D5-48C0BADE8D17}" srcOrd="0" destOrd="0" presId="urn:microsoft.com/office/officeart/2005/8/layout/orgChart1"/>
    <dgm:cxn modelId="{FEB19577-923C-4CBE-A94B-442257FFA7DE}" type="presParOf" srcId="{6C9E91FF-409E-4EEE-A7D5-48C0BADE8D17}" destId="{F0DFA1C2-C6AA-4838-BC27-1359807AC687}" srcOrd="0" destOrd="0" presId="urn:microsoft.com/office/officeart/2005/8/layout/orgChart1"/>
    <dgm:cxn modelId="{F6EFA354-5CB9-469F-9893-9CA41C4F997B}" type="presParOf" srcId="{6C9E91FF-409E-4EEE-A7D5-48C0BADE8D17}" destId="{202D73D0-7116-400A-9C74-BD8FFDBF3E50}" srcOrd="1" destOrd="0" presId="urn:microsoft.com/office/officeart/2005/8/layout/orgChart1"/>
    <dgm:cxn modelId="{534B86F6-B9CD-46F1-A227-AD1F9889554C}" type="presParOf" srcId="{5C965231-3571-4870-B2F0-7C81BA752D03}" destId="{AF1AB046-F47D-4C5B-9BDB-1F489F931921}" srcOrd="1" destOrd="0" presId="urn:microsoft.com/office/officeart/2005/8/layout/orgChart1"/>
    <dgm:cxn modelId="{6BA123E3-2CD2-488D-AEB2-967C065B7611}" type="presParOf" srcId="{5C965231-3571-4870-B2F0-7C81BA752D03}" destId="{183807AA-E9AE-4CC5-BCC8-10A9EF0A90AB}" srcOrd="2" destOrd="0" presId="urn:microsoft.com/office/officeart/2005/8/layout/orgChart1"/>
    <dgm:cxn modelId="{3A2DD990-E8E6-437D-BD3B-F5DA421D3601}" type="presParOf" srcId="{3247AA02-3A3D-4765-883F-31DA28CF55CC}" destId="{89156EFC-9258-4AD0-938B-8BBF2BA9FC8D}" srcOrd="2" destOrd="0" presId="urn:microsoft.com/office/officeart/2005/8/layout/orgChart1"/>
    <dgm:cxn modelId="{59E1E77B-7F07-4CB8-ABFA-C492D1EC5D47}" type="presParOf" srcId="{3247AA02-3A3D-4765-883F-31DA28CF55CC}" destId="{3AB0CF53-270A-4841-85FB-6727004766C3}" srcOrd="3" destOrd="0" presId="urn:microsoft.com/office/officeart/2005/8/layout/orgChart1"/>
    <dgm:cxn modelId="{28844114-4189-493F-A7AD-C7D32328A0A1}" type="presParOf" srcId="{3AB0CF53-270A-4841-85FB-6727004766C3}" destId="{502B5565-FAE9-45A4-AC36-2D99A6AACEC5}" srcOrd="0" destOrd="0" presId="urn:microsoft.com/office/officeart/2005/8/layout/orgChart1"/>
    <dgm:cxn modelId="{61469558-2867-4E93-AB77-6D2D17D10C79}" type="presParOf" srcId="{502B5565-FAE9-45A4-AC36-2D99A6AACEC5}" destId="{51E04B9B-7AA3-4A29-88AA-830C0D3D18DD}" srcOrd="0" destOrd="0" presId="urn:microsoft.com/office/officeart/2005/8/layout/orgChart1"/>
    <dgm:cxn modelId="{D1C29DB2-F524-45F4-80BA-D851A6245F17}" type="presParOf" srcId="{502B5565-FAE9-45A4-AC36-2D99A6AACEC5}" destId="{68F52BDE-259F-41EE-9FEA-F149AD523FA0}" srcOrd="1" destOrd="0" presId="urn:microsoft.com/office/officeart/2005/8/layout/orgChart1"/>
    <dgm:cxn modelId="{7E7AE320-0603-4167-9255-851143567FE8}" type="presParOf" srcId="{3AB0CF53-270A-4841-85FB-6727004766C3}" destId="{D0ECF569-C639-44D3-8127-6210F959C2B4}" srcOrd="1" destOrd="0" presId="urn:microsoft.com/office/officeart/2005/8/layout/orgChart1"/>
    <dgm:cxn modelId="{18C656D9-3B4D-45FA-B258-0D71A5E0636F}" type="presParOf" srcId="{3AB0CF53-270A-4841-85FB-6727004766C3}" destId="{FAC6EAF6-C759-45D9-8D61-B735AB856D2B}" srcOrd="2" destOrd="0" presId="urn:microsoft.com/office/officeart/2005/8/layout/orgChart1"/>
  </dgm:cxnLst>
  <dgm:bg/>
  <dgm:whole/>
</dgm:dataModel>
</file>

<file path=ppt/diagrams/data5.xml><?xml version="1.0" encoding="utf-8"?>
<dgm:dataModel xmlns:dgm="http://schemas.openxmlformats.org/drawingml/2006/diagram" xmlns:a="http://schemas.openxmlformats.org/drawingml/2006/main">
  <dgm:ptLst>
    <dgm:pt modelId="{576613FF-1456-4CD3-81A0-E7A24040206C}" type="doc">
      <dgm:prSet loTypeId="urn:microsoft.com/office/officeart/2005/8/layout/orgChart1" loCatId="hierarchy" qsTypeId="urn:microsoft.com/office/officeart/2005/8/quickstyle/simple5" qsCatId="simple" csTypeId="urn:microsoft.com/office/officeart/2005/8/colors/accent2_3" csCatId="accent2" phldr="1"/>
      <dgm:spPr/>
      <dgm:t>
        <a:bodyPr/>
        <a:lstStyle/>
        <a:p>
          <a:pPr rtl="1"/>
          <a:endParaRPr lang="fa-IR"/>
        </a:p>
      </dgm:t>
    </dgm:pt>
    <dgm:pt modelId="{3F1F22C3-F523-44B8-85DE-8247E8A45C6F}">
      <dgm:prSet phldrT="[Text]"/>
      <dgm:spPr/>
      <dgm:t>
        <a:bodyPr/>
        <a:lstStyle/>
        <a:p>
          <a:pPr rtl="1"/>
          <a:r>
            <a:rPr lang="fa-IR" dirty="0" smtClean="0"/>
            <a:t>فاگوسیت ها</a:t>
          </a:r>
          <a:endParaRPr lang="fa-IR" dirty="0"/>
        </a:p>
      </dgm:t>
    </dgm:pt>
    <dgm:pt modelId="{5220BE38-1B7E-49E0-A84C-61290AEEEF55}" type="parTrans" cxnId="{C8112DB6-29B6-4890-B930-CECB6DC85BF8}">
      <dgm:prSet/>
      <dgm:spPr/>
      <dgm:t>
        <a:bodyPr/>
        <a:lstStyle/>
        <a:p>
          <a:pPr rtl="1"/>
          <a:endParaRPr lang="fa-IR"/>
        </a:p>
      </dgm:t>
    </dgm:pt>
    <dgm:pt modelId="{87A8E4DE-AF17-4C43-AF39-78EE7B9E8245}" type="sibTrans" cxnId="{C8112DB6-29B6-4890-B930-CECB6DC85BF8}">
      <dgm:prSet/>
      <dgm:spPr/>
      <dgm:t>
        <a:bodyPr/>
        <a:lstStyle/>
        <a:p>
          <a:pPr rtl="1"/>
          <a:endParaRPr lang="fa-IR"/>
        </a:p>
      </dgm:t>
    </dgm:pt>
    <dgm:pt modelId="{186605CE-E9C4-4E8B-89A7-6C0FFE37DDF5}">
      <dgm:prSet/>
      <dgm:spPr/>
      <dgm:t>
        <a:bodyPr/>
        <a:lstStyle/>
        <a:p>
          <a:pPr rtl="1"/>
          <a:r>
            <a:rPr lang="fa-IR" dirty="0" smtClean="0"/>
            <a:t>نوتروفیل</a:t>
          </a:r>
          <a:endParaRPr lang="fa-IR" dirty="0"/>
        </a:p>
      </dgm:t>
    </dgm:pt>
    <dgm:pt modelId="{739D0463-39B6-4993-9A1E-0166605FEBC3}" type="parTrans" cxnId="{AB4C08AF-54C7-417B-9A61-05ED8A99893A}">
      <dgm:prSet/>
      <dgm:spPr/>
      <dgm:t>
        <a:bodyPr/>
        <a:lstStyle/>
        <a:p>
          <a:pPr rtl="1"/>
          <a:endParaRPr lang="fa-IR"/>
        </a:p>
      </dgm:t>
    </dgm:pt>
    <dgm:pt modelId="{17C51657-70A7-48AF-8169-A39E954EA3DA}" type="sibTrans" cxnId="{AB4C08AF-54C7-417B-9A61-05ED8A99893A}">
      <dgm:prSet/>
      <dgm:spPr/>
      <dgm:t>
        <a:bodyPr/>
        <a:lstStyle/>
        <a:p>
          <a:pPr rtl="1"/>
          <a:endParaRPr lang="fa-IR"/>
        </a:p>
      </dgm:t>
    </dgm:pt>
    <dgm:pt modelId="{B78597B2-5C79-4FC6-BD95-9B4621BCC627}">
      <dgm:prSet/>
      <dgm:spPr/>
      <dgm:t>
        <a:bodyPr/>
        <a:lstStyle/>
        <a:p>
          <a:pPr rtl="1"/>
          <a:r>
            <a:rPr lang="fa-IR" dirty="0" smtClean="0"/>
            <a:t>ماستوسیت</a:t>
          </a:r>
          <a:endParaRPr lang="fa-IR" dirty="0"/>
        </a:p>
      </dgm:t>
    </dgm:pt>
    <dgm:pt modelId="{0B9D5188-12E0-426F-8D2C-D6BB3CCC9DD1}" type="parTrans" cxnId="{3C4B529B-08BE-4727-97F2-686F19AAF13A}">
      <dgm:prSet/>
      <dgm:spPr/>
      <dgm:t>
        <a:bodyPr/>
        <a:lstStyle/>
        <a:p>
          <a:pPr rtl="1"/>
          <a:endParaRPr lang="fa-IR"/>
        </a:p>
      </dgm:t>
    </dgm:pt>
    <dgm:pt modelId="{935591F5-FB29-4AA6-823E-15B2ADEB0391}" type="sibTrans" cxnId="{3C4B529B-08BE-4727-97F2-686F19AAF13A}">
      <dgm:prSet/>
      <dgm:spPr/>
      <dgm:t>
        <a:bodyPr/>
        <a:lstStyle/>
        <a:p>
          <a:pPr rtl="1"/>
          <a:endParaRPr lang="fa-IR"/>
        </a:p>
      </dgm:t>
    </dgm:pt>
    <dgm:pt modelId="{476FAAB6-FE5F-4437-A277-F7A7C591DD2F}">
      <dgm:prSet/>
      <dgm:spPr/>
      <dgm:t>
        <a:bodyPr/>
        <a:lstStyle/>
        <a:p>
          <a:pPr rtl="1"/>
          <a:r>
            <a:rPr lang="fa-IR" dirty="0" smtClean="0"/>
            <a:t>دندریتی</a:t>
          </a:r>
          <a:endParaRPr lang="fa-IR" dirty="0"/>
        </a:p>
      </dgm:t>
    </dgm:pt>
    <dgm:pt modelId="{35DA6AA2-C0A0-44C5-AACF-B60C4281AAE7}" type="parTrans" cxnId="{274C1FA1-1021-4A0B-B0E5-D5B90F6D927A}">
      <dgm:prSet/>
      <dgm:spPr/>
      <dgm:t>
        <a:bodyPr/>
        <a:lstStyle/>
        <a:p>
          <a:pPr rtl="1"/>
          <a:endParaRPr lang="fa-IR"/>
        </a:p>
      </dgm:t>
    </dgm:pt>
    <dgm:pt modelId="{BA72B30F-DBD9-42E5-9191-549BA21B6ACD}" type="sibTrans" cxnId="{274C1FA1-1021-4A0B-B0E5-D5B90F6D927A}">
      <dgm:prSet/>
      <dgm:spPr/>
      <dgm:t>
        <a:bodyPr/>
        <a:lstStyle/>
        <a:p>
          <a:pPr rtl="1"/>
          <a:endParaRPr lang="fa-IR"/>
        </a:p>
      </dgm:t>
    </dgm:pt>
    <dgm:pt modelId="{484F5C44-1D10-4EE1-BD0B-C50E612F917F}">
      <dgm:prSet/>
      <dgm:spPr/>
      <dgm:t>
        <a:bodyPr/>
        <a:lstStyle/>
        <a:p>
          <a:pPr rtl="1"/>
          <a:r>
            <a:rPr lang="fa-IR" dirty="0" smtClean="0"/>
            <a:t>ماکروفاژ</a:t>
          </a:r>
          <a:endParaRPr lang="fa-IR" dirty="0"/>
        </a:p>
      </dgm:t>
    </dgm:pt>
    <dgm:pt modelId="{BD3E5A0E-A163-496D-8401-20E326C2B35F}" type="parTrans" cxnId="{69CA2975-E21D-478F-A9D1-63D9B4DB7138}">
      <dgm:prSet/>
      <dgm:spPr/>
      <dgm:t>
        <a:bodyPr/>
        <a:lstStyle/>
        <a:p>
          <a:pPr rtl="1"/>
          <a:endParaRPr lang="fa-IR"/>
        </a:p>
      </dgm:t>
    </dgm:pt>
    <dgm:pt modelId="{28CD8A8F-5504-4930-B33A-8F217539A720}" type="sibTrans" cxnId="{69CA2975-E21D-478F-A9D1-63D9B4DB7138}">
      <dgm:prSet/>
      <dgm:spPr/>
      <dgm:t>
        <a:bodyPr/>
        <a:lstStyle/>
        <a:p>
          <a:pPr rtl="1"/>
          <a:endParaRPr lang="fa-IR"/>
        </a:p>
      </dgm:t>
    </dgm:pt>
    <dgm:pt modelId="{504A58F1-B295-4409-BE1C-F4EDB05FD68C}" type="pres">
      <dgm:prSet presAssocID="{576613FF-1456-4CD3-81A0-E7A24040206C}" presName="hierChild1" presStyleCnt="0">
        <dgm:presLayoutVars>
          <dgm:orgChart val="1"/>
          <dgm:chPref val="1"/>
          <dgm:dir/>
          <dgm:animOne val="branch"/>
          <dgm:animLvl val="lvl"/>
          <dgm:resizeHandles/>
        </dgm:presLayoutVars>
      </dgm:prSet>
      <dgm:spPr/>
      <dgm:t>
        <a:bodyPr/>
        <a:lstStyle/>
        <a:p>
          <a:pPr rtl="1"/>
          <a:endParaRPr lang="fa-IR"/>
        </a:p>
      </dgm:t>
    </dgm:pt>
    <dgm:pt modelId="{6D4C2C67-0049-4B2E-80C4-FE8BEACCF10A}" type="pres">
      <dgm:prSet presAssocID="{3F1F22C3-F523-44B8-85DE-8247E8A45C6F}" presName="hierRoot1" presStyleCnt="0">
        <dgm:presLayoutVars>
          <dgm:hierBranch val="init"/>
        </dgm:presLayoutVars>
      </dgm:prSet>
      <dgm:spPr/>
    </dgm:pt>
    <dgm:pt modelId="{B3DCA02E-920C-4DA2-AF97-3921F3D2827E}" type="pres">
      <dgm:prSet presAssocID="{3F1F22C3-F523-44B8-85DE-8247E8A45C6F}" presName="rootComposite1" presStyleCnt="0"/>
      <dgm:spPr/>
    </dgm:pt>
    <dgm:pt modelId="{403ED814-AA59-450B-8E8B-0B2677A98D5F}" type="pres">
      <dgm:prSet presAssocID="{3F1F22C3-F523-44B8-85DE-8247E8A45C6F}" presName="rootText1" presStyleLbl="node0" presStyleIdx="0" presStyleCnt="1" custScaleX="160130" custScaleY="122723" custLinFactNeighborX="-1144" custLinFactNeighborY="-124">
        <dgm:presLayoutVars>
          <dgm:chPref val="3"/>
        </dgm:presLayoutVars>
      </dgm:prSet>
      <dgm:spPr/>
      <dgm:t>
        <a:bodyPr/>
        <a:lstStyle/>
        <a:p>
          <a:pPr rtl="1"/>
          <a:endParaRPr lang="fa-IR"/>
        </a:p>
      </dgm:t>
    </dgm:pt>
    <dgm:pt modelId="{080C86C2-2AF6-4C7A-ACD7-AC662071CAC6}" type="pres">
      <dgm:prSet presAssocID="{3F1F22C3-F523-44B8-85DE-8247E8A45C6F}" presName="rootConnector1" presStyleLbl="node1" presStyleIdx="0" presStyleCnt="0"/>
      <dgm:spPr/>
      <dgm:t>
        <a:bodyPr/>
        <a:lstStyle/>
        <a:p>
          <a:pPr rtl="1"/>
          <a:endParaRPr lang="fa-IR"/>
        </a:p>
      </dgm:t>
    </dgm:pt>
    <dgm:pt modelId="{D1A22ADE-2FFE-4D57-88C0-54B3B40C8968}" type="pres">
      <dgm:prSet presAssocID="{3F1F22C3-F523-44B8-85DE-8247E8A45C6F}" presName="hierChild2" presStyleCnt="0"/>
      <dgm:spPr/>
    </dgm:pt>
    <dgm:pt modelId="{A45DC968-C3D1-466F-B185-84B5622F64C6}" type="pres">
      <dgm:prSet presAssocID="{739D0463-39B6-4993-9A1E-0166605FEBC3}" presName="Name37" presStyleLbl="parChTrans1D2" presStyleIdx="0" presStyleCnt="4"/>
      <dgm:spPr/>
      <dgm:t>
        <a:bodyPr/>
        <a:lstStyle/>
        <a:p>
          <a:pPr rtl="1"/>
          <a:endParaRPr lang="fa-IR"/>
        </a:p>
      </dgm:t>
    </dgm:pt>
    <dgm:pt modelId="{B809CDE5-2B1B-4B56-BD8A-80E4BEA56CC8}" type="pres">
      <dgm:prSet presAssocID="{186605CE-E9C4-4E8B-89A7-6C0FFE37DDF5}" presName="hierRoot2" presStyleCnt="0">
        <dgm:presLayoutVars>
          <dgm:hierBranch val="init"/>
        </dgm:presLayoutVars>
      </dgm:prSet>
      <dgm:spPr/>
    </dgm:pt>
    <dgm:pt modelId="{3B234AAD-008F-4219-A7FA-ACEADEDCAE6B}" type="pres">
      <dgm:prSet presAssocID="{186605CE-E9C4-4E8B-89A7-6C0FFE37DDF5}" presName="rootComposite" presStyleCnt="0"/>
      <dgm:spPr/>
    </dgm:pt>
    <dgm:pt modelId="{1D2D921D-86B4-46DB-8E60-3077999DF5D0}" type="pres">
      <dgm:prSet presAssocID="{186605CE-E9C4-4E8B-89A7-6C0FFE37DDF5}" presName="rootText" presStyleLbl="node2" presStyleIdx="0" presStyleCnt="4">
        <dgm:presLayoutVars>
          <dgm:chPref val="3"/>
        </dgm:presLayoutVars>
      </dgm:prSet>
      <dgm:spPr/>
      <dgm:t>
        <a:bodyPr/>
        <a:lstStyle/>
        <a:p>
          <a:pPr rtl="1"/>
          <a:endParaRPr lang="fa-IR"/>
        </a:p>
      </dgm:t>
    </dgm:pt>
    <dgm:pt modelId="{7348835C-AD19-4B7A-8A18-ED9821BA440E}" type="pres">
      <dgm:prSet presAssocID="{186605CE-E9C4-4E8B-89A7-6C0FFE37DDF5}" presName="rootConnector" presStyleLbl="node2" presStyleIdx="0" presStyleCnt="4"/>
      <dgm:spPr/>
      <dgm:t>
        <a:bodyPr/>
        <a:lstStyle/>
        <a:p>
          <a:pPr rtl="1"/>
          <a:endParaRPr lang="fa-IR"/>
        </a:p>
      </dgm:t>
    </dgm:pt>
    <dgm:pt modelId="{C5E389E9-B2A4-4558-9824-5CA334EB4392}" type="pres">
      <dgm:prSet presAssocID="{186605CE-E9C4-4E8B-89A7-6C0FFE37DDF5}" presName="hierChild4" presStyleCnt="0"/>
      <dgm:spPr/>
    </dgm:pt>
    <dgm:pt modelId="{77755AD8-7FCD-484A-B1B4-D262D73F1D54}" type="pres">
      <dgm:prSet presAssocID="{186605CE-E9C4-4E8B-89A7-6C0FFE37DDF5}" presName="hierChild5" presStyleCnt="0"/>
      <dgm:spPr/>
    </dgm:pt>
    <dgm:pt modelId="{B1527ECC-1CC7-464D-A981-176608AA9987}" type="pres">
      <dgm:prSet presAssocID="{0B9D5188-12E0-426F-8D2C-D6BB3CCC9DD1}" presName="Name37" presStyleLbl="parChTrans1D2" presStyleIdx="1" presStyleCnt="4"/>
      <dgm:spPr/>
      <dgm:t>
        <a:bodyPr/>
        <a:lstStyle/>
        <a:p>
          <a:pPr rtl="1"/>
          <a:endParaRPr lang="fa-IR"/>
        </a:p>
      </dgm:t>
    </dgm:pt>
    <dgm:pt modelId="{0A741D4D-689A-46C5-A365-7272F6ED6FA0}" type="pres">
      <dgm:prSet presAssocID="{B78597B2-5C79-4FC6-BD95-9B4621BCC627}" presName="hierRoot2" presStyleCnt="0">
        <dgm:presLayoutVars>
          <dgm:hierBranch val="init"/>
        </dgm:presLayoutVars>
      </dgm:prSet>
      <dgm:spPr/>
    </dgm:pt>
    <dgm:pt modelId="{5755C5C5-18ED-44A7-AEAB-255911EBC3AC}" type="pres">
      <dgm:prSet presAssocID="{B78597B2-5C79-4FC6-BD95-9B4621BCC627}" presName="rootComposite" presStyleCnt="0"/>
      <dgm:spPr/>
    </dgm:pt>
    <dgm:pt modelId="{710B3B14-2708-48ED-AEA5-6FD127D2D51E}" type="pres">
      <dgm:prSet presAssocID="{B78597B2-5C79-4FC6-BD95-9B4621BCC627}" presName="rootText" presStyleLbl="node2" presStyleIdx="1" presStyleCnt="4">
        <dgm:presLayoutVars>
          <dgm:chPref val="3"/>
        </dgm:presLayoutVars>
      </dgm:prSet>
      <dgm:spPr/>
      <dgm:t>
        <a:bodyPr/>
        <a:lstStyle/>
        <a:p>
          <a:pPr rtl="1"/>
          <a:endParaRPr lang="fa-IR"/>
        </a:p>
      </dgm:t>
    </dgm:pt>
    <dgm:pt modelId="{F505BD63-36BF-4DD8-89EE-745A687C8F84}" type="pres">
      <dgm:prSet presAssocID="{B78597B2-5C79-4FC6-BD95-9B4621BCC627}" presName="rootConnector" presStyleLbl="node2" presStyleIdx="1" presStyleCnt="4"/>
      <dgm:spPr/>
      <dgm:t>
        <a:bodyPr/>
        <a:lstStyle/>
        <a:p>
          <a:pPr rtl="1"/>
          <a:endParaRPr lang="fa-IR"/>
        </a:p>
      </dgm:t>
    </dgm:pt>
    <dgm:pt modelId="{403321E9-D8AC-4D78-8386-79AC5599597C}" type="pres">
      <dgm:prSet presAssocID="{B78597B2-5C79-4FC6-BD95-9B4621BCC627}" presName="hierChild4" presStyleCnt="0"/>
      <dgm:spPr/>
    </dgm:pt>
    <dgm:pt modelId="{B790E11F-121F-4F0B-B926-BC1A79731D3C}" type="pres">
      <dgm:prSet presAssocID="{B78597B2-5C79-4FC6-BD95-9B4621BCC627}" presName="hierChild5" presStyleCnt="0"/>
      <dgm:spPr/>
    </dgm:pt>
    <dgm:pt modelId="{FAADB19F-5628-442B-BEC3-D9489C814975}" type="pres">
      <dgm:prSet presAssocID="{35DA6AA2-C0A0-44C5-AACF-B60C4281AAE7}" presName="Name37" presStyleLbl="parChTrans1D2" presStyleIdx="2" presStyleCnt="4"/>
      <dgm:spPr/>
      <dgm:t>
        <a:bodyPr/>
        <a:lstStyle/>
        <a:p>
          <a:pPr rtl="1"/>
          <a:endParaRPr lang="fa-IR"/>
        </a:p>
      </dgm:t>
    </dgm:pt>
    <dgm:pt modelId="{00E5A997-D086-4950-97D1-9C96816F7593}" type="pres">
      <dgm:prSet presAssocID="{476FAAB6-FE5F-4437-A277-F7A7C591DD2F}" presName="hierRoot2" presStyleCnt="0">
        <dgm:presLayoutVars>
          <dgm:hierBranch val="init"/>
        </dgm:presLayoutVars>
      </dgm:prSet>
      <dgm:spPr/>
    </dgm:pt>
    <dgm:pt modelId="{E88755DF-427D-4723-8FC6-D8E8433AB5D6}" type="pres">
      <dgm:prSet presAssocID="{476FAAB6-FE5F-4437-A277-F7A7C591DD2F}" presName="rootComposite" presStyleCnt="0"/>
      <dgm:spPr/>
    </dgm:pt>
    <dgm:pt modelId="{42DE372D-16D8-4A3B-AD77-F2C772BFA328}" type="pres">
      <dgm:prSet presAssocID="{476FAAB6-FE5F-4437-A277-F7A7C591DD2F}" presName="rootText" presStyleLbl="node2" presStyleIdx="2" presStyleCnt="4" custLinFactNeighborX="1388" custLinFactNeighborY="367">
        <dgm:presLayoutVars>
          <dgm:chPref val="3"/>
        </dgm:presLayoutVars>
      </dgm:prSet>
      <dgm:spPr/>
      <dgm:t>
        <a:bodyPr/>
        <a:lstStyle/>
        <a:p>
          <a:pPr rtl="1"/>
          <a:endParaRPr lang="fa-IR"/>
        </a:p>
      </dgm:t>
    </dgm:pt>
    <dgm:pt modelId="{2BAC4DD5-AF5B-4D99-B25D-1EED2B7FBBCC}" type="pres">
      <dgm:prSet presAssocID="{476FAAB6-FE5F-4437-A277-F7A7C591DD2F}" presName="rootConnector" presStyleLbl="node2" presStyleIdx="2" presStyleCnt="4"/>
      <dgm:spPr/>
      <dgm:t>
        <a:bodyPr/>
        <a:lstStyle/>
        <a:p>
          <a:pPr rtl="1"/>
          <a:endParaRPr lang="fa-IR"/>
        </a:p>
      </dgm:t>
    </dgm:pt>
    <dgm:pt modelId="{BDC96FA5-A7A1-437F-8883-56A58F98D7CB}" type="pres">
      <dgm:prSet presAssocID="{476FAAB6-FE5F-4437-A277-F7A7C591DD2F}" presName="hierChild4" presStyleCnt="0"/>
      <dgm:spPr/>
    </dgm:pt>
    <dgm:pt modelId="{AB5B17D1-B1A6-4EC7-B839-84C473FD5393}" type="pres">
      <dgm:prSet presAssocID="{476FAAB6-FE5F-4437-A277-F7A7C591DD2F}" presName="hierChild5" presStyleCnt="0"/>
      <dgm:spPr/>
    </dgm:pt>
    <dgm:pt modelId="{B67F06BA-0FEA-4B4C-8F9D-1CD7AB15DD25}" type="pres">
      <dgm:prSet presAssocID="{BD3E5A0E-A163-496D-8401-20E326C2B35F}" presName="Name37" presStyleLbl="parChTrans1D2" presStyleIdx="3" presStyleCnt="4"/>
      <dgm:spPr/>
      <dgm:t>
        <a:bodyPr/>
        <a:lstStyle/>
        <a:p>
          <a:pPr rtl="1"/>
          <a:endParaRPr lang="fa-IR"/>
        </a:p>
      </dgm:t>
    </dgm:pt>
    <dgm:pt modelId="{375EC6D7-14DE-4283-BFC1-07451AD99BD2}" type="pres">
      <dgm:prSet presAssocID="{484F5C44-1D10-4EE1-BD0B-C50E612F917F}" presName="hierRoot2" presStyleCnt="0">
        <dgm:presLayoutVars>
          <dgm:hierBranch val="init"/>
        </dgm:presLayoutVars>
      </dgm:prSet>
      <dgm:spPr/>
    </dgm:pt>
    <dgm:pt modelId="{3A27DCBC-E9A0-44F1-965B-016375F69034}" type="pres">
      <dgm:prSet presAssocID="{484F5C44-1D10-4EE1-BD0B-C50E612F917F}" presName="rootComposite" presStyleCnt="0"/>
      <dgm:spPr/>
    </dgm:pt>
    <dgm:pt modelId="{CFBB70F7-32DE-4285-85BC-6184AA38D0B2}" type="pres">
      <dgm:prSet presAssocID="{484F5C44-1D10-4EE1-BD0B-C50E612F917F}" presName="rootText" presStyleLbl="node2" presStyleIdx="3" presStyleCnt="4">
        <dgm:presLayoutVars>
          <dgm:chPref val="3"/>
        </dgm:presLayoutVars>
      </dgm:prSet>
      <dgm:spPr/>
      <dgm:t>
        <a:bodyPr/>
        <a:lstStyle/>
        <a:p>
          <a:pPr rtl="1"/>
          <a:endParaRPr lang="fa-IR"/>
        </a:p>
      </dgm:t>
    </dgm:pt>
    <dgm:pt modelId="{ABABC1AE-33F4-4B74-BB83-BED4D1FD6FFB}" type="pres">
      <dgm:prSet presAssocID="{484F5C44-1D10-4EE1-BD0B-C50E612F917F}" presName="rootConnector" presStyleLbl="node2" presStyleIdx="3" presStyleCnt="4"/>
      <dgm:spPr/>
      <dgm:t>
        <a:bodyPr/>
        <a:lstStyle/>
        <a:p>
          <a:pPr rtl="1"/>
          <a:endParaRPr lang="fa-IR"/>
        </a:p>
      </dgm:t>
    </dgm:pt>
    <dgm:pt modelId="{F9B8BEB0-C865-4C4C-966D-7FAD8FA69930}" type="pres">
      <dgm:prSet presAssocID="{484F5C44-1D10-4EE1-BD0B-C50E612F917F}" presName="hierChild4" presStyleCnt="0"/>
      <dgm:spPr/>
    </dgm:pt>
    <dgm:pt modelId="{9A6EAADC-1419-419A-96A1-112E6D29C8EA}" type="pres">
      <dgm:prSet presAssocID="{484F5C44-1D10-4EE1-BD0B-C50E612F917F}" presName="hierChild5" presStyleCnt="0"/>
      <dgm:spPr/>
    </dgm:pt>
    <dgm:pt modelId="{FDE06372-6DBC-4D49-AE90-865DF6AFB49C}" type="pres">
      <dgm:prSet presAssocID="{3F1F22C3-F523-44B8-85DE-8247E8A45C6F}" presName="hierChild3" presStyleCnt="0"/>
      <dgm:spPr/>
    </dgm:pt>
  </dgm:ptLst>
  <dgm:cxnLst>
    <dgm:cxn modelId="{1602A46A-0656-482B-840E-357AF6E626D8}" type="presOf" srcId="{B78597B2-5C79-4FC6-BD95-9B4621BCC627}" destId="{F505BD63-36BF-4DD8-89EE-745A687C8F84}" srcOrd="1" destOrd="0" presId="urn:microsoft.com/office/officeart/2005/8/layout/orgChart1"/>
    <dgm:cxn modelId="{1C3097A4-A085-463A-BB8A-ED4717E2755A}" type="presOf" srcId="{739D0463-39B6-4993-9A1E-0166605FEBC3}" destId="{A45DC968-C3D1-466F-B185-84B5622F64C6}" srcOrd="0" destOrd="0" presId="urn:microsoft.com/office/officeart/2005/8/layout/orgChart1"/>
    <dgm:cxn modelId="{DE10E75E-59FF-4DEF-8715-C2F581289752}" type="presOf" srcId="{476FAAB6-FE5F-4437-A277-F7A7C591DD2F}" destId="{2BAC4DD5-AF5B-4D99-B25D-1EED2B7FBBCC}" srcOrd="1" destOrd="0" presId="urn:microsoft.com/office/officeart/2005/8/layout/orgChart1"/>
    <dgm:cxn modelId="{A98C03E1-A8FA-4647-8698-B005E015BC6D}" type="presOf" srcId="{3F1F22C3-F523-44B8-85DE-8247E8A45C6F}" destId="{403ED814-AA59-450B-8E8B-0B2677A98D5F}" srcOrd="0" destOrd="0" presId="urn:microsoft.com/office/officeart/2005/8/layout/orgChart1"/>
    <dgm:cxn modelId="{C8112DB6-29B6-4890-B930-CECB6DC85BF8}" srcId="{576613FF-1456-4CD3-81A0-E7A24040206C}" destId="{3F1F22C3-F523-44B8-85DE-8247E8A45C6F}" srcOrd="0" destOrd="0" parTransId="{5220BE38-1B7E-49E0-A84C-61290AEEEF55}" sibTransId="{87A8E4DE-AF17-4C43-AF39-78EE7B9E8245}"/>
    <dgm:cxn modelId="{E4B7B9D9-9E40-4F3C-90CC-E1D39F80D666}" type="presOf" srcId="{BD3E5A0E-A163-496D-8401-20E326C2B35F}" destId="{B67F06BA-0FEA-4B4C-8F9D-1CD7AB15DD25}" srcOrd="0" destOrd="0" presId="urn:microsoft.com/office/officeart/2005/8/layout/orgChart1"/>
    <dgm:cxn modelId="{98DAF756-3469-4DF1-80C5-14A04A64AF5A}" type="presOf" srcId="{B78597B2-5C79-4FC6-BD95-9B4621BCC627}" destId="{710B3B14-2708-48ED-AEA5-6FD127D2D51E}" srcOrd="0" destOrd="0" presId="urn:microsoft.com/office/officeart/2005/8/layout/orgChart1"/>
    <dgm:cxn modelId="{AB4C08AF-54C7-417B-9A61-05ED8A99893A}" srcId="{3F1F22C3-F523-44B8-85DE-8247E8A45C6F}" destId="{186605CE-E9C4-4E8B-89A7-6C0FFE37DDF5}" srcOrd="0" destOrd="0" parTransId="{739D0463-39B6-4993-9A1E-0166605FEBC3}" sibTransId="{17C51657-70A7-48AF-8169-A39E954EA3DA}"/>
    <dgm:cxn modelId="{AD836CEF-5120-4725-BE12-763347242EA9}" type="presOf" srcId="{0B9D5188-12E0-426F-8D2C-D6BB3CCC9DD1}" destId="{B1527ECC-1CC7-464D-A981-176608AA9987}" srcOrd="0" destOrd="0" presId="urn:microsoft.com/office/officeart/2005/8/layout/orgChart1"/>
    <dgm:cxn modelId="{3C4B529B-08BE-4727-97F2-686F19AAF13A}" srcId="{3F1F22C3-F523-44B8-85DE-8247E8A45C6F}" destId="{B78597B2-5C79-4FC6-BD95-9B4621BCC627}" srcOrd="1" destOrd="0" parTransId="{0B9D5188-12E0-426F-8D2C-D6BB3CCC9DD1}" sibTransId="{935591F5-FB29-4AA6-823E-15B2ADEB0391}"/>
    <dgm:cxn modelId="{E18EC733-95D9-478E-AABE-2B70EE5AA5D4}" type="presOf" srcId="{35DA6AA2-C0A0-44C5-AACF-B60C4281AAE7}" destId="{FAADB19F-5628-442B-BEC3-D9489C814975}" srcOrd="0" destOrd="0" presId="urn:microsoft.com/office/officeart/2005/8/layout/orgChart1"/>
    <dgm:cxn modelId="{11D006FB-6520-47D0-AF1F-E4C27BDF56A4}" type="presOf" srcId="{476FAAB6-FE5F-4437-A277-F7A7C591DD2F}" destId="{42DE372D-16D8-4A3B-AD77-F2C772BFA328}" srcOrd="0" destOrd="0" presId="urn:microsoft.com/office/officeart/2005/8/layout/orgChart1"/>
    <dgm:cxn modelId="{AA8F8C2E-0994-4271-8836-9A7ACD5DCD4C}" type="presOf" srcId="{484F5C44-1D10-4EE1-BD0B-C50E612F917F}" destId="{ABABC1AE-33F4-4B74-BB83-BED4D1FD6FFB}" srcOrd="1" destOrd="0" presId="urn:microsoft.com/office/officeart/2005/8/layout/orgChart1"/>
    <dgm:cxn modelId="{274C1FA1-1021-4A0B-B0E5-D5B90F6D927A}" srcId="{3F1F22C3-F523-44B8-85DE-8247E8A45C6F}" destId="{476FAAB6-FE5F-4437-A277-F7A7C591DD2F}" srcOrd="2" destOrd="0" parTransId="{35DA6AA2-C0A0-44C5-AACF-B60C4281AAE7}" sibTransId="{BA72B30F-DBD9-42E5-9191-549BA21B6ACD}"/>
    <dgm:cxn modelId="{1FEC85BB-6305-4EA9-8B2D-C6BDCC877126}" type="presOf" srcId="{3F1F22C3-F523-44B8-85DE-8247E8A45C6F}" destId="{080C86C2-2AF6-4C7A-ACD7-AC662071CAC6}" srcOrd="1" destOrd="0" presId="urn:microsoft.com/office/officeart/2005/8/layout/orgChart1"/>
    <dgm:cxn modelId="{69CA2975-E21D-478F-A9D1-63D9B4DB7138}" srcId="{3F1F22C3-F523-44B8-85DE-8247E8A45C6F}" destId="{484F5C44-1D10-4EE1-BD0B-C50E612F917F}" srcOrd="3" destOrd="0" parTransId="{BD3E5A0E-A163-496D-8401-20E326C2B35F}" sibTransId="{28CD8A8F-5504-4930-B33A-8F217539A720}"/>
    <dgm:cxn modelId="{1FB1DCA0-8486-43E9-BC69-2B34672BE3AA}" type="presOf" srcId="{186605CE-E9C4-4E8B-89A7-6C0FFE37DDF5}" destId="{1D2D921D-86B4-46DB-8E60-3077999DF5D0}" srcOrd="0" destOrd="0" presId="urn:microsoft.com/office/officeart/2005/8/layout/orgChart1"/>
    <dgm:cxn modelId="{1F61664C-BEF9-48F8-8981-4A39EE8FAB8B}" type="presOf" srcId="{576613FF-1456-4CD3-81A0-E7A24040206C}" destId="{504A58F1-B295-4409-BE1C-F4EDB05FD68C}" srcOrd="0" destOrd="0" presId="urn:microsoft.com/office/officeart/2005/8/layout/orgChart1"/>
    <dgm:cxn modelId="{5E459743-EB6E-4961-BE9E-A9C63307C969}" type="presOf" srcId="{484F5C44-1D10-4EE1-BD0B-C50E612F917F}" destId="{CFBB70F7-32DE-4285-85BC-6184AA38D0B2}" srcOrd="0" destOrd="0" presId="urn:microsoft.com/office/officeart/2005/8/layout/orgChart1"/>
    <dgm:cxn modelId="{35EA5633-F788-42DE-A1D3-1B4FDE741A46}" type="presOf" srcId="{186605CE-E9C4-4E8B-89A7-6C0FFE37DDF5}" destId="{7348835C-AD19-4B7A-8A18-ED9821BA440E}" srcOrd="1" destOrd="0" presId="urn:microsoft.com/office/officeart/2005/8/layout/orgChart1"/>
    <dgm:cxn modelId="{762C25F1-B8D3-4F80-80CB-48D709507146}" type="presParOf" srcId="{504A58F1-B295-4409-BE1C-F4EDB05FD68C}" destId="{6D4C2C67-0049-4B2E-80C4-FE8BEACCF10A}" srcOrd="0" destOrd="0" presId="urn:microsoft.com/office/officeart/2005/8/layout/orgChart1"/>
    <dgm:cxn modelId="{963A5557-81EC-4513-B7D7-57924EF01CC5}" type="presParOf" srcId="{6D4C2C67-0049-4B2E-80C4-FE8BEACCF10A}" destId="{B3DCA02E-920C-4DA2-AF97-3921F3D2827E}" srcOrd="0" destOrd="0" presId="urn:microsoft.com/office/officeart/2005/8/layout/orgChart1"/>
    <dgm:cxn modelId="{2EBCE8B8-A046-4848-8876-5E79EEFDD8AB}" type="presParOf" srcId="{B3DCA02E-920C-4DA2-AF97-3921F3D2827E}" destId="{403ED814-AA59-450B-8E8B-0B2677A98D5F}" srcOrd="0" destOrd="0" presId="urn:microsoft.com/office/officeart/2005/8/layout/orgChart1"/>
    <dgm:cxn modelId="{4D4D2D81-1C77-4B20-B6B1-65A7D02881E1}" type="presParOf" srcId="{B3DCA02E-920C-4DA2-AF97-3921F3D2827E}" destId="{080C86C2-2AF6-4C7A-ACD7-AC662071CAC6}" srcOrd="1" destOrd="0" presId="urn:microsoft.com/office/officeart/2005/8/layout/orgChart1"/>
    <dgm:cxn modelId="{665FD0F6-31EE-496A-A251-258F11643134}" type="presParOf" srcId="{6D4C2C67-0049-4B2E-80C4-FE8BEACCF10A}" destId="{D1A22ADE-2FFE-4D57-88C0-54B3B40C8968}" srcOrd="1" destOrd="0" presId="urn:microsoft.com/office/officeart/2005/8/layout/orgChart1"/>
    <dgm:cxn modelId="{6E01AF14-D30D-47CA-960E-7474B87ACD7B}" type="presParOf" srcId="{D1A22ADE-2FFE-4D57-88C0-54B3B40C8968}" destId="{A45DC968-C3D1-466F-B185-84B5622F64C6}" srcOrd="0" destOrd="0" presId="urn:microsoft.com/office/officeart/2005/8/layout/orgChart1"/>
    <dgm:cxn modelId="{791DEAB6-0E52-4E50-828E-0FFC3DEC943D}" type="presParOf" srcId="{D1A22ADE-2FFE-4D57-88C0-54B3B40C8968}" destId="{B809CDE5-2B1B-4B56-BD8A-80E4BEA56CC8}" srcOrd="1" destOrd="0" presId="urn:microsoft.com/office/officeart/2005/8/layout/orgChart1"/>
    <dgm:cxn modelId="{A25C2DFD-B0A8-4686-9BDF-1A568CB7A7CF}" type="presParOf" srcId="{B809CDE5-2B1B-4B56-BD8A-80E4BEA56CC8}" destId="{3B234AAD-008F-4219-A7FA-ACEADEDCAE6B}" srcOrd="0" destOrd="0" presId="urn:microsoft.com/office/officeart/2005/8/layout/orgChart1"/>
    <dgm:cxn modelId="{427E7BB3-83A1-410B-9707-86B5CA2C2665}" type="presParOf" srcId="{3B234AAD-008F-4219-A7FA-ACEADEDCAE6B}" destId="{1D2D921D-86B4-46DB-8E60-3077999DF5D0}" srcOrd="0" destOrd="0" presId="urn:microsoft.com/office/officeart/2005/8/layout/orgChart1"/>
    <dgm:cxn modelId="{79F6B45F-DDCB-4200-ACD6-926859B1BC31}" type="presParOf" srcId="{3B234AAD-008F-4219-A7FA-ACEADEDCAE6B}" destId="{7348835C-AD19-4B7A-8A18-ED9821BA440E}" srcOrd="1" destOrd="0" presId="urn:microsoft.com/office/officeart/2005/8/layout/orgChart1"/>
    <dgm:cxn modelId="{EFB325C4-BF9E-4CE6-8ABA-5A62870E35C6}" type="presParOf" srcId="{B809CDE5-2B1B-4B56-BD8A-80E4BEA56CC8}" destId="{C5E389E9-B2A4-4558-9824-5CA334EB4392}" srcOrd="1" destOrd="0" presId="urn:microsoft.com/office/officeart/2005/8/layout/orgChart1"/>
    <dgm:cxn modelId="{6B28C754-AFAE-4D4A-BDB3-DFC9C820DE43}" type="presParOf" srcId="{B809CDE5-2B1B-4B56-BD8A-80E4BEA56CC8}" destId="{77755AD8-7FCD-484A-B1B4-D262D73F1D54}" srcOrd="2" destOrd="0" presId="urn:microsoft.com/office/officeart/2005/8/layout/orgChart1"/>
    <dgm:cxn modelId="{E473B7E7-27A0-4534-AFF2-7B1F23B6AAF1}" type="presParOf" srcId="{D1A22ADE-2FFE-4D57-88C0-54B3B40C8968}" destId="{B1527ECC-1CC7-464D-A981-176608AA9987}" srcOrd="2" destOrd="0" presId="urn:microsoft.com/office/officeart/2005/8/layout/orgChart1"/>
    <dgm:cxn modelId="{937A1FB7-41EB-43DE-A3C0-E4048148CD7D}" type="presParOf" srcId="{D1A22ADE-2FFE-4D57-88C0-54B3B40C8968}" destId="{0A741D4D-689A-46C5-A365-7272F6ED6FA0}" srcOrd="3" destOrd="0" presId="urn:microsoft.com/office/officeart/2005/8/layout/orgChart1"/>
    <dgm:cxn modelId="{30EB018E-6553-4AEB-AD61-8752E175DCFD}" type="presParOf" srcId="{0A741D4D-689A-46C5-A365-7272F6ED6FA0}" destId="{5755C5C5-18ED-44A7-AEAB-255911EBC3AC}" srcOrd="0" destOrd="0" presId="urn:microsoft.com/office/officeart/2005/8/layout/orgChart1"/>
    <dgm:cxn modelId="{B32FFB2E-F78A-4440-AE98-9D77333B9CF7}" type="presParOf" srcId="{5755C5C5-18ED-44A7-AEAB-255911EBC3AC}" destId="{710B3B14-2708-48ED-AEA5-6FD127D2D51E}" srcOrd="0" destOrd="0" presId="urn:microsoft.com/office/officeart/2005/8/layout/orgChart1"/>
    <dgm:cxn modelId="{EE49CC21-C255-4DB9-8F1E-97659F645A73}" type="presParOf" srcId="{5755C5C5-18ED-44A7-AEAB-255911EBC3AC}" destId="{F505BD63-36BF-4DD8-89EE-745A687C8F84}" srcOrd="1" destOrd="0" presId="urn:microsoft.com/office/officeart/2005/8/layout/orgChart1"/>
    <dgm:cxn modelId="{7BE0D590-3D64-453D-9CCB-D752D0BDF5D6}" type="presParOf" srcId="{0A741D4D-689A-46C5-A365-7272F6ED6FA0}" destId="{403321E9-D8AC-4D78-8386-79AC5599597C}" srcOrd="1" destOrd="0" presId="urn:microsoft.com/office/officeart/2005/8/layout/orgChart1"/>
    <dgm:cxn modelId="{4BB9996C-C0FD-4170-A71D-B7DB3078BA04}" type="presParOf" srcId="{0A741D4D-689A-46C5-A365-7272F6ED6FA0}" destId="{B790E11F-121F-4F0B-B926-BC1A79731D3C}" srcOrd="2" destOrd="0" presId="urn:microsoft.com/office/officeart/2005/8/layout/orgChart1"/>
    <dgm:cxn modelId="{6A50D270-D317-4864-941F-15F046C386D1}" type="presParOf" srcId="{D1A22ADE-2FFE-4D57-88C0-54B3B40C8968}" destId="{FAADB19F-5628-442B-BEC3-D9489C814975}" srcOrd="4" destOrd="0" presId="urn:microsoft.com/office/officeart/2005/8/layout/orgChart1"/>
    <dgm:cxn modelId="{3BA843D6-63E6-40FB-B2AB-8B4A989B70DD}" type="presParOf" srcId="{D1A22ADE-2FFE-4D57-88C0-54B3B40C8968}" destId="{00E5A997-D086-4950-97D1-9C96816F7593}" srcOrd="5" destOrd="0" presId="urn:microsoft.com/office/officeart/2005/8/layout/orgChart1"/>
    <dgm:cxn modelId="{B3C85593-4065-4564-B018-1BFA66761010}" type="presParOf" srcId="{00E5A997-D086-4950-97D1-9C96816F7593}" destId="{E88755DF-427D-4723-8FC6-D8E8433AB5D6}" srcOrd="0" destOrd="0" presId="urn:microsoft.com/office/officeart/2005/8/layout/orgChart1"/>
    <dgm:cxn modelId="{B3583FA8-292D-4F8C-A0BE-94A9C4E01BAF}" type="presParOf" srcId="{E88755DF-427D-4723-8FC6-D8E8433AB5D6}" destId="{42DE372D-16D8-4A3B-AD77-F2C772BFA328}" srcOrd="0" destOrd="0" presId="urn:microsoft.com/office/officeart/2005/8/layout/orgChart1"/>
    <dgm:cxn modelId="{35406025-B6E0-420A-91E6-8C1C6B6A49CD}" type="presParOf" srcId="{E88755DF-427D-4723-8FC6-D8E8433AB5D6}" destId="{2BAC4DD5-AF5B-4D99-B25D-1EED2B7FBBCC}" srcOrd="1" destOrd="0" presId="urn:microsoft.com/office/officeart/2005/8/layout/orgChart1"/>
    <dgm:cxn modelId="{4E009E3A-6EAA-4635-9718-7DEB37465C44}" type="presParOf" srcId="{00E5A997-D086-4950-97D1-9C96816F7593}" destId="{BDC96FA5-A7A1-437F-8883-56A58F98D7CB}" srcOrd="1" destOrd="0" presId="urn:microsoft.com/office/officeart/2005/8/layout/orgChart1"/>
    <dgm:cxn modelId="{40B96909-8402-4B12-86F6-1AC9E4266B35}" type="presParOf" srcId="{00E5A997-D086-4950-97D1-9C96816F7593}" destId="{AB5B17D1-B1A6-4EC7-B839-84C473FD5393}" srcOrd="2" destOrd="0" presId="urn:microsoft.com/office/officeart/2005/8/layout/orgChart1"/>
    <dgm:cxn modelId="{AB69A859-295E-4B0D-9F73-C8A77487B35C}" type="presParOf" srcId="{D1A22ADE-2FFE-4D57-88C0-54B3B40C8968}" destId="{B67F06BA-0FEA-4B4C-8F9D-1CD7AB15DD25}" srcOrd="6" destOrd="0" presId="urn:microsoft.com/office/officeart/2005/8/layout/orgChart1"/>
    <dgm:cxn modelId="{4DF0A0E0-AF4F-4F9D-8B23-D7BCA3280410}" type="presParOf" srcId="{D1A22ADE-2FFE-4D57-88C0-54B3B40C8968}" destId="{375EC6D7-14DE-4283-BFC1-07451AD99BD2}" srcOrd="7" destOrd="0" presId="urn:microsoft.com/office/officeart/2005/8/layout/orgChart1"/>
    <dgm:cxn modelId="{B33126B4-3AB3-43F2-B505-6CD688635B5F}" type="presParOf" srcId="{375EC6D7-14DE-4283-BFC1-07451AD99BD2}" destId="{3A27DCBC-E9A0-44F1-965B-016375F69034}" srcOrd="0" destOrd="0" presId="urn:microsoft.com/office/officeart/2005/8/layout/orgChart1"/>
    <dgm:cxn modelId="{810FAEBB-EBDF-4295-AC2F-3F1021A3BF88}" type="presParOf" srcId="{3A27DCBC-E9A0-44F1-965B-016375F69034}" destId="{CFBB70F7-32DE-4285-85BC-6184AA38D0B2}" srcOrd="0" destOrd="0" presId="urn:microsoft.com/office/officeart/2005/8/layout/orgChart1"/>
    <dgm:cxn modelId="{05489D2C-126A-43F5-A6E7-996D6E053A43}" type="presParOf" srcId="{3A27DCBC-E9A0-44F1-965B-016375F69034}" destId="{ABABC1AE-33F4-4B74-BB83-BED4D1FD6FFB}" srcOrd="1" destOrd="0" presId="urn:microsoft.com/office/officeart/2005/8/layout/orgChart1"/>
    <dgm:cxn modelId="{2B8B95BF-A81F-4256-B3FC-AEC6DA65BB21}" type="presParOf" srcId="{375EC6D7-14DE-4283-BFC1-07451AD99BD2}" destId="{F9B8BEB0-C865-4C4C-966D-7FAD8FA69930}" srcOrd="1" destOrd="0" presId="urn:microsoft.com/office/officeart/2005/8/layout/orgChart1"/>
    <dgm:cxn modelId="{07A12C8A-5432-4567-96CC-69BF1FE02205}" type="presParOf" srcId="{375EC6D7-14DE-4283-BFC1-07451AD99BD2}" destId="{9A6EAADC-1419-419A-96A1-112E6D29C8EA}" srcOrd="2" destOrd="0" presId="urn:microsoft.com/office/officeart/2005/8/layout/orgChart1"/>
    <dgm:cxn modelId="{DB659880-6A28-4472-BBCC-7182461E6D02}" type="presParOf" srcId="{6D4C2C67-0049-4B2E-80C4-FE8BEACCF10A}" destId="{FDE06372-6DBC-4D49-AE90-865DF6AFB49C}" srcOrd="2" destOrd="0" presId="urn:microsoft.com/office/officeart/2005/8/layout/orgChart1"/>
  </dgm:cxnLst>
  <dgm:bg/>
  <dgm:whole/>
</dgm:dataModel>
</file>

<file path=ppt/diagrams/data6.xml><?xml version="1.0" encoding="utf-8"?>
<dgm:dataModel xmlns:dgm="http://schemas.openxmlformats.org/drawingml/2006/diagram" xmlns:a="http://schemas.openxmlformats.org/drawingml/2006/main">
  <dgm:ptLst>
    <dgm:pt modelId="{467217BA-A7E5-4832-9AB3-8F30525A2E80}" type="doc">
      <dgm:prSet loTypeId="urn:microsoft.com/office/officeart/2005/8/layout/orgChart1" loCatId="hierarchy" qsTypeId="urn:microsoft.com/office/officeart/2005/8/quickstyle/simple5" qsCatId="simple" csTypeId="urn:microsoft.com/office/officeart/2005/8/colors/colorful5" csCatId="colorful" phldr="1"/>
      <dgm:spPr/>
      <dgm:t>
        <a:bodyPr/>
        <a:lstStyle/>
        <a:p>
          <a:pPr rtl="1"/>
          <a:endParaRPr lang="fa-IR"/>
        </a:p>
      </dgm:t>
    </dgm:pt>
    <dgm:pt modelId="{C3B22B87-AEDD-497B-BB2B-9212B9A83CAA}">
      <dgm:prSet phldrT="[Text]" custT="1"/>
      <dgm:spPr/>
      <dgm:t>
        <a:bodyPr/>
        <a:lstStyle/>
        <a:p>
          <a:pPr rtl="1"/>
          <a:r>
            <a:rPr lang="fa-IR" sz="5400" b="1" dirty="0" smtClean="0"/>
            <a:t>دفاع</a:t>
          </a:r>
          <a:endParaRPr lang="fa-IR" sz="5400" b="1" dirty="0"/>
        </a:p>
      </dgm:t>
    </dgm:pt>
    <dgm:pt modelId="{E1E616FB-5081-4E28-BB85-0FFEDC24ABD3}" type="parTrans" cxnId="{F9DEEDAC-A06D-42B3-B09D-5879E0B6E8B7}">
      <dgm:prSet/>
      <dgm:spPr/>
      <dgm:t>
        <a:bodyPr/>
        <a:lstStyle/>
        <a:p>
          <a:pPr rtl="1"/>
          <a:endParaRPr lang="fa-IR"/>
        </a:p>
      </dgm:t>
    </dgm:pt>
    <dgm:pt modelId="{E6573117-D4E7-4FE3-857B-4FC343D18BA2}" type="sibTrans" cxnId="{F9DEEDAC-A06D-42B3-B09D-5879E0B6E8B7}">
      <dgm:prSet/>
      <dgm:spPr/>
      <dgm:t>
        <a:bodyPr/>
        <a:lstStyle/>
        <a:p>
          <a:pPr rtl="1"/>
          <a:endParaRPr lang="fa-IR"/>
        </a:p>
      </dgm:t>
    </dgm:pt>
    <dgm:pt modelId="{BFC09A48-0FAD-4276-BFD3-7551BACBB657}" type="asst">
      <dgm:prSet phldrT="[Text]">
        <dgm:style>
          <a:lnRef idx="0">
            <a:schemeClr val="accent6"/>
          </a:lnRef>
          <a:fillRef idx="3">
            <a:schemeClr val="accent6"/>
          </a:fillRef>
          <a:effectRef idx="3">
            <a:schemeClr val="accent6"/>
          </a:effectRef>
          <a:fontRef idx="minor">
            <a:schemeClr val="lt1"/>
          </a:fontRef>
        </dgm:style>
      </dgm:prSet>
      <dgm:spPr/>
      <dgm:t>
        <a:bodyPr/>
        <a:lstStyle/>
        <a:p>
          <a:pPr rtl="1"/>
          <a:r>
            <a:rPr lang="fa-IR" dirty="0" smtClean="0"/>
            <a:t>اختصاصی</a:t>
          </a:r>
          <a:endParaRPr lang="fa-IR" dirty="0"/>
        </a:p>
      </dgm:t>
    </dgm:pt>
    <dgm:pt modelId="{034960EF-4B68-451B-81AF-D391068FBAE6}" type="parTrans" cxnId="{F1E01EB7-B118-46BB-B6A3-358A093F3FBD}">
      <dgm:prSet/>
      <dgm:spPr/>
      <dgm:t>
        <a:bodyPr/>
        <a:lstStyle/>
        <a:p>
          <a:pPr rtl="1"/>
          <a:endParaRPr lang="fa-IR"/>
        </a:p>
      </dgm:t>
    </dgm:pt>
    <dgm:pt modelId="{EC5C03AD-9D28-4D04-9826-FA74864339AB}" type="sibTrans" cxnId="{F1E01EB7-B118-46BB-B6A3-358A093F3FBD}">
      <dgm:prSet/>
      <dgm:spPr/>
      <dgm:t>
        <a:bodyPr/>
        <a:lstStyle/>
        <a:p>
          <a:pPr rtl="1"/>
          <a:endParaRPr lang="fa-IR"/>
        </a:p>
      </dgm:t>
    </dgm:pt>
    <dgm:pt modelId="{6B7B7336-15E6-4E82-8C09-16DA6C5BCEAB}" type="asst">
      <dgm:prSet/>
      <dgm:spPr/>
      <dgm:t>
        <a:bodyPr/>
        <a:lstStyle/>
        <a:p>
          <a:pPr rtl="1"/>
          <a:r>
            <a:rPr lang="fa-IR" b="1" dirty="0" smtClean="0">
              <a:cs typeface="2  Titr" pitchFamily="2" charset="-78"/>
            </a:rPr>
            <a:t>غیر اختصاصی</a:t>
          </a:r>
          <a:endParaRPr lang="fa-IR" b="1" dirty="0">
            <a:cs typeface="2  Titr" pitchFamily="2" charset="-78"/>
          </a:endParaRPr>
        </a:p>
      </dgm:t>
    </dgm:pt>
    <dgm:pt modelId="{CEF90316-F0D4-4206-9866-712ECDC394FA}" type="parTrans" cxnId="{348A4836-8891-4B73-8ACE-0D1A5F3B46CA}">
      <dgm:prSet/>
      <dgm:spPr/>
      <dgm:t>
        <a:bodyPr/>
        <a:lstStyle/>
        <a:p>
          <a:pPr rtl="1"/>
          <a:endParaRPr lang="fa-IR"/>
        </a:p>
      </dgm:t>
    </dgm:pt>
    <dgm:pt modelId="{7157266A-5AD3-488A-AD69-AB236FBA9858}" type="sibTrans" cxnId="{348A4836-8891-4B73-8ACE-0D1A5F3B46CA}">
      <dgm:prSet/>
      <dgm:spPr/>
      <dgm:t>
        <a:bodyPr/>
        <a:lstStyle/>
        <a:p>
          <a:pPr rtl="1"/>
          <a:endParaRPr lang="fa-IR"/>
        </a:p>
      </dgm:t>
    </dgm:pt>
    <dgm:pt modelId="{623C5BDA-07AE-4F58-A040-18EE6A6B5C36}" type="asst">
      <dgm:prSet>
        <dgm:style>
          <a:lnRef idx="0">
            <a:schemeClr val="accent2"/>
          </a:lnRef>
          <a:fillRef idx="3">
            <a:schemeClr val="accent2"/>
          </a:fillRef>
          <a:effectRef idx="3">
            <a:schemeClr val="accent2"/>
          </a:effectRef>
          <a:fontRef idx="minor">
            <a:schemeClr val="lt1"/>
          </a:fontRef>
        </dgm:style>
      </dgm:prSet>
      <dgm:spPr/>
      <dgm:t>
        <a:bodyPr/>
        <a:lstStyle/>
        <a:p>
          <a:pPr rtl="1"/>
          <a:r>
            <a:rPr lang="fa-IR" b="1" dirty="0" smtClean="0">
              <a:cs typeface="2  Titr" pitchFamily="2" charset="-78"/>
            </a:rPr>
            <a:t>خط دوم</a:t>
          </a:r>
          <a:endParaRPr lang="fa-IR" b="1" dirty="0">
            <a:cs typeface="2  Titr" pitchFamily="2" charset="-78"/>
          </a:endParaRPr>
        </a:p>
      </dgm:t>
    </dgm:pt>
    <dgm:pt modelId="{6379A252-3043-4083-9C35-7DF77452A536}" type="parTrans" cxnId="{B68E82F3-3E69-4F5E-B02D-53A2B1AAC9E6}">
      <dgm:prSet/>
      <dgm:spPr/>
      <dgm:t>
        <a:bodyPr/>
        <a:lstStyle/>
        <a:p>
          <a:pPr rtl="1"/>
          <a:endParaRPr lang="fa-IR"/>
        </a:p>
      </dgm:t>
    </dgm:pt>
    <dgm:pt modelId="{3095F4C6-F63D-414C-8BA6-C479FDBC92C8}" type="sibTrans" cxnId="{B68E82F3-3E69-4F5E-B02D-53A2B1AAC9E6}">
      <dgm:prSet/>
      <dgm:spPr/>
      <dgm:t>
        <a:bodyPr/>
        <a:lstStyle/>
        <a:p>
          <a:pPr rtl="1"/>
          <a:endParaRPr lang="fa-IR"/>
        </a:p>
      </dgm:t>
    </dgm:pt>
    <dgm:pt modelId="{A473049B-1EB5-4B79-BE0A-75E662EB9B95}" type="asst">
      <dgm:prSet>
        <dgm:style>
          <a:lnRef idx="0">
            <a:schemeClr val="accent2"/>
          </a:lnRef>
          <a:fillRef idx="3">
            <a:schemeClr val="accent2"/>
          </a:fillRef>
          <a:effectRef idx="3">
            <a:schemeClr val="accent2"/>
          </a:effectRef>
          <a:fontRef idx="minor">
            <a:schemeClr val="lt1"/>
          </a:fontRef>
        </dgm:style>
      </dgm:prSet>
      <dgm:spPr/>
      <dgm:t>
        <a:bodyPr/>
        <a:lstStyle/>
        <a:p>
          <a:pPr rtl="1"/>
          <a:r>
            <a:rPr lang="fa-IR" b="1" dirty="0" smtClean="0">
              <a:cs typeface="2  Titr" pitchFamily="2" charset="-78"/>
            </a:rPr>
            <a:t>خط اول</a:t>
          </a:r>
          <a:endParaRPr lang="fa-IR" b="1" dirty="0">
            <a:cs typeface="2  Titr" pitchFamily="2" charset="-78"/>
          </a:endParaRPr>
        </a:p>
      </dgm:t>
    </dgm:pt>
    <dgm:pt modelId="{56012B44-C2AC-487D-BA84-7D5046408A98}" type="parTrans" cxnId="{F046968B-585A-4938-BF98-E94DA4763593}">
      <dgm:prSet/>
      <dgm:spPr/>
      <dgm:t>
        <a:bodyPr/>
        <a:lstStyle/>
        <a:p>
          <a:pPr rtl="1"/>
          <a:endParaRPr lang="fa-IR"/>
        </a:p>
      </dgm:t>
    </dgm:pt>
    <dgm:pt modelId="{5ECB9362-A066-4CE5-91D4-6364CEB35C39}" type="sibTrans" cxnId="{F046968B-585A-4938-BF98-E94DA4763593}">
      <dgm:prSet/>
      <dgm:spPr/>
      <dgm:t>
        <a:bodyPr/>
        <a:lstStyle/>
        <a:p>
          <a:pPr rtl="1"/>
          <a:endParaRPr lang="fa-IR"/>
        </a:p>
      </dgm:t>
    </dgm:pt>
    <dgm:pt modelId="{C8997E76-97B5-4362-B2E8-573E5968239A}" type="asst">
      <dgm:prSet>
        <dgm:style>
          <a:lnRef idx="0">
            <a:schemeClr val="accent1"/>
          </a:lnRef>
          <a:fillRef idx="3">
            <a:schemeClr val="accent1"/>
          </a:fillRef>
          <a:effectRef idx="3">
            <a:schemeClr val="accent1"/>
          </a:effectRef>
          <a:fontRef idx="minor">
            <a:schemeClr val="lt1"/>
          </a:fontRef>
        </dgm:style>
      </dgm:prSet>
      <dgm:spPr/>
      <dgm:t>
        <a:bodyPr/>
        <a:lstStyle/>
        <a:p>
          <a:pPr rtl="1"/>
          <a:r>
            <a:rPr lang="fa-IR" b="1" dirty="0" smtClean="0">
              <a:cs typeface="2  Titr" pitchFamily="2" charset="-78"/>
            </a:rPr>
            <a:t>لایه های مخاطی</a:t>
          </a:r>
          <a:endParaRPr lang="fa-IR" b="1" dirty="0">
            <a:cs typeface="2  Titr" pitchFamily="2" charset="-78"/>
          </a:endParaRPr>
        </a:p>
      </dgm:t>
    </dgm:pt>
    <dgm:pt modelId="{0911EA3D-FBA9-4530-BAB8-702A70CD662A}" type="parTrans" cxnId="{1814FFEF-A8E6-4EAA-BD65-008658087F65}">
      <dgm:prSet/>
      <dgm:spPr/>
      <dgm:t>
        <a:bodyPr/>
        <a:lstStyle/>
        <a:p>
          <a:pPr rtl="1"/>
          <a:endParaRPr lang="fa-IR"/>
        </a:p>
      </dgm:t>
    </dgm:pt>
    <dgm:pt modelId="{A7176D99-B5B2-46BE-961F-5680F3785EB4}" type="sibTrans" cxnId="{1814FFEF-A8E6-4EAA-BD65-008658087F65}">
      <dgm:prSet/>
      <dgm:spPr/>
      <dgm:t>
        <a:bodyPr/>
        <a:lstStyle/>
        <a:p>
          <a:pPr rtl="1"/>
          <a:endParaRPr lang="fa-IR"/>
        </a:p>
      </dgm:t>
    </dgm:pt>
    <dgm:pt modelId="{882F98D1-0BA4-4EB5-8C44-03F619F700F3}" type="asst">
      <dgm:prSet>
        <dgm:style>
          <a:lnRef idx="0">
            <a:schemeClr val="accent1"/>
          </a:lnRef>
          <a:fillRef idx="3">
            <a:schemeClr val="accent1"/>
          </a:fillRef>
          <a:effectRef idx="3">
            <a:schemeClr val="accent1"/>
          </a:effectRef>
          <a:fontRef idx="minor">
            <a:schemeClr val="lt1"/>
          </a:fontRef>
        </dgm:style>
      </dgm:prSet>
      <dgm:spPr/>
      <dgm:t>
        <a:bodyPr/>
        <a:lstStyle/>
        <a:p>
          <a:pPr rtl="1"/>
          <a:r>
            <a:rPr lang="fa-IR" b="1" dirty="0" smtClean="0">
              <a:cs typeface="2  Titr" pitchFamily="2" charset="-78"/>
            </a:rPr>
            <a:t>پوست</a:t>
          </a:r>
          <a:endParaRPr lang="fa-IR" b="1" dirty="0">
            <a:cs typeface="2  Titr" pitchFamily="2" charset="-78"/>
          </a:endParaRPr>
        </a:p>
      </dgm:t>
    </dgm:pt>
    <dgm:pt modelId="{4E5462AA-3CE2-454C-AFDC-CA0F4157B944}" type="parTrans" cxnId="{04B5E39A-0836-4C8A-A98A-C8F1209C512F}">
      <dgm:prSet/>
      <dgm:spPr/>
      <dgm:t>
        <a:bodyPr/>
        <a:lstStyle/>
        <a:p>
          <a:pPr rtl="1"/>
          <a:endParaRPr lang="fa-IR"/>
        </a:p>
      </dgm:t>
    </dgm:pt>
    <dgm:pt modelId="{6620DF2E-A62F-460D-B187-D775B3C8FB6E}" type="sibTrans" cxnId="{04B5E39A-0836-4C8A-A98A-C8F1209C512F}">
      <dgm:prSet/>
      <dgm:spPr/>
      <dgm:t>
        <a:bodyPr/>
        <a:lstStyle/>
        <a:p>
          <a:pPr rtl="1"/>
          <a:endParaRPr lang="fa-IR"/>
        </a:p>
      </dgm:t>
    </dgm:pt>
    <dgm:pt modelId="{B563A856-AE73-4E8A-924B-17D7D88693A9}"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تب</a:t>
          </a:r>
          <a:endParaRPr lang="fa-IR" b="1" dirty="0">
            <a:cs typeface="2  Titr" pitchFamily="2" charset="-78"/>
          </a:endParaRPr>
        </a:p>
      </dgm:t>
    </dgm:pt>
    <dgm:pt modelId="{3B8A4A9F-5E93-4E79-B007-93C888B51326}" type="parTrans" cxnId="{BF0FF0E0-9F8F-40A0-B751-28EAB331EDE6}">
      <dgm:prSet/>
      <dgm:spPr/>
      <dgm:t>
        <a:bodyPr/>
        <a:lstStyle/>
        <a:p>
          <a:pPr rtl="1"/>
          <a:endParaRPr lang="fa-IR"/>
        </a:p>
      </dgm:t>
    </dgm:pt>
    <dgm:pt modelId="{C49AC09A-1685-491A-AAC1-F03AE0070696}" type="sibTrans" cxnId="{BF0FF0E0-9F8F-40A0-B751-28EAB331EDE6}">
      <dgm:prSet/>
      <dgm:spPr/>
      <dgm:t>
        <a:bodyPr/>
        <a:lstStyle/>
        <a:p>
          <a:pPr rtl="1"/>
          <a:endParaRPr lang="fa-IR"/>
        </a:p>
      </dgm:t>
    </dgm:pt>
    <dgm:pt modelId="{C4537B07-3F6D-41CB-9267-AAB303C0022C}"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dirty="0" smtClean="0">
              <a:cs typeface="2  Titr" pitchFamily="2" charset="-78"/>
            </a:rPr>
            <a:t>پاسخ التهابی</a:t>
          </a:r>
          <a:endParaRPr lang="fa-IR" dirty="0">
            <a:cs typeface="2  Titr" pitchFamily="2" charset="-78"/>
          </a:endParaRPr>
        </a:p>
      </dgm:t>
    </dgm:pt>
    <dgm:pt modelId="{A442CBEF-995D-487C-9E00-2E19032AB0BD}" type="parTrans" cxnId="{375F4B37-4F17-4766-B8EF-12AD3D6B0AC7}">
      <dgm:prSet/>
      <dgm:spPr/>
      <dgm:t>
        <a:bodyPr/>
        <a:lstStyle/>
        <a:p>
          <a:pPr rtl="1"/>
          <a:endParaRPr lang="fa-IR"/>
        </a:p>
      </dgm:t>
    </dgm:pt>
    <dgm:pt modelId="{5104ACBE-8315-4B6C-9C3E-E31E2FFF3125}" type="sibTrans" cxnId="{375F4B37-4F17-4766-B8EF-12AD3D6B0AC7}">
      <dgm:prSet/>
      <dgm:spPr/>
      <dgm:t>
        <a:bodyPr/>
        <a:lstStyle/>
        <a:p>
          <a:pPr rtl="1"/>
          <a:endParaRPr lang="fa-IR"/>
        </a:p>
      </dgm:t>
    </dgm:pt>
    <dgm:pt modelId="{5E6315AD-F3EF-4B57-96A6-BF3C96973455}"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پروتئین ها</a:t>
          </a:r>
          <a:endParaRPr lang="fa-IR" b="1" dirty="0">
            <a:cs typeface="2  Titr" pitchFamily="2" charset="-78"/>
          </a:endParaRPr>
        </a:p>
      </dgm:t>
    </dgm:pt>
    <dgm:pt modelId="{52BC087C-9768-4E1A-AB60-BBC8E68D947E}" type="parTrans" cxnId="{DC7B3B20-4827-43C4-8A04-3B8B05F0B6EF}">
      <dgm:prSet/>
      <dgm:spPr/>
      <dgm:t>
        <a:bodyPr/>
        <a:lstStyle/>
        <a:p>
          <a:pPr rtl="1"/>
          <a:endParaRPr lang="fa-IR"/>
        </a:p>
      </dgm:t>
    </dgm:pt>
    <dgm:pt modelId="{0EB24983-7B35-42CA-A078-0D4C7D4C754B}" type="sibTrans" cxnId="{DC7B3B20-4827-43C4-8A04-3B8B05F0B6EF}">
      <dgm:prSet/>
      <dgm:spPr/>
      <dgm:t>
        <a:bodyPr/>
        <a:lstStyle/>
        <a:p>
          <a:pPr rtl="1"/>
          <a:endParaRPr lang="fa-IR"/>
        </a:p>
      </dgm:t>
    </dgm:pt>
    <dgm:pt modelId="{2DF75DF5-FE44-4A78-949B-94CA88A89BBB}"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گلبول های سفید</a:t>
          </a:r>
          <a:endParaRPr lang="fa-IR" b="1" dirty="0">
            <a:cs typeface="2  Titr" pitchFamily="2" charset="-78"/>
          </a:endParaRPr>
        </a:p>
      </dgm:t>
    </dgm:pt>
    <dgm:pt modelId="{92F9BF55-A240-41FE-BA1E-3B30F0C0EA3A}" type="parTrans" cxnId="{EF5610F9-A625-45BA-8B34-1087FF9E1EF3}">
      <dgm:prSet/>
      <dgm:spPr/>
      <dgm:t>
        <a:bodyPr/>
        <a:lstStyle/>
        <a:p>
          <a:pPr rtl="1"/>
          <a:endParaRPr lang="fa-IR"/>
        </a:p>
      </dgm:t>
    </dgm:pt>
    <dgm:pt modelId="{63B0C9F7-EC3C-4F84-87C7-DDA0B9D1B9A4}" type="sibTrans" cxnId="{EF5610F9-A625-45BA-8B34-1087FF9E1EF3}">
      <dgm:prSet/>
      <dgm:spPr/>
      <dgm:t>
        <a:bodyPr/>
        <a:lstStyle/>
        <a:p>
          <a:pPr rtl="1"/>
          <a:endParaRPr lang="fa-IR"/>
        </a:p>
      </dgm:t>
    </dgm:pt>
    <dgm:pt modelId="{1BCE230F-6EB0-4B71-9252-E200F5BDC44B}" type="asst">
      <dgm:prSet>
        <dgm:style>
          <a:lnRef idx="0">
            <a:schemeClr val="accent5"/>
          </a:lnRef>
          <a:fillRef idx="3">
            <a:schemeClr val="accent5"/>
          </a:fillRef>
          <a:effectRef idx="3">
            <a:schemeClr val="accent5"/>
          </a:effectRef>
          <a:fontRef idx="minor">
            <a:schemeClr val="lt1"/>
          </a:fontRef>
        </dgm:style>
      </dgm:prSet>
      <dgm:spPr/>
      <dgm:t>
        <a:bodyPr/>
        <a:lstStyle/>
        <a:p>
          <a:pPr rtl="1"/>
          <a:r>
            <a:rPr lang="fa-IR" dirty="0" smtClean="0"/>
            <a:t>لیمنی سلولی</a:t>
          </a:r>
          <a:endParaRPr lang="fa-IR" dirty="0"/>
        </a:p>
      </dgm:t>
    </dgm:pt>
    <dgm:pt modelId="{4DB02566-A41A-4045-9EB7-AC04227B5F2D}" type="parTrans" cxnId="{7EB00921-33DD-4AA6-8DEB-0EFD78E01051}">
      <dgm:prSet/>
      <dgm:spPr/>
      <dgm:t>
        <a:bodyPr/>
        <a:lstStyle/>
        <a:p>
          <a:pPr rtl="1"/>
          <a:endParaRPr lang="fa-IR"/>
        </a:p>
      </dgm:t>
    </dgm:pt>
    <dgm:pt modelId="{79BCCD7C-AAF4-41A5-B345-46195EFB3A7B}" type="sibTrans" cxnId="{7EB00921-33DD-4AA6-8DEB-0EFD78E01051}">
      <dgm:prSet/>
      <dgm:spPr/>
      <dgm:t>
        <a:bodyPr/>
        <a:lstStyle/>
        <a:p>
          <a:pPr rtl="1"/>
          <a:endParaRPr lang="fa-IR"/>
        </a:p>
      </dgm:t>
    </dgm:pt>
    <dgm:pt modelId="{EA47FAEE-8858-4747-BE9A-1C5E68D98B7B}" type="asst">
      <dgm:prSet>
        <dgm:style>
          <a:lnRef idx="0">
            <a:schemeClr val="accent5"/>
          </a:lnRef>
          <a:fillRef idx="3">
            <a:schemeClr val="accent5"/>
          </a:fillRef>
          <a:effectRef idx="3">
            <a:schemeClr val="accent5"/>
          </a:effectRef>
          <a:fontRef idx="minor">
            <a:schemeClr val="lt1"/>
          </a:fontRef>
        </dgm:style>
      </dgm:prSet>
      <dgm:spPr/>
      <dgm:t>
        <a:bodyPr/>
        <a:lstStyle/>
        <a:p>
          <a:pPr rtl="1"/>
          <a:r>
            <a:rPr lang="fa-IR" dirty="0" smtClean="0"/>
            <a:t>ایمنی همورال</a:t>
          </a:r>
          <a:endParaRPr lang="fa-IR" dirty="0"/>
        </a:p>
      </dgm:t>
    </dgm:pt>
    <dgm:pt modelId="{01703A19-7406-4A4F-A46A-27CF782279D3}" type="parTrans" cxnId="{D45DE413-5F14-489D-83F1-22DC7A1BF422}">
      <dgm:prSet/>
      <dgm:spPr/>
      <dgm:t>
        <a:bodyPr/>
        <a:lstStyle/>
        <a:p>
          <a:pPr rtl="1"/>
          <a:endParaRPr lang="fa-IR"/>
        </a:p>
      </dgm:t>
    </dgm:pt>
    <dgm:pt modelId="{BD7B9567-99D9-434D-B2E8-FC88B44FC90E}" type="sibTrans" cxnId="{D45DE413-5F14-489D-83F1-22DC7A1BF422}">
      <dgm:prSet/>
      <dgm:spPr/>
      <dgm:t>
        <a:bodyPr/>
        <a:lstStyle/>
        <a:p>
          <a:pPr rtl="1"/>
          <a:endParaRPr lang="fa-IR"/>
        </a:p>
      </dgm:t>
    </dgm:pt>
    <dgm:pt modelId="{F5EBCF08-D6AB-46CD-B658-1C5DD25BF3D9}">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solidFill>
                <a:schemeClr val="bg1"/>
              </a:solidFill>
              <a:cs typeface="2  Titr" pitchFamily="2" charset="-78"/>
            </a:rPr>
            <a:t>بیگانه خوارها</a:t>
          </a:r>
          <a:endParaRPr lang="fa-IR" b="1" dirty="0">
            <a:solidFill>
              <a:schemeClr val="bg1"/>
            </a:solidFill>
            <a:cs typeface="2  Titr" pitchFamily="2" charset="-78"/>
          </a:endParaRPr>
        </a:p>
      </dgm:t>
    </dgm:pt>
    <dgm:pt modelId="{BE07D4B4-D6F8-486B-9028-909E2BB21996}" type="parTrans" cxnId="{2BA9105C-DE66-48A7-B27E-DEDC3FF340B2}">
      <dgm:prSet/>
      <dgm:spPr/>
      <dgm:t>
        <a:bodyPr/>
        <a:lstStyle/>
        <a:p>
          <a:pPr rtl="1"/>
          <a:endParaRPr lang="fa-IR"/>
        </a:p>
      </dgm:t>
    </dgm:pt>
    <dgm:pt modelId="{72BC7112-1CED-45B8-9C55-C5462BA192A2}" type="sibTrans" cxnId="{2BA9105C-DE66-48A7-B27E-DEDC3FF340B2}">
      <dgm:prSet/>
      <dgm:spPr/>
      <dgm:t>
        <a:bodyPr/>
        <a:lstStyle/>
        <a:p>
          <a:pPr rtl="1"/>
          <a:endParaRPr lang="fa-IR"/>
        </a:p>
      </dgm:t>
    </dgm:pt>
    <dgm:pt modelId="{58940AC1-5720-4932-B2F2-FC53F83D71B7}" type="pres">
      <dgm:prSet presAssocID="{467217BA-A7E5-4832-9AB3-8F30525A2E80}" presName="hierChild1" presStyleCnt="0">
        <dgm:presLayoutVars>
          <dgm:orgChart val="1"/>
          <dgm:chPref val="1"/>
          <dgm:dir/>
          <dgm:animOne val="branch"/>
          <dgm:animLvl val="lvl"/>
          <dgm:resizeHandles/>
        </dgm:presLayoutVars>
      </dgm:prSet>
      <dgm:spPr/>
      <dgm:t>
        <a:bodyPr/>
        <a:lstStyle/>
        <a:p>
          <a:pPr rtl="1"/>
          <a:endParaRPr lang="fa-IR"/>
        </a:p>
      </dgm:t>
    </dgm:pt>
    <dgm:pt modelId="{5DFF2BF5-94B2-4837-8D0F-F2B23DFD590F}" type="pres">
      <dgm:prSet presAssocID="{C3B22B87-AEDD-497B-BB2B-9212B9A83CAA}" presName="hierRoot1" presStyleCnt="0">
        <dgm:presLayoutVars>
          <dgm:hierBranch val="init"/>
        </dgm:presLayoutVars>
      </dgm:prSet>
      <dgm:spPr/>
    </dgm:pt>
    <dgm:pt modelId="{EB55C40C-1C15-4EAC-94CD-63C49C3756CD}" type="pres">
      <dgm:prSet presAssocID="{C3B22B87-AEDD-497B-BB2B-9212B9A83CAA}" presName="rootComposite1" presStyleCnt="0"/>
      <dgm:spPr/>
    </dgm:pt>
    <dgm:pt modelId="{AF05178E-94BB-42C3-BE11-5A637C6C8692}" type="pres">
      <dgm:prSet presAssocID="{C3B22B87-AEDD-497B-BB2B-9212B9A83CAA}" presName="rootText1" presStyleLbl="node0" presStyleIdx="0" presStyleCnt="1" custScaleX="164841" custScaleY="137452" custLinFactNeighborX="43592" custLinFactNeighborY="38581">
        <dgm:presLayoutVars>
          <dgm:chPref val="3"/>
        </dgm:presLayoutVars>
      </dgm:prSet>
      <dgm:spPr/>
      <dgm:t>
        <a:bodyPr/>
        <a:lstStyle/>
        <a:p>
          <a:pPr rtl="1"/>
          <a:endParaRPr lang="fa-IR"/>
        </a:p>
      </dgm:t>
    </dgm:pt>
    <dgm:pt modelId="{6356DA17-E454-40D4-91CC-4987B7CF39EE}" type="pres">
      <dgm:prSet presAssocID="{C3B22B87-AEDD-497B-BB2B-9212B9A83CAA}" presName="rootConnector1" presStyleLbl="node1" presStyleIdx="0" presStyleCnt="0"/>
      <dgm:spPr/>
      <dgm:t>
        <a:bodyPr/>
        <a:lstStyle/>
        <a:p>
          <a:pPr rtl="1"/>
          <a:endParaRPr lang="fa-IR"/>
        </a:p>
      </dgm:t>
    </dgm:pt>
    <dgm:pt modelId="{716B590B-2F0F-4056-87B5-D212D7E0DEC6}" type="pres">
      <dgm:prSet presAssocID="{C3B22B87-AEDD-497B-BB2B-9212B9A83CAA}" presName="hierChild2" presStyleCnt="0"/>
      <dgm:spPr/>
    </dgm:pt>
    <dgm:pt modelId="{804D0152-4105-4362-BC4E-925A0301A927}" type="pres">
      <dgm:prSet presAssocID="{C3B22B87-AEDD-497B-BB2B-9212B9A83CAA}" presName="hierChild3" presStyleCnt="0"/>
      <dgm:spPr/>
    </dgm:pt>
    <dgm:pt modelId="{A9AC5BB2-3C65-46A8-B87C-40EC2B6B0408}" type="pres">
      <dgm:prSet presAssocID="{034960EF-4B68-451B-81AF-D391068FBAE6}" presName="Name111" presStyleLbl="parChTrans1D2" presStyleIdx="0" presStyleCnt="2"/>
      <dgm:spPr/>
      <dgm:t>
        <a:bodyPr/>
        <a:lstStyle/>
        <a:p>
          <a:pPr rtl="1"/>
          <a:endParaRPr lang="fa-IR"/>
        </a:p>
      </dgm:t>
    </dgm:pt>
    <dgm:pt modelId="{FE0F1328-E898-47A2-89C8-D11CBA1BF549}" type="pres">
      <dgm:prSet presAssocID="{BFC09A48-0FAD-4276-BFD3-7551BACBB657}" presName="hierRoot3" presStyleCnt="0">
        <dgm:presLayoutVars>
          <dgm:hierBranch val="init"/>
        </dgm:presLayoutVars>
      </dgm:prSet>
      <dgm:spPr/>
    </dgm:pt>
    <dgm:pt modelId="{9DAA00A7-78B6-4CBC-92BA-AA178A45A9A3}" type="pres">
      <dgm:prSet presAssocID="{BFC09A48-0FAD-4276-BFD3-7551BACBB657}" presName="rootComposite3" presStyleCnt="0"/>
      <dgm:spPr/>
    </dgm:pt>
    <dgm:pt modelId="{1D10DED4-B911-458B-B9FE-1870C7C11B95}" type="pres">
      <dgm:prSet presAssocID="{BFC09A48-0FAD-4276-BFD3-7551BACBB657}" presName="rootText3" presStyleLbl="asst1" presStyleIdx="0" presStyleCnt="12">
        <dgm:presLayoutVars>
          <dgm:chPref val="3"/>
        </dgm:presLayoutVars>
      </dgm:prSet>
      <dgm:spPr/>
      <dgm:t>
        <a:bodyPr/>
        <a:lstStyle/>
        <a:p>
          <a:pPr rtl="1"/>
          <a:endParaRPr lang="fa-IR"/>
        </a:p>
      </dgm:t>
    </dgm:pt>
    <dgm:pt modelId="{3539726F-5A19-4066-ADBC-E234BB8FED7B}" type="pres">
      <dgm:prSet presAssocID="{BFC09A48-0FAD-4276-BFD3-7551BACBB657}" presName="rootConnector3" presStyleLbl="asst1" presStyleIdx="0" presStyleCnt="12"/>
      <dgm:spPr/>
      <dgm:t>
        <a:bodyPr/>
        <a:lstStyle/>
        <a:p>
          <a:pPr rtl="1"/>
          <a:endParaRPr lang="fa-IR"/>
        </a:p>
      </dgm:t>
    </dgm:pt>
    <dgm:pt modelId="{3F40D549-7445-4FA2-9D26-0F9A8BAAD0EB}" type="pres">
      <dgm:prSet presAssocID="{BFC09A48-0FAD-4276-BFD3-7551BACBB657}" presName="hierChild6" presStyleCnt="0"/>
      <dgm:spPr/>
    </dgm:pt>
    <dgm:pt modelId="{90E125CF-DAC2-4CC9-BEC2-E17BE3BB5342}" type="pres">
      <dgm:prSet presAssocID="{BFC09A48-0FAD-4276-BFD3-7551BACBB657}" presName="hierChild7" presStyleCnt="0"/>
      <dgm:spPr/>
    </dgm:pt>
    <dgm:pt modelId="{4E5BC4C1-BE2B-4BF9-BCD3-9DFA0217EF74}" type="pres">
      <dgm:prSet presAssocID="{4DB02566-A41A-4045-9EB7-AC04227B5F2D}" presName="Name111" presStyleLbl="parChTrans1D3" presStyleIdx="0" presStyleCnt="4"/>
      <dgm:spPr/>
      <dgm:t>
        <a:bodyPr/>
        <a:lstStyle/>
        <a:p>
          <a:pPr rtl="1"/>
          <a:endParaRPr lang="fa-IR"/>
        </a:p>
      </dgm:t>
    </dgm:pt>
    <dgm:pt modelId="{D5A92F4A-1095-4C44-933E-5F7364C8B786}" type="pres">
      <dgm:prSet presAssocID="{1BCE230F-6EB0-4B71-9252-E200F5BDC44B}" presName="hierRoot3" presStyleCnt="0">
        <dgm:presLayoutVars>
          <dgm:hierBranch val="init"/>
        </dgm:presLayoutVars>
      </dgm:prSet>
      <dgm:spPr/>
    </dgm:pt>
    <dgm:pt modelId="{6BA4EC06-ADA9-4A0F-A1ED-8B542EE20D2B}" type="pres">
      <dgm:prSet presAssocID="{1BCE230F-6EB0-4B71-9252-E200F5BDC44B}" presName="rootComposite3" presStyleCnt="0"/>
      <dgm:spPr/>
    </dgm:pt>
    <dgm:pt modelId="{636A429A-9550-4915-B2B3-C5FFD703CDA6}" type="pres">
      <dgm:prSet presAssocID="{1BCE230F-6EB0-4B71-9252-E200F5BDC44B}" presName="rootText3" presStyleLbl="asst1" presStyleIdx="1" presStyleCnt="12">
        <dgm:presLayoutVars>
          <dgm:chPref val="3"/>
        </dgm:presLayoutVars>
      </dgm:prSet>
      <dgm:spPr/>
      <dgm:t>
        <a:bodyPr/>
        <a:lstStyle/>
        <a:p>
          <a:pPr rtl="1"/>
          <a:endParaRPr lang="fa-IR"/>
        </a:p>
      </dgm:t>
    </dgm:pt>
    <dgm:pt modelId="{399DC870-8841-455F-80B7-E7ECAE03894A}" type="pres">
      <dgm:prSet presAssocID="{1BCE230F-6EB0-4B71-9252-E200F5BDC44B}" presName="rootConnector3" presStyleLbl="asst1" presStyleIdx="1" presStyleCnt="12"/>
      <dgm:spPr/>
      <dgm:t>
        <a:bodyPr/>
        <a:lstStyle/>
        <a:p>
          <a:pPr rtl="1"/>
          <a:endParaRPr lang="fa-IR"/>
        </a:p>
      </dgm:t>
    </dgm:pt>
    <dgm:pt modelId="{C2B693CA-7FD5-4DD0-BEBA-94495CB175DF}" type="pres">
      <dgm:prSet presAssocID="{1BCE230F-6EB0-4B71-9252-E200F5BDC44B}" presName="hierChild6" presStyleCnt="0"/>
      <dgm:spPr/>
    </dgm:pt>
    <dgm:pt modelId="{476064BF-CEC6-48AA-963F-984066D49D1F}" type="pres">
      <dgm:prSet presAssocID="{1BCE230F-6EB0-4B71-9252-E200F5BDC44B}" presName="hierChild7" presStyleCnt="0"/>
      <dgm:spPr/>
    </dgm:pt>
    <dgm:pt modelId="{1925EF47-935C-43AA-8014-573ED4ED4226}" type="pres">
      <dgm:prSet presAssocID="{01703A19-7406-4A4F-A46A-27CF782279D3}" presName="Name111" presStyleLbl="parChTrans1D3" presStyleIdx="1" presStyleCnt="4"/>
      <dgm:spPr/>
      <dgm:t>
        <a:bodyPr/>
        <a:lstStyle/>
        <a:p>
          <a:pPr rtl="1"/>
          <a:endParaRPr lang="fa-IR"/>
        </a:p>
      </dgm:t>
    </dgm:pt>
    <dgm:pt modelId="{9D552E96-6099-41F4-BEC7-21E50F459A87}" type="pres">
      <dgm:prSet presAssocID="{EA47FAEE-8858-4747-BE9A-1C5E68D98B7B}" presName="hierRoot3" presStyleCnt="0">
        <dgm:presLayoutVars>
          <dgm:hierBranch val="init"/>
        </dgm:presLayoutVars>
      </dgm:prSet>
      <dgm:spPr/>
    </dgm:pt>
    <dgm:pt modelId="{3B8EA483-00FE-4373-BAC1-2A5F9CDC380C}" type="pres">
      <dgm:prSet presAssocID="{EA47FAEE-8858-4747-BE9A-1C5E68D98B7B}" presName="rootComposite3" presStyleCnt="0"/>
      <dgm:spPr/>
    </dgm:pt>
    <dgm:pt modelId="{0074FF55-9517-4222-9D90-58F757A79521}" type="pres">
      <dgm:prSet presAssocID="{EA47FAEE-8858-4747-BE9A-1C5E68D98B7B}" presName="rootText3" presStyleLbl="asst1" presStyleIdx="2" presStyleCnt="12">
        <dgm:presLayoutVars>
          <dgm:chPref val="3"/>
        </dgm:presLayoutVars>
      </dgm:prSet>
      <dgm:spPr/>
      <dgm:t>
        <a:bodyPr/>
        <a:lstStyle/>
        <a:p>
          <a:pPr rtl="1"/>
          <a:endParaRPr lang="fa-IR"/>
        </a:p>
      </dgm:t>
    </dgm:pt>
    <dgm:pt modelId="{F7B53207-169C-4347-AD27-ADA580CA7DC6}" type="pres">
      <dgm:prSet presAssocID="{EA47FAEE-8858-4747-BE9A-1C5E68D98B7B}" presName="rootConnector3" presStyleLbl="asst1" presStyleIdx="2" presStyleCnt="12"/>
      <dgm:spPr/>
      <dgm:t>
        <a:bodyPr/>
        <a:lstStyle/>
        <a:p>
          <a:pPr rtl="1"/>
          <a:endParaRPr lang="fa-IR"/>
        </a:p>
      </dgm:t>
    </dgm:pt>
    <dgm:pt modelId="{C4A47FA2-1786-432C-8C22-EAA22BC4C08D}" type="pres">
      <dgm:prSet presAssocID="{EA47FAEE-8858-4747-BE9A-1C5E68D98B7B}" presName="hierChild6" presStyleCnt="0"/>
      <dgm:spPr/>
    </dgm:pt>
    <dgm:pt modelId="{D7275ACD-913F-4527-9D1C-7C3A14D8A4D8}" type="pres">
      <dgm:prSet presAssocID="{EA47FAEE-8858-4747-BE9A-1C5E68D98B7B}" presName="hierChild7" presStyleCnt="0"/>
      <dgm:spPr/>
    </dgm:pt>
    <dgm:pt modelId="{D3580CD4-30FC-48F7-8A11-C65F8E7C151B}" type="pres">
      <dgm:prSet presAssocID="{CEF90316-F0D4-4206-9866-712ECDC394FA}" presName="Name111" presStyleLbl="parChTrans1D2" presStyleIdx="1" presStyleCnt="2"/>
      <dgm:spPr/>
      <dgm:t>
        <a:bodyPr/>
        <a:lstStyle/>
        <a:p>
          <a:pPr rtl="1"/>
          <a:endParaRPr lang="fa-IR"/>
        </a:p>
      </dgm:t>
    </dgm:pt>
    <dgm:pt modelId="{39D0A33F-0786-45C4-8E12-F3D890AEAF07}" type="pres">
      <dgm:prSet presAssocID="{6B7B7336-15E6-4E82-8C09-16DA6C5BCEAB}" presName="hierRoot3" presStyleCnt="0">
        <dgm:presLayoutVars>
          <dgm:hierBranch val="init"/>
        </dgm:presLayoutVars>
      </dgm:prSet>
      <dgm:spPr/>
    </dgm:pt>
    <dgm:pt modelId="{91539F25-50C7-4418-89AB-6B9F1BD8A8EB}" type="pres">
      <dgm:prSet presAssocID="{6B7B7336-15E6-4E82-8C09-16DA6C5BCEAB}" presName="rootComposite3" presStyleCnt="0"/>
      <dgm:spPr/>
    </dgm:pt>
    <dgm:pt modelId="{2233C339-65FE-432B-9A28-A9B3C7B6B284}" type="pres">
      <dgm:prSet presAssocID="{6B7B7336-15E6-4E82-8C09-16DA6C5BCEAB}" presName="rootText3" presStyleLbl="asst1" presStyleIdx="3" presStyleCnt="12">
        <dgm:presLayoutVars>
          <dgm:chPref val="3"/>
        </dgm:presLayoutVars>
      </dgm:prSet>
      <dgm:spPr/>
      <dgm:t>
        <a:bodyPr/>
        <a:lstStyle/>
        <a:p>
          <a:pPr rtl="1"/>
          <a:endParaRPr lang="fa-IR"/>
        </a:p>
      </dgm:t>
    </dgm:pt>
    <dgm:pt modelId="{CB312506-F7B6-43C0-9594-8F0F478427B6}" type="pres">
      <dgm:prSet presAssocID="{6B7B7336-15E6-4E82-8C09-16DA6C5BCEAB}" presName="rootConnector3" presStyleLbl="asst1" presStyleIdx="3" presStyleCnt="12"/>
      <dgm:spPr/>
      <dgm:t>
        <a:bodyPr/>
        <a:lstStyle/>
        <a:p>
          <a:pPr rtl="1"/>
          <a:endParaRPr lang="fa-IR"/>
        </a:p>
      </dgm:t>
    </dgm:pt>
    <dgm:pt modelId="{DAF1F241-0E87-48C9-B8AE-6AA187EE6AAD}" type="pres">
      <dgm:prSet presAssocID="{6B7B7336-15E6-4E82-8C09-16DA6C5BCEAB}" presName="hierChild6" presStyleCnt="0"/>
      <dgm:spPr/>
    </dgm:pt>
    <dgm:pt modelId="{0AC7AED1-2CFC-451A-ABFB-E2E3D43B2337}" type="pres">
      <dgm:prSet presAssocID="{6B7B7336-15E6-4E82-8C09-16DA6C5BCEAB}" presName="hierChild7" presStyleCnt="0"/>
      <dgm:spPr/>
    </dgm:pt>
    <dgm:pt modelId="{26C8F554-5137-4B65-ADF2-687C71F1E339}" type="pres">
      <dgm:prSet presAssocID="{6379A252-3043-4083-9C35-7DF77452A536}" presName="Name111" presStyleLbl="parChTrans1D3" presStyleIdx="2" presStyleCnt="4"/>
      <dgm:spPr/>
      <dgm:t>
        <a:bodyPr/>
        <a:lstStyle/>
        <a:p>
          <a:pPr rtl="1"/>
          <a:endParaRPr lang="fa-IR"/>
        </a:p>
      </dgm:t>
    </dgm:pt>
    <dgm:pt modelId="{F69CB29D-B3A7-44F9-B7B5-72BE0E13E5F3}" type="pres">
      <dgm:prSet presAssocID="{623C5BDA-07AE-4F58-A040-18EE6A6B5C36}" presName="hierRoot3" presStyleCnt="0">
        <dgm:presLayoutVars>
          <dgm:hierBranch val="init"/>
        </dgm:presLayoutVars>
      </dgm:prSet>
      <dgm:spPr/>
    </dgm:pt>
    <dgm:pt modelId="{98887E7C-F7A6-4A28-934D-E9741DE480FA}" type="pres">
      <dgm:prSet presAssocID="{623C5BDA-07AE-4F58-A040-18EE6A6B5C36}" presName="rootComposite3" presStyleCnt="0"/>
      <dgm:spPr/>
    </dgm:pt>
    <dgm:pt modelId="{06A49A34-0198-4E2C-A0F6-9D4D5E7F4670}" type="pres">
      <dgm:prSet presAssocID="{623C5BDA-07AE-4F58-A040-18EE6A6B5C36}" presName="rootText3" presStyleLbl="asst1" presStyleIdx="4" presStyleCnt="12" custLinFactNeighborX="981" custLinFactNeighborY="-4760">
        <dgm:presLayoutVars>
          <dgm:chPref val="3"/>
        </dgm:presLayoutVars>
      </dgm:prSet>
      <dgm:spPr/>
      <dgm:t>
        <a:bodyPr/>
        <a:lstStyle/>
        <a:p>
          <a:pPr rtl="1"/>
          <a:endParaRPr lang="fa-IR"/>
        </a:p>
      </dgm:t>
    </dgm:pt>
    <dgm:pt modelId="{C1B30023-9675-43E1-BD50-6C0A4F9D3371}" type="pres">
      <dgm:prSet presAssocID="{623C5BDA-07AE-4F58-A040-18EE6A6B5C36}" presName="rootConnector3" presStyleLbl="asst1" presStyleIdx="4" presStyleCnt="12"/>
      <dgm:spPr/>
      <dgm:t>
        <a:bodyPr/>
        <a:lstStyle/>
        <a:p>
          <a:pPr rtl="1"/>
          <a:endParaRPr lang="fa-IR"/>
        </a:p>
      </dgm:t>
    </dgm:pt>
    <dgm:pt modelId="{1AB21A1B-9FC6-439E-88AC-8384A504EC2F}" type="pres">
      <dgm:prSet presAssocID="{623C5BDA-07AE-4F58-A040-18EE6A6B5C36}" presName="hierChild6" presStyleCnt="0"/>
      <dgm:spPr/>
    </dgm:pt>
    <dgm:pt modelId="{0FE00B0F-F50B-40AD-8F89-C59D7089E257}" type="pres">
      <dgm:prSet presAssocID="{BE07D4B4-D6F8-486B-9028-909E2BB21996}" presName="Name37" presStyleLbl="parChTrans1D4" presStyleIdx="0" presStyleCnt="7"/>
      <dgm:spPr/>
      <dgm:t>
        <a:bodyPr/>
        <a:lstStyle/>
        <a:p>
          <a:pPr rtl="1"/>
          <a:endParaRPr lang="fa-IR"/>
        </a:p>
      </dgm:t>
    </dgm:pt>
    <dgm:pt modelId="{120BB7D3-BD2C-4303-B627-58B06EF58969}" type="pres">
      <dgm:prSet presAssocID="{F5EBCF08-D6AB-46CD-B658-1C5DD25BF3D9}" presName="hierRoot2" presStyleCnt="0">
        <dgm:presLayoutVars>
          <dgm:hierBranch val="init"/>
        </dgm:presLayoutVars>
      </dgm:prSet>
      <dgm:spPr/>
    </dgm:pt>
    <dgm:pt modelId="{60D83385-4FF4-44B1-B37F-390E04FB66CE}" type="pres">
      <dgm:prSet presAssocID="{F5EBCF08-D6AB-46CD-B658-1C5DD25BF3D9}" presName="rootComposite" presStyleCnt="0"/>
      <dgm:spPr/>
    </dgm:pt>
    <dgm:pt modelId="{1A0067FA-F178-484F-AEDD-829359EF109C}" type="pres">
      <dgm:prSet presAssocID="{F5EBCF08-D6AB-46CD-B658-1C5DD25BF3D9}" presName="rootText" presStyleLbl="node4" presStyleIdx="0" presStyleCnt="1" custLinFactY="-100000" custLinFactNeighborX="-1962" custLinFactNeighborY="-175422">
        <dgm:presLayoutVars>
          <dgm:chPref val="3"/>
        </dgm:presLayoutVars>
      </dgm:prSet>
      <dgm:spPr/>
      <dgm:t>
        <a:bodyPr/>
        <a:lstStyle/>
        <a:p>
          <a:pPr rtl="1"/>
          <a:endParaRPr lang="fa-IR"/>
        </a:p>
      </dgm:t>
    </dgm:pt>
    <dgm:pt modelId="{771FE065-E403-4346-8470-BA1D99A6F18F}" type="pres">
      <dgm:prSet presAssocID="{F5EBCF08-D6AB-46CD-B658-1C5DD25BF3D9}" presName="rootConnector" presStyleLbl="node4" presStyleIdx="0" presStyleCnt="1"/>
      <dgm:spPr/>
      <dgm:t>
        <a:bodyPr/>
        <a:lstStyle/>
        <a:p>
          <a:pPr rtl="1"/>
          <a:endParaRPr lang="fa-IR"/>
        </a:p>
      </dgm:t>
    </dgm:pt>
    <dgm:pt modelId="{520FDD47-647E-42C8-AAA4-6621A9818C82}" type="pres">
      <dgm:prSet presAssocID="{F5EBCF08-D6AB-46CD-B658-1C5DD25BF3D9}" presName="hierChild4" presStyleCnt="0"/>
      <dgm:spPr/>
    </dgm:pt>
    <dgm:pt modelId="{4461BDEF-E759-4B91-98CB-D0AD5BC19CEC}" type="pres">
      <dgm:prSet presAssocID="{F5EBCF08-D6AB-46CD-B658-1C5DD25BF3D9}" presName="hierChild5" presStyleCnt="0"/>
      <dgm:spPr/>
    </dgm:pt>
    <dgm:pt modelId="{ACBDEFBC-057B-41F4-9BB9-BF6584EAF519}" type="pres">
      <dgm:prSet presAssocID="{623C5BDA-07AE-4F58-A040-18EE6A6B5C36}" presName="hierChild7" presStyleCnt="0"/>
      <dgm:spPr/>
    </dgm:pt>
    <dgm:pt modelId="{387F789E-70DA-4BB0-9BA0-A6D38139E2FB}" type="pres">
      <dgm:prSet presAssocID="{3B8A4A9F-5E93-4E79-B007-93C888B51326}" presName="Name111" presStyleLbl="parChTrans1D4" presStyleIdx="1" presStyleCnt="7"/>
      <dgm:spPr/>
      <dgm:t>
        <a:bodyPr/>
        <a:lstStyle/>
        <a:p>
          <a:pPr rtl="1"/>
          <a:endParaRPr lang="fa-IR"/>
        </a:p>
      </dgm:t>
    </dgm:pt>
    <dgm:pt modelId="{B868D93A-77FB-4F81-BB48-A4BAB22AFE42}" type="pres">
      <dgm:prSet presAssocID="{B563A856-AE73-4E8A-924B-17D7D88693A9}" presName="hierRoot3" presStyleCnt="0">
        <dgm:presLayoutVars>
          <dgm:hierBranch val="init"/>
        </dgm:presLayoutVars>
      </dgm:prSet>
      <dgm:spPr/>
    </dgm:pt>
    <dgm:pt modelId="{610945D6-FD5F-48FA-94C3-8B8C364FB7A5}" type="pres">
      <dgm:prSet presAssocID="{B563A856-AE73-4E8A-924B-17D7D88693A9}" presName="rootComposite3" presStyleCnt="0"/>
      <dgm:spPr/>
    </dgm:pt>
    <dgm:pt modelId="{DA242E04-592E-457C-AA87-93FFD330DC91}" type="pres">
      <dgm:prSet presAssocID="{B563A856-AE73-4E8A-924B-17D7D88693A9}" presName="rootText3" presStyleLbl="asst1" presStyleIdx="5" presStyleCnt="12" custLinFactNeighborX="5358" custLinFactNeighborY="-3501">
        <dgm:presLayoutVars>
          <dgm:chPref val="3"/>
        </dgm:presLayoutVars>
      </dgm:prSet>
      <dgm:spPr/>
      <dgm:t>
        <a:bodyPr/>
        <a:lstStyle/>
        <a:p>
          <a:pPr rtl="1"/>
          <a:endParaRPr lang="fa-IR"/>
        </a:p>
      </dgm:t>
    </dgm:pt>
    <dgm:pt modelId="{412476CF-08DF-43A2-A011-C2AFAC002772}" type="pres">
      <dgm:prSet presAssocID="{B563A856-AE73-4E8A-924B-17D7D88693A9}" presName="rootConnector3" presStyleLbl="asst1" presStyleIdx="5" presStyleCnt="12"/>
      <dgm:spPr/>
      <dgm:t>
        <a:bodyPr/>
        <a:lstStyle/>
        <a:p>
          <a:pPr rtl="1"/>
          <a:endParaRPr lang="fa-IR"/>
        </a:p>
      </dgm:t>
    </dgm:pt>
    <dgm:pt modelId="{25277719-05E8-40F9-AA62-EA3945E750DD}" type="pres">
      <dgm:prSet presAssocID="{B563A856-AE73-4E8A-924B-17D7D88693A9}" presName="hierChild6" presStyleCnt="0"/>
      <dgm:spPr/>
    </dgm:pt>
    <dgm:pt modelId="{F892AC01-B08C-4B87-BD7D-5E939FFA758C}" type="pres">
      <dgm:prSet presAssocID="{B563A856-AE73-4E8A-924B-17D7D88693A9}" presName="hierChild7" presStyleCnt="0"/>
      <dgm:spPr/>
    </dgm:pt>
    <dgm:pt modelId="{58F1A9A9-7ADC-4E89-9C1C-DB458EAADCD5}" type="pres">
      <dgm:prSet presAssocID="{A442CBEF-995D-487C-9E00-2E19032AB0BD}" presName="Name111" presStyleLbl="parChTrans1D4" presStyleIdx="2" presStyleCnt="7"/>
      <dgm:spPr/>
      <dgm:t>
        <a:bodyPr/>
        <a:lstStyle/>
        <a:p>
          <a:pPr rtl="1"/>
          <a:endParaRPr lang="fa-IR"/>
        </a:p>
      </dgm:t>
    </dgm:pt>
    <dgm:pt modelId="{26ED0483-0EB9-44A0-8606-EB1E4CCCAE67}" type="pres">
      <dgm:prSet presAssocID="{C4537B07-3F6D-41CB-9267-AAB303C0022C}" presName="hierRoot3" presStyleCnt="0">
        <dgm:presLayoutVars>
          <dgm:hierBranch val="init"/>
        </dgm:presLayoutVars>
      </dgm:prSet>
      <dgm:spPr/>
    </dgm:pt>
    <dgm:pt modelId="{51732586-B674-4321-808C-3FADD2A2E46F}" type="pres">
      <dgm:prSet presAssocID="{C4537B07-3F6D-41CB-9267-AAB303C0022C}" presName="rootComposite3" presStyleCnt="0"/>
      <dgm:spPr/>
    </dgm:pt>
    <dgm:pt modelId="{4AE0BA10-0271-4DC4-B655-E1A0792D7D20}" type="pres">
      <dgm:prSet presAssocID="{C4537B07-3F6D-41CB-9267-AAB303C0022C}" presName="rootText3" presStyleLbl="asst1" presStyleIdx="6" presStyleCnt="12" custLinFactY="110467" custLinFactNeighborX="2538" custLinFactNeighborY="200000">
        <dgm:presLayoutVars>
          <dgm:chPref val="3"/>
        </dgm:presLayoutVars>
      </dgm:prSet>
      <dgm:spPr/>
      <dgm:t>
        <a:bodyPr/>
        <a:lstStyle/>
        <a:p>
          <a:pPr rtl="1"/>
          <a:endParaRPr lang="fa-IR"/>
        </a:p>
      </dgm:t>
    </dgm:pt>
    <dgm:pt modelId="{1C6DA233-5CA4-4A05-AD41-AE9C3388CED7}" type="pres">
      <dgm:prSet presAssocID="{C4537B07-3F6D-41CB-9267-AAB303C0022C}" presName="rootConnector3" presStyleLbl="asst1" presStyleIdx="6" presStyleCnt="12"/>
      <dgm:spPr/>
      <dgm:t>
        <a:bodyPr/>
        <a:lstStyle/>
        <a:p>
          <a:pPr rtl="1"/>
          <a:endParaRPr lang="fa-IR"/>
        </a:p>
      </dgm:t>
    </dgm:pt>
    <dgm:pt modelId="{C0E9B5CF-021A-4743-824D-107A56A05CAF}" type="pres">
      <dgm:prSet presAssocID="{C4537B07-3F6D-41CB-9267-AAB303C0022C}" presName="hierChild6" presStyleCnt="0"/>
      <dgm:spPr/>
    </dgm:pt>
    <dgm:pt modelId="{23A86D7B-6EAD-46B4-86D7-2E3D85CD4023}" type="pres">
      <dgm:prSet presAssocID="{C4537B07-3F6D-41CB-9267-AAB303C0022C}" presName="hierChild7" presStyleCnt="0"/>
      <dgm:spPr/>
    </dgm:pt>
    <dgm:pt modelId="{4ECCC069-0958-4B76-8019-165E587FD01E}" type="pres">
      <dgm:prSet presAssocID="{52BC087C-9768-4E1A-AB60-BBC8E68D947E}" presName="Name111" presStyleLbl="parChTrans1D4" presStyleIdx="3" presStyleCnt="7"/>
      <dgm:spPr/>
      <dgm:t>
        <a:bodyPr/>
        <a:lstStyle/>
        <a:p>
          <a:pPr rtl="1"/>
          <a:endParaRPr lang="fa-IR"/>
        </a:p>
      </dgm:t>
    </dgm:pt>
    <dgm:pt modelId="{D2EA4018-7BB7-4E85-AD0D-41901DF6F8EB}" type="pres">
      <dgm:prSet presAssocID="{5E6315AD-F3EF-4B57-96A6-BF3C96973455}" presName="hierRoot3" presStyleCnt="0">
        <dgm:presLayoutVars>
          <dgm:hierBranch/>
        </dgm:presLayoutVars>
      </dgm:prSet>
      <dgm:spPr/>
    </dgm:pt>
    <dgm:pt modelId="{A1C92D0B-F783-494A-85CA-E1CEB9F30A7A}" type="pres">
      <dgm:prSet presAssocID="{5E6315AD-F3EF-4B57-96A6-BF3C96973455}" presName="rootComposite3" presStyleCnt="0"/>
      <dgm:spPr/>
    </dgm:pt>
    <dgm:pt modelId="{8ED90ECC-0A64-4AD7-BA29-807AB8F61122}" type="pres">
      <dgm:prSet presAssocID="{5E6315AD-F3EF-4B57-96A6-BF3C96973455}" presName="rootText3" presStyleLbl="asst1" presStyleIdx="7" presStyleCnt="12" custScaleX="162953">
        <dgm:presLayoutVars>
          <dgm:chPref val="3"/>
        </dgm:presLayoutVars>
      </dgm:prSet>
      <dgm:spPr/>
      <dgm:t>
        <a:bodyPr/>
        <a:lstStyle/>
        <a:p>
          <a:pPr rtl="1"/>
          <a:endParaRPr lang="fa-IR"/>
        </a:p>
      </dgm:t>
    </dgm:pt>
    <dgm:pt modelId="{2206B5DA-A5D1-4597-B5DE-A146F5AA1203}" type="pres">
      <dgm:prSet presAssocID="{5E6315AD-F3EF-4B57-96A6-BF3C96973455}" presName="rootConnector3" presStyleLbl="asst1" presStyleIdx="7" presStyleCnt="12"/>
      <dgm:spPr/>
      <dgm:t>
        <a:bodyPr/>
        <a:lstStyle/>
        <a:p>
          <a:pPr rtl="1"/>
          <a:endParaRPr lang="fa-IR"/>
        </a:p>
      </dgm:t>
    </dgm:pt>
    <dgm:pt modelId="{919598B2-743C-457D-9ADB-DC12C5467F7A}" type="pres">
      <dgm:prSet presAssocID="{5E6315AD-F3EF-4B57-96A6-BF3C96973455}" presName="hierChild6" presStyleCnt="0"/>
      <dgm:spPr/>
    </dgm:pt>
    <dgm:pt modelId="{18D2C9CB-0B6A-449D-9375-DF71DD991F30}" type="pres">
      <dgm:prSet presAssocID="{5E6315AD-F3EF-4B57-96A6-BF3C96973455}" presName="hierChild7" presStyleCnt="0"/>
      <dgm:spPr/>
    </dgm:pt>
    <dgm:pt modelId="{9D824AC4-1C78-4373-8585-BB46B0A20979}" type="pres">
      <dgm:prSet presAssocID="{92F9BF55-A240-41FE-BA1E-3B30F0C0EA3A}" presName="Name111" presStyleLbl="parChTrans1D4" presStyleIdx="4" presStyleCnt="7"/>
      <dgm:spPr/>
      <dgm:t>
        <a:bodyPr/>
        <a:lstStyle/>
        <a:p>
          <a:pPr rtl="1"/>
          <a:endParaRPr lang="fa-IR"/>
        </a:p>
      </dgm:t>
    </dgm:pt>
    <dgm:pt modelId="{B745796B-533B-4AD6-9B81-3216011C2534}" type="pres">
      <dgm:prSet presAssocID="{2DF75DF5-FE44-4A78-949B-94CA88A89BBB}" presName="hierRoot3" presStyleCnt="0">
        <dgm:presLayoutVars>
          <dgm:hierBranch val="init"/>
        </dgm:presLayoutVars>
      </dgm:prSet>
      <dgm:spPr/>
    </dgm:pt>
    <dgm:pt modelId="{1019D055-E617-410F-B904-BA022593E930}" type="pres">
      <dgm:prSet presAssocID="{2DF75DF5-FE44-4A78-949B-94CA88A89BBB}" presName="rootComposite3" presStyleCnt="0"/>
      <dgm:spPr/>
    </dgm:pt>
    <dgm:pt modelId="{BD609EBD-5F4B-4B18-B7D5-F2F542C643EA}" type="pres">
      <dgm:prSet presAssocID="{2DF75DF5-FE44-4A78-949B-94CA88A89BBB}" presName="rootText3" presStyleLbl="asst1" presStyleIdx="8" presStyleCnt="12">
        <dgm:presLayoutVars>
          <dgm:chPref val="3"/>
        </dgm:presLayoutVars>
      </dgm:prSet>
      <dgm:spPr/>
      <dgm:t>
        <a:bodyPr/>
        <a:lstStyle/>
        <a:p>
          <a:pPr rtl="1"/>
          <a:endParaRPr lang="fa-IR"/>
        </a:p>
      </dgm:t>
    </dgm:pt>
    <dgm:pt modelId="{A78F1C14-A675-47B6-BD30-7CBE086509E8}" type="pres">
      <dgm:prSet presAssocID="{2DF75DF5-FE44-4A78-949B-94CA88A89BBB}" presName="rootConnector3" presStyleLbl="asst1" presStyleIdx="8" presStyleCnt="12"/>
      <dgm:spPr/>
      <dgm:t>
        <a:bodyPr/>
        <a:lstStyle/>
        <a:p>
          <a:pPr rtl="1"/>
          <a:endParaRPr lang="fa-IR"/>
        </a:p>
      </dgm:t>
    </dgm:pt>
    <dgm:pt modelId="{9B20CE78-DCD8-49F4-8355-2C141FAF084F}" type="pres">
      <dgm:prSet presAssocID="{2DF75DF5-FE44-4A78-949B-94CA88A89BBB}" presName="hierChild6" presStyleCnt="0"/>
      <dgm:spPr/>
    </dgm:pt>
    <dgm:pt modelId="{428E74E9-D6D4-49CE-95E7-02415279C870}" type="pres">
      <dgm:prSet presAssocID="{2DF75DF5-FE44-4A78-949B-94CA88A89BBB}" presName="hierChild7" presStyleCnt="0"/>
      <dgm:spPr/>
    </dgm:pt>
    <dgm:pt modelId="{6A3FCF0F-BB39-4570-9481-9C06D3C71A43}" type="pres">
      <dgm:prSet presAssocID="{56012B44-C2AC-487D-BA84-7D5046408A98}" presName="Name111" presStyleLbl="parChTrans1D3" presStyleIdx="3" presStyleCnt="4"/>
      <dgm:spPr/>
      <dgm:t>
        <a:bodyPr/>
        <a:lstStyle/>
        <a:p>
          <a:pPr rtl="1"/>
          <a:endParaRPr lang="fa-IR"/>
        </a:p>
      </dgm:t>
    </dgm:pt>
    <dgm:pt modelId="{35A950B9-5C5D-4D89-8C75-6ABE165485F5}" type="pres">
      <dgm:prSet presAssocID="{A473049B-1EB5-4B79-BE0A-75E662EB9B95}" presName="hierRoot3" presStyleCnt="0">
        <dgm:presLayoutVars>
          <dgm:hierBranch val="init"/>
        </dgm:presLayoutVars>
      </dgm:prSet>
      <dgm:spPr/>
    </dgm:pt>
    <dgm:pt modelId="{BC8F5EB2-3E23-4F78-A96D-B1F6F1893363}" type="pres">
      <dgm:prSet presAssocID="{A473049B-1EB5-4B79-BE0A-75E662EB9B95}" presName="rootComposite3" presStyleCnt="0"/>
      <dgm:spPr/>
    </dgm:pt>
    <dgm:pt modelId="{92462ADB-60E0-477D-8582-18142455FFDA}" type="pres">
      <dgm:prSet presAssocID="{A473049B-1EB5-4B79-BE0A-75E662EB9B95}" presName="rootText3" presStyleLbl="asst1" presStyleIdx="9" presStyleCnt="12">
        <dgm:presLayoutVars>
          <dgm:chPref val="3"/>
        </dgm:presLayoutVars>
      </dgm:prSet>
      <dgm:spPr/>
      <dgm:t>
        <a:bodyPr/>
        <a:lstStyle/>
        <a:p>
          <a:pPr rtl="1"/>
          <a:endParaRPr lang="fa-IR"/>
        </a:p>
      </dgm:t>
    </dgm:pt>
    <dgm:pt modelId="{BA59B6F3-D118-4824-91B8-FAFB4F33755D}" type="pres">
      <dgm:prSet presAssocID="{A473049B-1EB5-4B79-BE0A-75E662EB9B95}" presName="rootConnector3" presStyleLbl="asst1" presStyleIdx="9" presStyleCnt="12"/>
      <dgm:spPr/>
      <dgm:t>
        <a:bodyPr/>
        <a:lstStyle/>
        <a:p>
          <a:pPr rtl="1"/>
          <a:endParaRPr lang="fa-IR"/>
        </a:p>
      </dgm:t>
    </dgm:pt>
    <dgm:pt modelId="{58DE37D2-DA7D-464B-B9E4-6FEF3FD233A8}" type="pres">
      <dgm:prSet presAssocID="{A473049B-1EB5-4B79-BE0A-75E662EB9B95}" presName="hierChild6" presStyleCnt="0"/>
      <dgm:spPr/>
    </dgm:pt>
    <dgm:pt modelId="{3247AA02-3A3D-4765-883F-31DA28CF55CC}" type="pres">
      <dgm:prSet presAssocID="{A473049B-1EB5-4B79-BE0A-75E662EB9B95}" presName="hierChild7" presStyleCnt="0"/>
      <dgm:spPr/>
    </dgm:pt>
    <dgm:pt modelId="{85D6AD5B-D1CF-4404-8EAC-5248A4CBD818}" type="pres">
      <dgm:prSet presAssocID="{0911EA3D-FBA9-4530-BAB8-702A70CD662A}" presName="Name111" presStyleLbl="parChTrans1D4" presStyleIdx="5" presStyleCnt="7"/>
      <dgm:spPr/>
      <dgm:t>
        <a:bodyPr/>
        <a:lstStyle/>
        <a:p>
          <a:pPr rtl="1"/>
          <a:endParaRPr lang="fa-IR"/>
        </a:p>
      </dgm:t>
    </dgm:pt>
    <dgm:pt modelId="{5C965231-3571-4870-B2F0-7C81BA752D03}" type="pres">
      <dgm:prSet presAssocID="{C8997E76-97B5-4362-B2E8-573E5968239A}" presName="hierRoot3" presStyleCnt="0">
        <dgm:presLayoutVars>
          <dgm:hierBranch val="init"/>
        </dgm:presLayoutVars>
      </dgm:prSet>
      <dgm:spPr/>
    </dgm:pt>
    <dgm:pt modelId="{6C9E91FF-409E-4EEE-A7D5-48C0BADE8D17}" type="pres">
      <dgm:prSet presAssocID="{C8997E76-97B5-4362-B2E8-573E5968239A}" presName="rootComposite3" presStyleCnt="0"/>
      <dgm:spPr/>
    </dgm:pt>
    <dgm:pt modelId="{F0DFA1C2-C6AA-4838-BC27-1359807AC687}" type="pres">
      <dgm:prSet presAssocID="{C8997E76-97B5-4362-B2E8-573E5968239A}" presName="rootText3" presStyleLbl="asst1" presStyleIdx="10" presStyleCnt="12">
        <dgm:presLayoutVars>
          <dgm:chPref val="3"/>
        </dgm:presLayoutVars>
      </dgm:prSet>
      <dgm:spPr/>
      <dgm:t>
        <a:bodyPr/>
        <a:lstStyle/>
        <a:p>
          <a:pPr rtl="1"/>
          <a:endParaRPr lang="fa-IR"/>
        </a:p>
      </dgm:t>
    </dgm:pt>
    <dgm:pt modelId="{202D73D0-7116-400A-9C74-BD8FFDBF3E50}" type="pres">
      <dgm:prSet presAssocID="{C8997E76-97B5-4362-B2E8-573E5968239A}" presName="rootConnector3" presStyleLbl="asst1" presStyleIdx="10" presStyleCnt="12"/>
      <dgm:spPr/>
      <dgm:t>
        <a:bodyPr/>
        <a:lstStyle/>
        <a:p>
          <a:pPr rtl="1"/>
          <a:endParaRPr lang="fa-IR"/>
        </a:p>
      </dgm:t>
    </dgm:pt>
    <dgm:pt modelId="{AF1AB046-F47D-4C5B-9BDB-1F489F931921}" type="pres">
      <dgm:prSet presAssocID="{C8997E76-97B5-4362-B2E8-573E5968239A}" presName="hierChild6" presStyleCnt="0"/>
      <dgm:spPr/>
    </dgm:pt>
    <dgm:pt modelId="{183807AA-E9AE-4CC5-BCC8-10A9EF0A90AB}" type="pres">
      <dgm:prSet presAssocID="{C8997E76-97B5-4362-B2E8-573E5968239A}" presName="hierChild7" presStyleCnt="0"/>
      <dgm:spPr/>
    </dgm:pt>
    <dgm:pt modelId="{89156EFC-9258-4AD0-938B-8BBF2BA9FC8D}" type="pres">
      <dgm:prSet presAssocID="{4E5462AA-3CE2-454C-AFDC-CA0F4157B944}" presName="Name111" presStyleLbl="parChTrans1D4" presStyleIdx="6" presStyleCnt="7"/>
      <dgm:spPr/>
      <dgm:t>
        <a:bodyPr/>
        <a:lstStyle/>
        <a:p>
          <a:pPr rtl="1"/>
          <a:endParaRPr lang="fa-IR"/>
        </a:p>
      </dgm:t>
    </dgm:pt>
    <dgm:pt modelId="{3AB0CF53-270A-4841-85FB-6727004766C3}" type="pres">
      <dgm:prSet presAssocID="{882F98D1-0BA4-4EB5-8C44-03F619F700F3}" presName="hierRoot3" presStyleCnt="0">
        <dgm:presLayoutVars>
          <dgm:hierBranch val="init"/>
        </dgm:presLayoutVars>
      </dgm:prSet>
      <dgm:spPr/>
    </dgm:pt>
    <dgm:pt modelId="{502B5565-FAE9-45A4-AC36-2D99A6AACEC5}" type="pres">
      <dgm:prSet presAssocID="{882F98D1-0BA4-4EB5-8C44-03F619F700F3}" presName="rootComposite3" presStyleCnt="0"/>
      <dgm:spPr/>
    </dgm:pt>
    <dgm:pt modelId="{51E04B9B-7AA3-4A29-88AA-830C0D3D18DD}" type="pres">
      <dgm:prSet presAssocID="{882F98D1-0BA4-4EB5-8C44-03F619F700F3}" presName="rootText3" presStyleLbl="asst1" presStyleIdx="11" presStyleCnt="12">
        <dgm:presLayoutVars>
          <dgm:chPref val="3"/>
        </dgm:presLayoutVars>
      </dgm:prSet>
      <dgm:spPr/>
      <dgm:t>
        <a:bodyPr/>
        <a:lstStyle/>
        <a:p>
          <a:pPr rtl="1"/>
          <a:endParaRPr lang="fa-IR"/>
        </a:p>
      </dgm:t>
    </dgm:pt>
    <dgm:pt modelId="{68F52BDE-259F-41EE-9FEA-F149AD523FA0}" type="pres">
      <dgm:prSet presAssocID="{882F98D1-0BA4-4EB5-8C44-03F619F700F3}" presName="rootConnector3" presStyleLbl="asst1" presStyleIdx="11" presStyleCnt="12"/>
      <dgm:spPr/>
      <dgm:t>
        <a:bodyPr/>
        <a:lstStyle/>
        <a:p>
          <a:pPr rtl="1"/>
          <a:endParaRPr lang="fa-IR"/>
        </a:p>
      </dgm:t>
    </dgm:pt>
    <dgm:pt modelId="{D0ECF569-C639-44D3-8127-6210F959C2B4}" type="pres">
      <dgm:prSet presAssocID="{882F98D1-0BA4-4EB5-8C44-03F619F700F3}" presName="hierChild6" presStyleCnt="0"/>
      <dgm:spPr/>
    </dgm:pt>
    <dgm:pt modelId="{FAC6EAF6-C759-45D9-8D61-B735AB856D2B}" type="pres">
      <dgm:prSet presAssocID="{882F98D1-0BA4-4EB5-8C44-03F619F700F3}" presName="hierChild7" presStyleCnt="0"/>
      <dgm:spPr/>
    </dgm:pt>
  </dgm:ptLst>
  <dgm:cxnLst>
    <dgm:cxn modelId="{34FD17E5-E883-4DBF-AD30-D63D8FD12079}" type="presOf" srcId="{467217BA-A7E5-4832-9AB3-8F30525A2E80}" destId="{58940AC1-5720-4932-B2F2-FC53F83D71B7}" srcOrd="0" destOrd="0" presId="urn:microsoft.com/office/officeart/2005/8/layout/orgChart1"/>
    <dgm:cxn modelId="{CE933E16-3202-4E85-8173-CC2A0EDF83A5}" type="presOf" srcId="{C4537B07-3F6D-41CB-9267-AAB303C0022C}" destId="{1C6DA233-5CA4-4A05-AD41-AE9C3388CED7}" srcOrd="1" destOrd="0" presId="urn:microsoft.com/office/officeart/2005/8/layout/orgChart1"/>
    <dgm:cxn modelId="{F046968B-585A-4938-BF98-E94DA4763593}" srcId="{6B7B7336-15E6-4E82-8C09-16DA6C5BCEAB}" destId="{A473049B-1EB5-4B79-BE0A-75E662EB9B95}" srcOrd="1" destOrd="0" parTransId="{56012B44-C2AC-487D-BA84-7D5046408A98}" sibTransId="{5ECB9362-A066-4CE5-91D4-6364CEB35C39}"/>
    <dgm:cxn modelId="{ACEF8E50-880F-4943-82C6-29C22B46073A}" type="presOf" srcId="{623C5BDA-07AE-4F58-A040-18EE6A6B5C36}" destId="{06A49A34-0198-4E2C-A0F6-9D4D5E7F4670}" srcOrd="0" destOrd="0" presId="urn:microsoft.com/office/officeart/2005/8/layout/orgChart1"/>
    <dgm:cxn modelId="{580E0CA3-5F77-498A-8C56-D79BFB730024}" type="presOf" srcId="{B563A856-AE73-4E8A-924B-17D7D88693A9}" destId="{DA242E04-592E-457C-AA87-93FFD330DC91}" srcOrd="0" destOrd="0" presId="urn:microsoft.com/office/officeart/2005/8/layout/orgChart1"/>
    <dgm:cxn modelId="{A3C90334-5F53-404B-9A71-31E899CE992F}" type="presOf" srcId="{F5EBCF08-D6AB-46CD-B658-1C5DD25BF3D9}" destId="{771FE065-E403-4346-8470-BA1D99A6F18F}" srcOrd="1" destOrd="0" presId="urn:microsoft.com/office/officeart/2005/8/layout/orgChart1"/>
    <dgm:cxn modelId="{27D50AF3-459E-4504-9B99-BA65FC48DD4C}" type="presOf" srcId="{6379A252-3043-4083-9C35-7DF77452A536}" destId="{26C8F554-5137-4B65-ADF2-687C71F1E339}" srcOrd="0" destOrd="0" presId="urn:microsoft.com/office/officeart/2005/8/layout/orgChart1"/>
    <dgm:cxn modelId="{31E6AC0E-B321-49BE-9E8A-323CE97FEBE5}" type="presOf" srcId="{882F98D1-0BA4-4EB5-8C44-03F619F700F3}" destId="{68F52BDE-259F-41EE-9FEA-F149AD523FA0}" srcOrd="1" destOrd="0" presId="urn:microsoft.com/office/officeart/2005/8/layout/orgChart1"/>
    <dgm:cxn modelId="{877E7DAF-198E-46DB-BBC2-02D8FFF9FA03}" type="presOf" srcId="{882F98D1-0BA4-4EB5-8C44-03F619F700F3}" destId="{51E04B9B-7AA3-4A29-88AA-830C0D3D18DD}" srcOrd="0" destOrd="0" presId="urn:microsoft.com/office/officeart/2005/8/layout/orgChart1"/>
    <dgm:cxn modelId="{F1E01EB7-B118-46BB-B6A3-358A093F3FBD}" srcId="{C3B22B87-AEDD-497B-BB2B-9212B9A83CAA}" destId="{BFC09A48-0FAD-4276-BFD3-7551BACBB657}" srcOrd="0" destOrd="0" parTransId="{034960EF-4B68-451B-81AF-D391068FBAE6}" sibTransId="{EC5C03AD-9D28-4D04-9826-FA74864339AB}"/>
    <dgm:cxn modelId="{02DE877C-91FE-41C6-8D30-05A484D9300D}" type="presOf" srcId="{C8997E76-97B5-4362-B2E8-573E5968239A}" destId="{F0DFA1C2-C6AA-4838-BC27-1359807AC687}" srcOrd="0" destOrd="0" presId="urn:microsoft.com/office/officeart/2005/8/layout/orgChart1"/>
    <dgm:cxn modelId="{BDAB2170-B104-4498-ACD2-CD23BD206D10}" type="presOf" srcId="{EA47FAEE-8858-4747-BE9A-1C5E68D98B7B}" destId="{F7B53207-169C-4347-AD27-ADA580CA7DC6}" srcOrd="1" destOrd="0" presId="urn:microsoft.com/office/officeart/2005/8/layout/orgChart1"/>
    <dgm:cxn modelId="{5CEB9871-5EB9-4967-8A37-5002FEBBCA33}" type="presOf" srcId="{C3B22B87-AEDD-497B-BB2B-9212B9A83CAA}" destId="{6356DA17-E454-40D4-91CC-4987B7CF39EE}" srcOrd="1" destOrd="0" presId="urn:microsoft.com/office/officeart/2005/8/layout/orgChart1"/>
    <dgm:cxn modelId="{B810B175-6A19-43E3-8CAA-9FDAD05E9597}" type="presOf" srcId="{CEF90316-F0D4-4206-9866-712ECDC394FA}" destId="{D3580CD4-30FC-48F7-8A11-C65F8E7C151B}" srcOrd="0" destOrd="0" presId="urn:microsoft.com/office/officeart/2005/8/layout/orgChart1"/>
    <dgm:cxn modelId="{D9CC79DB-68B6-4297-A078-70DC2FE88282}" type="presOf" srcId="{6B7B7336-15E6-4E82-8C09-16DA6C5BCEAB}" destId="{CB312506-F7B6-43C0-9594-8F0F478427B6}" srcOrd="1" destOrd="0" presId="urn:microsoft.com/office/officeart/2005/8/layout/orgChart1"/>
    <dgm:cxn modelId="{820FF650-973C-4D5A-9C85-9FDE4FF2BE49}" type="presOf" srcId="{BFC09A48-0FAD-4276-BFD3-7551BACBB657}" destId="{1D10DED4-B911-458B-B9FE-1870C7C11B95}" srcOrd="0" destOrd="0" presId="urn:microsoft.com/office/officeart/2005/8/layout/orgChart1"/>
    <dgm:cxn modelId="{4C83C0DB-92CF-4B2A-89DA-B46F9907F260}" type="presOf" srcId="{56012B44-C2AC-487D-BA84-7D5046408A98}" destId="{6A3FCF0F-BB39-4570-9481-9C06D3C71A43}" srcOrd="0" destOrd="0" presId="urn:microsoft.com/office/officeart/2005/8/layout/orgChart1"/>
    <dgm:cxn modelId="{DC7B3B20-4827-43C4-8A04-3B8B05F0B6EF}" srcId="{623C5BDA-07AE-4F58-A040-18EE6A6B5C36}" destId="{5E6315AD-F3EF-4B57-96A6-BF3C96973455}" srcOrd="2" destOrd="0" parTransId="{52BC087C-9768-4E1A-AB60-BBC8E68D947E}" sibTransId="{0EB24983-7B35-42CA-A078-0D4C7D4C754B}"/>
    <dgm:cxn modelId="{A5A2A298-3514-4D89-A71C-E20A27ECC01B}" type="presOf" srcId="{A442CBEF-995D-487C-9E00-2E19032AB0BD}" destId="{58F1A9A9-7ADC-4E89-9C1C-DB458EAADCD5}" srcOrd="0" destOrd="0" presId="urn:microsoft.com/office/officeart/2005/8/layout/orgChart1"/>
    <dgm:cxn modelId="{FCA2D69E-A3B9-4C36-93D5-44F641D7EFC4}" type="presOf" srcId="{5E6315AD-F3EF-4B57-96A6-BF3C96973455}" destId="{8ED90ECC-0A64-4AD7-BA29-807AB8F61122}" srcOrd="0" destOrd="0" presId="urn:microsoft.com/office/officeart/2005/8/layout/orgChart1"/>
    <dgm:cxn modelId="{04B5E39A-0836-4C8A-A98A-C8F1209C512F}" srcId="{A473049B-1EB5-4B79-BE0A-75E662EB9B95}" destId="{882F98D1-0BA4-4EB5-8C44-03F619F700F3}" srcOrd="1" destOrd="0" parTransId="{4E5462AA-3CE2-454C-AFDC-CA0F4157B944}" sibTransId="{6620DF2E-A62F-460D-B187-D775B3C8FB6E}"/>
    <dgm:cxn modelId="{D45DE413-5F14-489D-83F1-22DC7A1BF422}" srcId="{BFC09A48-0FAD-4276-BFD3-7551BACBB657}" destId="{EA47FAEE-8858-4747-BE9A-1C5E68D98B7B}" srcOrd="1" destOrd="0" parTransId="{01703A19-7406-4A4F-A46A-27CF782279D3}" sibTransId="{BD7B9567-99D9-434D-B2E8-FC88B44FC90E}"/>
    <dgm:cxn modelId="{4D9D2935-FAEC-4488-823D-477A6F836398}" type="presOf" srcId="{A473049B-1EB5-4B79-BE0A-75E662EB9B95}" destId="{BA59B6F3-D118-4824-91B8-FAFB4F33755D}" srcOrd="1" destOrd="0" presId="urn:microsoft.com/office/officeart/2005/8/layout/orgChart1"/>
    <dgm:cxn modelId="{6C3B36C1-CCD4-4A82-BE1B-97B79651A841}" type="presOf" srcId="{C3B22B87-AEDD-497B-BB2B-9212B9A83CAA}" destId="{AF05178E-94BB-42C3-BE11-5A637C6C8692}" srcOrd="0" destOrd="0" presId="urn:microsoft.com/office/officeart/2005/8/layout/orgChart1"/>
    <dgm:cxn modelId="{57B0C878-9215-4C8C-AED0-25E7360303D2}" type="presOf" srcId="{01703A19-7406-4A4F-A46A-27CF782279D3}" destId="{1925EF47-935C-43AA-8014-573ED4ED4226}" srcOrd="0" destOrd="0" presId="urn:microsoft.com/office/officeart/2005/8/layout/orgChart1"/>
    <dgm:cxn modelId="{F9DEEDAC-A06D-42B3-B09D-5879E0B6E8B7}" srcId="{467217BA-A7E5-4832-9AB3-8F30525A2E80}" destId="{C3B22B87-AEDD-497B-BB2B-9212B9A83CAA}" srcOrd="0" destOrd="0" parTransId="{E1E616FB-5081-4E28-BB85-0FFEDC24ABD3}" sibTransId="{E6573117-D4E7-4FE3-857B-4FC343D18BA2}"/>
    <dgm:cxn modelId="{348A4836-8891-4B73-8ACE-0D1A5F3B46CA}" srcId="{C3B22B87-AEDD-497B-BB2B-9212B9A83CAA}" destId="{6B7B7336-15E6-4E82-8C09-16DA6C5BCEAB}" srcOrd="1" destOrd="0" parTransId="{CEF90316-F0D4-4206-9866-712ECDC394FA}" sibTransId="{7157266A-5AD3-488A-AD69-AB236FBA9858}"/>
    <dgm:cxn modelId="{3759972A-FBED-425B-96AD-410E015A4B81}" type="presOf" srcId="{0911EA3D-FBA9-4530-BAB8-702A70CD662A}" destId="{85D6AD5B-D1CF-4404-8EAC-5248A4CBD818}" srcOrd="0" destOrd="0" presId="urn:microsoft.com/office/officeart/2005/8/layout/orgChart1"/>
    <dgm:cxn modelId="{B68E82F3-3E69-4F5E-B02D-53A2B1AAC9E6}" srcId="{6B7B7336-15E6-4E82-8C09-16DA6C5BCEAB}" destId="{623C5BDA-07AE-4F58-A040-18EE6A6B5C36}" srcOrd="0" destOrd="0" parTransId="{6379A252-3043-4083-9C35-7DF77452A536}" sibTransId="{3095F4C6-F63D-414C-8BA6-C479FDBC92C8}"/>
    <dgm:cxn modelId="{A348196E-FBF9-4FB4-9B9B-CE025D67BABB}" type="presOf" srcId="{92F9BF55-A240-41FE-BA1E-3B30F0C0EA3A}" destId="{9D824AC4-1C78-4373-8585-BB46B0A20979}" srcOrd="0" destOrd="0" presId="urn:microsoft.com/office/officeart/2005/8/layout/orgChart1"/>
    <dgm:cxn modelId="{66114BE7-6840-4FAF-8736-5115CBAAD822}" type="presOf" srcId="{4E5462AA-3CE2-454C-AFDC-CA0F4157B944}" destId="{89156EFC-9258-4AD0-938B-8BBF2BA9FC8D}" srcOrd="0" destOrd="0" presId="urn:microsoft.com/office/officeart/2005/8/layout/orgChart1"/>
    <dgm:cxn modelId="{54110693-448A-46A0-B255-39741A19D407}" type="presOf" srcId="{5E6315AD-F3EF-4B57-96A6-BF3C96973455}" destId="{2206B5DA-A5D1-4597-B5DE-A146F5AA1203}" srcOrd="1" destOrd="0" presId="urn:microsoft.com/office/officeart/2005/8/layout/orgChart1"/>
    <dgm:cxn modelId="{E12AD54A-A586-473F-A3F2-AD3FAF4C5E35}" type="presOf" srcId="{A473049B-1EB5-4B79-BE0A-75E662EB9B95}" destId="{92462ADB-60E0-477D-8582-18142455FFDA}" srcOrd="0" destOrd="0" presId="urn:microsoft.com/office/officeart/2005/8/layout/orgChart1"/>
    <dgm:cxn modelId="{BF0FF0E0-9F8F-40A0-B751-28EAB331EDE6}" srcId="{623C5BDA-07AE-4F58-A040-18EE6A6B5C36}" destId="{B563A856-AE73-4E8A-924B-17D7D88693A9}" srcOrd="0" destOrd="0" parTransId="{3B8A4A9F-5E93-4E79-B007-93C888B51326}" sibTransId="{C49AC09A-1685-491A-AAC1-F03AE0070696}"/>
    <dgm:cxn modelId="{9D4C17DE-341C-43AF-A5BF-C54BD8F95282}" type="presOf" srcId="{4DB02566-A41A-4045-9EB7-AC04227B5F2D}" destId="{4E5BC4C1-BE2B-4BF9-BCD3-9DFA0217EF74}" srcOrd="0" destOrd="0" presId="urn:microsoft.com/office/officeart/2005/8/layout/orgChart1"/>
    <dgm:cxn modelId="{7EB00921-33DD-4AA6-8DEB-0EFD78E01051}" srcId="{BFC09A48-0FAD-4276-BFD3-7551BACBB657}" destId="{1BCE230F-6EB0-4B71-9252-E200F5BDC44B}" srcOrd="0" destOrd="0" parTransId="{4DB02566-A41A-4045-9EB7-AC04227B5F2D}" sibTransId="{79BCCD7C-AAF4-41A5-B345-46195EFB3A7B}"/>
    <dgm:cxn modelId="{375F4B37-4F17-4766-B8EF-12AD3D6B0AC7}" srcId="{623C5BDA-07AE-4F58-A040-18EE6A6B5C36}" destId="{C4537B07-3F6D-41CB-9267-AAB303C0022C}" srcOrd="1" destOrd="0" parTransId="{A442CBEF-995D-487C-9E00-2E19032AB0BD}" sibTransId="{5104ACBE-8315-4B6C-9C3E-E31E2FFF3125}"/>
    <dgm:cxn modelId="{8ACA095E-4C18-4425-B593-5D4CDBD13B33}" type="presOf" srcId="{1BCE230F-6EB0-4B71-9252-E200F5BDC44B}" destId="{636A429A-9550-4915-B2B3-C5FFD703CDA6}" srcOrd="0" destOrd="0" presId="urn:microsoft.com/office/officeart/2005/8/layout/orgChart1"/>
    <dgm:cxn modelId="{60C66EB5-D76E-4C3C-A814-C4E79D318DA6}" type="presOf" srcId="{3B8A4A9F-5E93-4E79-B007-93C888B51326}" destId="{387F789E-70DA-4BB0-9BA0-A6D38139E2FB}" srcOrd="0" destOrd="0" presId="urn:microsoft.com/office/officeart/2005/8/layout/orgChart1"/>
    <dgm:cxn modelId="{A3A6AFE6-DEA5-432D-BBC6-522F8D7973DC}" type="presOf" srcId="{623C5BDA-07AE-4F58-A040-18EE6A6B5C36}" destId="{C1B30023-9675-43E1-BD50-6C0A4F9D3371}" srcOrd="1" destOrd="0" presId="urn:microsoft.com/office/officeart/2005/8/layout/orgChart1"/>
    <dgm:cxn modelId="{442169E0-E4C1-446C-A2EA-BA31F58C2E3B}" type="presOf" srcId="{1BCE230F-6EB0-4B71-9252-E200F5BDC44B}" destId="{399DC870-8841-455F-80B7-E7ECAE03894A}" srcOrd="1" destOrd="0" presId="urn:microsoft.com/office/officeart/2005/8/layout/orgChart1"/>
    <dgm:cxn modelId="{E072D6F3-3D5F-4970-86A6-24B308B3AE0C}" type="presOf" srcId="{BFC09A48-0FAD-4276-BFD3-7551BACBB657}" destId="{3539726F-5A19-4066-ADBC-E234BB8FED7B}" srcOrd="1" destOrd="0" presId="urn:microsoft.com/office/officeart/2005/8/layout/orgChart1"/>
    <dgm:cxn modelId="{3293B694-13B2-4D9D-84AB-B1F682F64C21}" type="presOf" srcId="{C4537B07-3F6D-41CB-9267-AAB303C0022C}" destId="{4AE0BA10-0271-4DC4-B655-E1A0792D7D20}" srcOrd="0" destOrd="0" presId="urn:microsoft.com/office/officeart/2005/8/layout/orgChart1"/>
    <dgm:cxn modelId="{EF5610F9-A625-45BA-8B34-1087FF9E1EF3}" srcId="{623C5BDA-07AE-4F58-A040-18EE6A6B5C36}" destId="{2DF75DF5-FE44-4A78-949B-94CA88A89BBB}" srcOrd="3" destOrd="0" parTransId="{92F9BF55-A240-41FE-BA1E-3B30F0C0EA3A}" sibTransId="{63B0C9F7-EC3C-4F84-87C7-DDA0B9D1B9A4}"/>
    <dgm:cxn modelId="{E6DA9313-4B5C-460E-AE93-7B780E56A94B}" type="presOf" srcId="{034960EF-4B68-451B-81AF-D391068FBAE6}" destId="{A9AC5BB2-3C65-46A8-B87C-40EC2B6B0408}" srcOrd="0" destOrd="0" presId="urn:microsoft.com/office/officeart/2005/8/layout/orgChart1"/>
    <dgm:cxn modelId="{B3BE4E96-FDC1-4D11-AEBD-535DE1F1A962}" type="presOf" srcId="{2DF75DF5-FE44-4A78-949B-94CA88A89BBB}" destId="{BD609EBD-5F4B-4B18-B7D5-F2F542C643EA}" srcOrd="0" destOrd="0" presId="urn:microsoft.com/office/officeart/2005/8/layout/orgChart1"/>
    <dgm:cxn modelId="{F82DE72C-06A1-4400-8C74-4774BE79CF50}" type="presOf" srcId="{EA47FAEE-8858-4747-BE9A-1C5E68D98B7B}" destId="{0074FF55-9517-4222-9D90-58F757A79521}" srcOrd="0" destOrd="0" presId="urn:microsoft.com/office/officeart/2005/8/layout/orgChart1"/>
    <dgm:cxn modelId="{1814FFEF-A8E6-4EAA-BD65-008658087F65}" srcId="{A473049B-1EB5-4B79-BE0A-75E662EB9B95}" destId="{C8997E76-97B5-4362-B2E8-573E5968239A}" srcOrd="0" destOrd="0" parTransId="{0911EA3D-FBA9-4530-BAB8-702A70CD662A}" sibTransId="{A7176D99-B5B2-46BE-961F-5680F3785EB4}"/>
    <dgm:cxn modelId="{11A414C7-C75B-4789-B631-D70D65C2245A}" type="presOf" srcId="{BE07D4B4-D6F8-486B-9028-909E2BB21996}" destId="{0FE00B0F-F50B-40AD-8F89-C59D7089E257}" srcOrd="0" destOrd="0" presId="urn:microsoft.com/office/officeart/2005/8/layout/orgChart1"/>
    <dgm:cxn modelId="{F46CBC5A-E572-4649-9AC8-9A094225A190}" type="presOf" srcId="{6B7B7336-15E6-4E82-8C09-16DA6C5BCEAB}" destId="{2233C339-65FE-432B-9A28-A9B3C7B6B284}" srcOrd="0" destOrd="0" presId="urn:microsoft.com/office/officeart/2005/8/layout/orgChart1"/>
    <dgm:cxn modelId="{01A8F6A3-DE9D-4BB6-B78D-2A13551DD201}" type="presOf" srcId="{B563A856-AE73-4E8A-924B-17D7D88693A9}" destId="{412476CF-08DF-43A2-A011-C2AFAC002772}" srcOrd="1" destOrd="0" presId="urn:microsoft.com/office/officeart/2005/8/layout/orgChart1"/>
    <dgm:cxn modelId="{333226BE-FDAB-4626-9967-B65B1DCF1166}" type="presOf" srcId="{52BC087C-9768-4E1A-AB60-BBC8E68D947E}" destId="{4ECCC069-0958-4B76-8019-165E587FD01E}" srcOrd="0" destOrd="0" presId="urn:microsoft.com/office/officeart/2005/8/layout/orgChart1"/>
    <dgm:cxn modelId="{2BA9105C-DE66-48A7-B27E-DEDC3FF340B2}" srcId="{623C5BDA-07AE-4F58-A040-18EE6A6B5C36}" destId="{F5EBCF08-D6AB-46CD-B658-1C5DD25BF3D9}" srcOrd="4" destOrd="0" parTransId="{BE07D4B4-D6F8-486B-9028-909E2BB21996}" sibTransId="{72BC7112-1CED-45B8-9C55-C5462BA192A2}"/>
    <dgm:cxn modelId="{51B417A3-7B86-41F8-8511-4F0398E31BF0}" type="presOf" srcId="{2DF75DF5-FE44-4A78-949B-94CA88A89BBB}" destId="{A78F1C14-A675-47B6-BD30-7CBE086509E8}" srcOrd="1" destOrd="0" presId="urn:microsoft.com/office/officeart/2005/8/layout/orgChart1"/>
    <dgm:cxn modelId="{0F336411-43CB-4793-ADAA-785F63CCD7AD}" type="presOf" srcId="{F5EBCF08-D6AB-46CD-B658-1C5DD25BF3D9}" destId="{1A0067FA-F178-484F-AEDD-829359EF109C}" srcOrd="0" destOrd="0" presId="urn:microsoft.com/office/officeart/2005/8/layout/orgChart1"/>
    <dgm:cxn modelId="{761E67DD-E84E-4D48-8EBA-0A2F3BEFBA05}" type="presOf" srcId="{C8997E76-97B5-4362-B2E8-573E5968239A}" destId="{202D73D0-7116-400A-9C74-BD8FFDBF3E50}" srcOrd="1" destOrd="0" presId="urn:microsoft.com/office/officeart/2005/8/layout/orgChart1"/>
    <dgm:cxn modelId="{65F86DDD-CB40-4E91-A713-0BC5A350C177}" type="presParOf" srcId="{58940AC1-5720-4932-B2F2-FC53F83D71B7}" destId="{5DFF2BF5-94B2-4837-8D0F-F2B23DFD590F}" srcOrd="0" destOrd="0" presId="urn:microsoft.com/office/officeart/2005/8/layout/orgChart1"/>
    <dgm:cxn modelId="{2F40815B-0014-4A06-B744-52214CAB8CB0}" type="presParOf" srcId="{5DFF2BF5-94B2-4837-8D0F-F2B23DFD590F}" destId="{EB55C40C-1C15-4EAC-94CD-63C49C3756CD}" srcOrd="0" destOrd="0" presId="urn:microsoft.com/office/officeart/2005/8/layout/orgChart1"/>
    <dgm:cxn modelId="{1134ACF6-B07F-432F-AE22-79A26CDA35C1}" type="presParOf" srcId="{EB55C40C-1C15-4EAC-94CD-63C49C3756CD}" destId="{AF05178E-94BB-42C3-BE11-5A637C6C8692}" srcOrd="0" destOrd="0" presId="urn:microsoft.com/office/officeart/2005/8/layout/orgChart1"/>
    <dgm:cxn modelId="{6AD7476A-3698-4826-BC6A-BF852330AA76}" type="presParOf" srcId="{EB55C40C-1C15-4EAC-94CD-63C49C3756CD}" destId="{6356DA17-E454-40D4-91CC-4987B7CF39EE}" srcOrd="1" destOrd="0" presId="urn:microsoft.com/office/officeart/2005/8/layout/orgChart1"/>
    <dgm:cxn modelId="{5986DDAB-48F0-4E1D-A98E-A4AF7679B32D}" type="presParOf" srcId="{5DFF2BF5-94B2-4837-8D0F-F2B23DFD590F}" destId="{716B590B-2F0F-4056-87B5-D212D7E0DEC6}" srcOrd="1" destOrd="0" presId="urn:microsoft.com/office/officeart/2005/8/layout/orgChart1"/>
    <dgm:cxn modelId="{0018E580-598C-4DCA-8418-8AC5D9CF96E2}" type="presParOf" srcId="{5DFF2BF5-94B2-4837-8D0F-F2B23DFD590F}" destId="{804D0152-4105-4362-BC4E-925A0301A927}" srcOrd="2" destOrd="0" presId="urn:microsoft.com/office/officeart/2005/8/layout/orgChart1"/>
    <dgm:cxn modelId="{2AA76168-1F34-46BB-8B04-731EDD0F1299}" type="presParOf" srcId="{804D0152-4105-4362-BC4E-925A0301A927}" destId="{A9AC5BB2-3C65-46A8-B87C-40EC2B6B0408}" srcOrd="0" destOrd="0" presId="urn:microsoft.com/office/officeart/2005/8/layout/orgChart1"/>
    <dgm:cxn modelId="{A7ADD2FB-1959-49F7-A61B-BB5788B09DEA}" type="presParOf" srcId="{804D0152-4105-4362-BC4E-925A0301A927}" destId="{FE0F1328-E898-47A2-89C8-D11CBA1BF549}" srcOrd="1" destOrd="0" presId="urn:microsoft.com/office/officeart/2005/8/layout/orgChart1"/>
    <dgm:cxn modelId="{97A6757E-2687-47FC-9968-EC363B084D1E}" type="presParOf" srcId="{FE0F1328-E898-47A2-89C8-D11CBA1BF549}" destId="{9DAA00A7-78B6-4CBC-92BA-AA178A45A9A3}" srcOrd="0" destOrd="0" presId="urn:microsoft.com/office/officeart/2005/8/layout/orgChart1"/>
    <dgm:cxn modelId="{6712DA4B-6C44-41B2-97B4-23AF56D47D71}" type="presParOf" srcId="{9DAA00A7-78B6-4CBC-92BA-AA178A45A9A3}" destId="{1D10DED4-B911-458B-B9FE-1870C7C11B95}" srcOrd="0" destOrd="0" presId="urn:microsoft.com/office/officeart/2005/8/layout/orgChart1"/>
    <dgm:cxn modelId="{82DD284D-1D55-4B8C-AEDE-AA467D23E234}" type="presParOf" srcId="{9DAA00A7-78B6-4CBC-92BA-AA178A45A9A3}" destId="{3539726F-5A19-4066-ADBC-E234BB8FED7B}" srcOrd="1" destOrd="0" presId="urn:microsoft.com/office/officeart/2005/8/layout/orgChart1"/>
    <dgm:cxn modelId="{443CD3E6-8591-4A45-82D5-AE96E68DBF7F}" type="presParOf" srcId="{FE0F1328-E898-47A2-89C8-D11CBA1BF549}" destId="{3F40D549-7445-4FA2-9D26-0F9A8BAAD0EB}" srcOrd="1" destOrd="0" presId="urn:microsoft.com/office/officeart/2005/8/layout/orgChart1"/>
    <dgm:cxn modelId="{14871B11-1248-48B1-9EF2-B5EB4B8C3D91}" type="presParOf" srcId="{FE0F1328-E898-47A2-89C8-D11CBA1BF549}" destId="{90E125CF-DAC2-4CC9-BEC2-E17BE3BB5342}" srcOrd="2" destOrd="0" presId="urn:microsoft.com/office/officeart/2005/8/layout/orgChart1"/>
    <dgm:cxn modelId="{C78D34CC-CA0C-41CF-A2E1-580215163118}" type="presParOf" srcId="{90E125CF-DAC2-4CC9-BEC2-E17BE3BB5342}" destId="{4E5BC4C1-BE2B-4BF9-BCD3-9DFA0217EF74}" srcOrd="0" destOrd="0" presId="urn:microsoft.com/office/officeart/2005/8/layout/orgChart1"/>
    <dgm:cxn modelId="{CCF7754A-AB8E-4BD9-ABB5-4A8E47FE650E}" type="presParOf" srcId="{90E125CF-DAC2-4CC9-BEC2-E17BE3BB5342}" destId="{D5A92F4A-1095-4C44-933E-5F7364C8B786}" srcOrd="1" destOrd="0" presId="urn:microsoft.com/office/officeart/2005/8/layout/orgChart1"/>
    <dgm:cxn modelId="{7CDAFA53-709C-4A3D-BF9C-F20666C8A06B}" type="presParOf" srcId="{D5A92F4A-1095-4C44-933E-5F7364C8B786}" destId="{6BA4EC06-ADA9-4A0F-A1ED-8B542EE20D2B}" srcOrd="0" destOrd="0" presId="urn:microsoft.com/office/officeart/2005/8/layout/orgChart1"/>
    <dgm:cxn modelId="{A8EF5866-1FEB-419D-A979-141D0CE438AC}" type="presParOf" srcId="{6BA4EC06-ADA9-4A0F-A1ED-8B542EE20D2B}" destId="{636A429A-9550-4915-B2B3-C5FFD703CDA6}" srcOrd="0" destOrd="0" presId="urn:microsoft.com/office/officeart/2005/8/layout/orgChart1"/>
    <dgm:cxn modelId="{84DB8A19-031A-413A-B2BA-B9F3049F918F}" type="presParOf" srcId="{6BA4EC06-ADA9-4A0F-A1ED-8B542EE20D2B}" destId="{399DC870-8841-455F-80B7-E7ECAE03894A}" srcOrd="1" destOrd="0" presId="urn:microsoft.com/office/officeart/2005/8/layout/orgChart1"/>
    <dgm:cxn modelId="{E646E8F9-DD6F-4950-8594-8E727B2C2908}" type="presParOf" srcId="{D5A92F4A-1095-4C44-933E-5F7364C8B786}" destId="{C2B693CA-7FD5-4DD0-BEBA-94495CB175DF}" srcOrd="1" destOrd="0" presId="urn:microsoft.com/office/officeart/2005/8/layout/orgChart1"/>
    <dgm:cxn modelId="{728F261D-B25B-42D4-851B-ADF18E7012FA}" type="presParOf" srcId="{D5A92F4A-1095-4C44-933E-5F7364C8B786}" destId="{476064BF-CEC6-48AA-963F-984066D49D1F}" srcOrd="2" destOrd="0" presId="urn:microsoft.com/office/officeart/2005/8/layout/orgChart1"/>
    <dgm:cxn modelId="{7CE65BB6-7C19-4242-BB9E-F8C6CD84630A}" type="presParOf" srcId="{90E125CF-DAC2-4CC9-BEC2-E17BE3BB5342}" destId="{1925EF47-935C-43AA-8014-573ED4ED4226}" srcOrd="2" destOrd="0" presId="urn:microsoft.com/office/officeart/2005/8/layout/orgChart1"/>
    <dgm:cxn modelId="{69E01ACA-09EB-433A-8343-7E59C3587A0F}" type="presParOf" srcId="{90E125CF-DAC2-4CC9-BEC2-E17BE3BB5342}" destId="{9D552E96-6099-41F4-BEC7-21E50F459A87}" srcOrd="3" destOrd="0" presId="urn:microsoft.com/office/officeart/2005/8/layout/orgChart1"/>
    <dgm:cxn modelId="{FD716E79-0686-4125-92D2-49DFD82B71B3}" type="presParOf" srcId="{9D552E96-6099-41F4-BEC7-21E50F459A87}" destId="{3B8EA483-00FE-4373-BAC1-2A5F9CDC380C}" srcOrd="0" destOrd="0" presId="urn:microsoft.com/office/officeart/2005/8/layout/orgChart1"/>
    <dgm:cxn modelId="{34B6DC7D-6577-42D6-A52F-F0BA72EDCC6A}" type="presParOf" srcId="{3B8EA483-00FE-4373-BAC1-2A5F9CDC380C}" destId="{0074FF55-9517-4222-9D90-58F757A79521}" srcOrd="0" destOrd="0" presId="urn:microsoft.com/office/officeart/2005/8/layout/orgChart1"/>
    <dgm:cxn modelId="{D063CF80-DA03-4217-A32A-8D796660ADDE}" type="presParOf" srcId="{3B8EA483-00FE-4373-BAC1-2A5F9CDC380C}" destId="{F7B53207-169C-4347-AD27-ADA580CA7DC6}" srcOrd="1" destOrd="0" presId="urn:microsoft.com/office/officeart/2005/8/layout/orgChart1"/>
    <dgm:cxn modelId="{AE9A1B69-9DC4-441D-A570-7AAAEC77590B}" type="presParOf" srcId="{9D552E96-6099-41F4-BEC7-21E50F459A87}" destId="{C4A47FA2-1786-432C-8C22-EAA22BC4C08D}" srcOrd="1" destOrd="0" presId="urn:microsoft.com/office/officeart/2005/8/layout/orgChart1"/>
    <dgm:cxn modelId="{B7DA11BB-8920-4D92-9808-E958AC0BAA04}" type="presParOf" srcId="{9D552E96-6099-41F4-BEC7-21E50F459A87}" destId="{D7275ACD-913F-4527-9D1C-7C3A14D8A4D8}" srcOrd="2" destOrd="0" presId="urn:microsoft.com/office/officeart/2005/8/layout/orgChart1"/>
    <dgm:cxn modelId="{5A228B0C-EEEF-48B4-B3D2-F7EDEC56B5B7}" type="presParOf" srcId="{804D0152-4105-4362-BC4E-925A0301A927}" destId="{D3580CD4-30FC-48F7-8A11-C65F8E7C151B}" srcOrd="2" destOrd="0" presId="urn:microsoft.com/office/officeart/2005/8/layout/orgChart1"/>
    <dgm:cxn modelId="{E903393B-431B-4DE3-BB8A-56BDE0D352DF}" type="presParOf" srcId="{804D0152-4105-4362-BC4E-925A0301A927}" destId="{39D0A33F-0786-45C4-8E12-F3D890AEAF07}" srcOrd="3" destOrd="0" presId="urn:microsoft.com/office/officeart/2005/8/layout/orgChart1"/>
    <dgm:cxn modelId="{6CE13562-C5B2-4912-B1BE-D211F6CB3C98}" type="presParOf" srcId="{39D0A33F-0786-45C4-8E12-F3D890AEAF07}" destId="{91539F25-50C7-4418-89AB-6B9F1BD8A8EB}" srcOrd="0" destOrd="0" presId="urn:microsoft.com/office/officeart/2005/8/layout/orgChart1"/>
    <dgm:cxn modelId="{26694BAF-937D-42FF-AE41-E181591F1AE0}" type="presParOf" srcId="{91539F25-50C7-4418-89AB-6B9F1BD8A8EB}" destId="{2233C339-65FE-432B-9A28-A9B3C7B6B284}" srcOrd="0" destOrd="0" presId="urn:microsoft.com/office/officeart/2005/8/layout/orgChart1"/>
    <dgm:cxn modelId="{41A9F705-A291-4C43-A558-4C7BA9E8C880}" type="presParOf" srcId="{91539F25-50C7-4418-89AB-6B9F1BD8A8EB}" destId="{CB312506-F7B6-43C0-9594-8F0F478427B6}" srcOrd="1" destOrd="0" presId="urn:microsoft.com/office/officeart/2005/8/layout/orgChart1"/>
    <dgm:cxn modelId="{EB8833BD-04E2-44FF-97C0-D1215F11827C}" type="presParOf" srcId="{39D0A33F-0786-45C4-8E12-F3D890AEAF07}" destId="{DAF1F241-0E87-48C9-B8AE-6AA187EE6AAD}" srcOrd="1" destOrd="0" presId="urn:microsoft.com/office/officeart/2005/8/layout/orgChart1"/>
    <dgm:cxn modelId="{28E65DCF-85AC-4E6D-AAFE-9904DBAD3A16}" type="presParOf" srcId="{39D0A33F-0786-45C4-8E12-F3D890AEAF07}" destId="{0AC7AED1-2CFC-451A-ABFB-E2E3D43B2337}" srcOrd="2" destOrd="0" presId="urn:microsoft.com/office/officeart/2005/8/layout/orgChart1"/>
    <dgm:cxn modelId="{941F5599-16BD-4FD4-A510-FF08CBBEDCB5}" type="presParOf" srcId="{0AC7AED1-2CFC-451A-ABFB-E2E3D43B2337}" destId="{26C8F554-5137-4B65-ADF2-687C71F1E339}" srcOrd="0" destOrd="0" presId="urn:microsoft.com/office/officeart/2005/8/layout/orgChart1"/>
    <dgm:cxn modelId="{6722EA2F-7D41-4BFF-962D-6023AB2064C1}" type="presParOf" srcId="{0AC7AED1-2CFC-451A-ABFB-E2E3D43B2337}" destId="{F69CB29D-B3A7-44F9-B7B5-72BE0E13E5F3}" srcOrd="1" destOrd="0" presId="urn:microsoft.com/office/officeart/2005/8/layout/orgChart1"/>
    <dgm:cxn modelId="{114EB9F7-EE77-4811-9C86-B714A05C01E6}" type="presParOf" srcId="{F69CB29D-B3A7-44F9-B7B5-72BE0E13E5F3}" destId="{98887E7C-F7A6-4A28-934D-E9741DE480FA}" srcOrd="0" destOrd="0" presId="urn:microsoft.com/office/officeart/2005/8/layout/orgChart1"/>
    <dgm:cxn modelId="{1DCEEF2A-0D48-4188-BCF7-00974F65A806}" type="presParOf" srcId="{98887E7C-F7A6-4A28-934D-E9741DE480FA}" destId="{06A49A34-0198-4E2C-A0F6-9D4D5E7F4670}" srcOrd="0" destOrd="0" presId="urn:microsoft.com/office/officeart/2005/8/layout/orgChart1"/>
    <dgm:cxn modelId="{B0825DE8-A6A2-44C5-87CF-F601910E842B}" type="presParOf" srcId="{98887E7C-F7A6-4A28-934D-E9741DE480FA}" destId="{C1B30023-9675-43E1-BD50-6C0A4F9D3371}" srcOrd="1" destOrd="0" presId="urn:microsoft.com/office/officeart/2005/8/layout/orgChart1"/>
    <dgm:cxn modelId="{E38CA336-AE3A-44E4-A54E-4D5B22B17060}" type="presParOf" srcId="{F69CB29D-B3A7-44F9-B7B5-72BE0E13E5F3}" destId="{1AB21A1B-9FC6-439E-88AC-8384A504EC2F}" srcOrd="1" destOrd="0" presId="urn:microsoft.com/office/officeart/2005/8/layout/orgChart1"/>
    <dgm:cxn modelId="{032C2806-1951-4177-8649-1AA13DE17D4D}" type="presParOf" srcId="{1AB21A1B-9FC6-439E-88AC-8384A504EC2F}" destId="{0FE00B0F-F50B-40AD-8F89-C59D7089E257}" srcOrd="0" destOrd="0" presId="urn:microsoft.com/office/officeart/2005/8/layout/orgChart1"/>
    <dgm:cxn modelId="{B277CD49-85AB-42BA-9F6C-C05654BA3C29}" type="presParOf" srcId="{1AB21A1B-9FC6-439E-88AC-8384A504EC2F}" destId="{120BB7D3-BD2C-4303-B627-58B06EF58969}" srcOrd="1" destOrd="0" presId="urn:microsoft.com/office/officeart/2005/8/layout/orgChart1"/>
    <dgm:cxn modelId="{617EA221-0D3C-4EE0-8503-DEE30612022F}" type="presParOf" srcId="{120BB7D3-BD2C-4303-B627-58B06EF58969}" destId="{60D83385-4FF4-44B1-B37F-390E04FB66CE}" srcOrd="0" destOrd="0" presId="urn:microsoft.com/office/officeart/2005/8/layout/orgChart1"/>
    <dgm:cxn modelId="{B2B3074F-B049-4C29-B0A4-05B89341427C}" type="presParOf" srcId="{60D83385-4FF4-44B1-B37F-390E04FB66CE}" destId="{1A0067FA-F178-484F-AEDD-829359EF109C}" srcOrd="0" destOrd="0" presId="urn:microsoft.com/office/officeart/2005/8/layout/orgChart1"/>
    <dgm:cxn modelId="{49908421-8EF6-4FED-93A8-8179BBD4C681}" type="presParOf" srcId="{60D83385-4FF4-44B1-B37F-390E04FB66CE}" destId="{771FE065-E403-4346-8470-BA1D99A6F18F}" srcOrd="1" destOrd="0" presId="urn:microsoft.com/office/officeart/2005/8/layout/orgChart1"/>
    <dgm:cxn modelId="{F5285EAB-6FB7-42EA-8992-E4493E7D3E0E}" type="presParOf" srcId="{120BB7D3-BD2C-4303-B627-58B06EF58969}" destId="{520FDD47-647E-42C8-AAA4-6621A9818C82}" srcOrd="1" destOrd="0" presId="urn:microsoft.com/office/officeart/2005/8/layout/orgChart1"/>
    <dgm:cxn modelId="{3777D49E-ADD2-4ED0-BA95-2EFB58DCF980}" type="presParOf" srcId="{120BB7D3-BD2C-4303-B627-58B06EF58969}" destId="{4461BDEF-E759-4B91-98CB-D0AD5BC19CEC}" srcOrd="2" destOrd="0" presId="urn:microsoft.com/office/officeart/2005/8/layout/orgChart1"/>
    <dgm:cxn modelId="{9389349B-82DB-4E6E-9941-076708CFD3BE}" type="presParOf" srcId="{F69CB29D-B3A7-44F9-B7B5-72BE0E13E5F3}" destId="{ACBDEFBC-057B-41F4-9BB9-BF6584EAF519}" srcOrd="2" destOrd="0" presId="urn:microsoft.com/office/officeart/2005/8/layout/orgChart1"/>
    <dgm:cxn modelId="{65290737-FD20-4D9F-B913-ED15358C985C}" type="presParOf" srcId="{ACBDEFBC-057B-41F4-9BB9-BF6584EAF519}" destId="{387F789E-70DA-4BB0-9BA0-A6D38139E2FB}" srcOrd="0" destOrd="0" presId="urn:microsoft.com/office/officeart/2005/8/layout/orgChart1"/>
    <dgm:cxn modelId="{402936B1-23E3-4476-9C9F-86DED01D40D4}" type="presParOf" srcId="{ACBDEFBC-057B-41F4-9BB9-BF6584EAF519}" destId="{B868D93A-77FB-4F81-BB48-A4BAB22AFE42}" srcOrd="1" destOrd="0" presId="urn:microsoft.com/office/officeart/2005/8/layout/orgChart1"/>
    <dgm:cxn modelId="{B7AF2368-0C1B-46A4-AD9B-AB82F5373DEA}" type="presParOf" srcId="{B868D93A-77FB-4F81-BB48-A4BAB22AFE42}" destId="{610945D6-FD5F-48FA-94C3-8B8C364FB7A5}" srcOrd="0" destOrd="0" presId="urn:microsoft.com/office/officeart/2005/8/layout/orgChart1"/>
    <dgm:cxn modelId="{CF527200-2059-47CC-B49F-AECD72432A59}" type="presParOf" srcId="{610945D6-FD5F-48FA-94C3-8B8C364FB7A5}" destId="{DA242E04-592E-457C-AA87-93FFD330DC91}" srcOrd="0" destOrd="0" presId="urn:microsoft.com/office/officeart/2005/8/layout/orgChart1"/>
    <dgm:cxn modelId="{E5F409DB-2FE7-4488-86D7-BB15629738C4}" type="presParOf" srcId="{610945D6-FD5F-48FA-94C3-8B8C364FB7A5}" destId="{412476CF-08DF-43A2-A011-C2AFAC002772}" srcOrd="1" destOrd="0" presId="urn:microsoft.com/office/officeart/2005/8/layout/orgChart1"/>
    <dgm:cxn modelId="{39A41C63-989E-4BD5-9EFE-D9955D3DC0FF}" type="presParOf" srcId="{B868D93A-77FB-4F81-BB48-A4BAB22AFE42}" destId="{25277719-05E8-40F9-AA62-EA3945E750DD}" srcOrd="1" destOrd="0" presId="urn:microsoft.com/office/officeart/2005/8/layout/orgChart1"/>
    <dgm:cxn modelId="{905B0D02-966B-40F2-8C35-9F736CDEAD2D}" type="presParOf" srcId="{B868D93A-77FB-4F81-BB48-A4BAB22AFE42}" destId="{F892AC01-B08C-4B87-BD7D-5E939FFA758C}" srcOrd="2" destOrd="0" presId="urn:microsoft.com/office/officeart/2005/8/layout/orgChart1"/>
    <dgm:cxn modelId="{1023C1F8-6687-4EAB-9A08-108125B3495C}" type="presParOf" srcId="{ACBDEFBC-057B-41F4-9BB9-BF6584EAF519}" destId="{58F1A9A9-7ADC-4E89-9C1C-DB458EAADCD5}" srcOrd="2" destOrd="0" presId="urn:microsoft.com/office/officeart/2005/8/layout/orgChart1"/>
    <dgm:cxn modelId="{F1AEDEC2-B847-4CBF-85BF-71895D1D7A70}" type="presParOf" srcId="{ACBDEFBC-057B-41F4-9BB9-BF6584EAF519}" destId="{26ED0483-0EB9-44A0-8606-EB1E4CCCAE67}" srcOrd="3" destOrd="0" presId="urn:microsoft.com/office/officeart/2005/8/layout/orgChart1"/>
    <dgm:cxn modelId="{3E1CF7F9-08CC-4C60-9FE1-8E2F42CFDA07}" type="presParOf" srcId="{26ED0483-0EB9-44A0-8606-EB1E4CCCAE67}" destId="{51732586-B674-4321-808C-3FADD2A2E46F}" srcOrd="0" destOrd="0" presId="urn:microsoft.com/office/officeart/2005/8/layout/orgChart1"/>
    <dgm:cxn modelId="{77126CAF-7E7D-48C3-883D-F220FB6BB05E}" type="presParOf" srcId="{51732586-B674-4321-808C-3FADD2A2E46F}" destId="{4AE0BA10-0271-4DC4-B655-E1A0792D7D20}" srcOrd="0" destOrd="0" presId="urn:microsoft.com/office/officeart/2005/8/layout/orgChart1"/>
    <dgm:cxn modelId="{2226D8A0-9B73-4C50-9557-26582075C062}" type="presParOf" srcId="{51732586-B674-4321-808C-3FADD2A2E46F}" destId="{1C6DA233-5CA4-4A05-AD41-AE9C3388CED7}" srcOrd="1" destOrd="0" presId="urn:microsoft.com/office/officeart/2005/8/layout/orgChart1"/>
    <dgm:cxn modelId="{EB1C4E6A-58F5-4EB9-9A63-32FB9CA1DC58}" type="presParOf" srcId="{26ED0483-0EB9-44A0-8606-EB1E4CCCAE67}" destId="{C0E9B5CF-021A-4743-824D-107A56A05CAF}" srcOrd="1" destOrd="0" presId="urn:microsoft.com/office/officeart/2005/8/layout/orgChart1"/>
    <dgm:cxn modelId="{E3B19609-8ECE-4933-9EA2-1306FD08C3D4}" type="presParOf" srcId="{26ED0483-0EB9-44A0-8606-EB1E4CCCAE67}" destId="{23A86D7B-6EAD-46B4-86D7-2E3D85CD4023}" srcOrd="2" destOrd="0" presId="urn:microsoft.com/office/officeart/2005/8/layout/orgChart1"/>
    <dgm:cxn modelId="{3C240F69-80F0-4A5B-9C2B-1173FB3203A1}" type="presParOf" srcId="{ACBDEFBC-057B-41F4-9BB9-BF6584EAF519}" destId="{4ECCC069-0958-4B76-8019-165E587FD01E}" srcOrd="4" destOrd="0" presId="urn:microsoft.com/office/officeart/2005/8/layout/orgChart1"/>
    <dgm:cxn modelId="{DE18FFFA-6F62-44EF-A003-4052494A8C53}" type="presParOf" srcId="{ACBDEFBC-057B-41F4-9BB9-BF6584EAF519}" destId="{D2EA4018-7BB7-4E85-AD0D-41901DF6F8EB}" srcOrd="5" destOrd="0" presId="urn:microsoft.com/office/officeart/2005/8/layout/orgChart1"/>
    <dgm:cxn modelId="{20E3858A-9B79-440A-92C4-FF819F81942D}" type="presParOf" srcId="{D2EA4018-7BB7-4E85-AD0D-41901DF6F8EB}" destId="{A1C92D0B-F783-494A-85CA-E1CEB9F30A7A}" srcOrd="0" destOrd="0" presId="urn:microsoft.com/office/officeart/2005/8/layout/orgChart1"/>
    <dgm:cxn modelId="{6C86B9AA-2290-4BB0-8D19-1097A12EDD81}" type="presParOf" srcId="{A1C92D0B-F783-494A-85CA-E1CEB9F30A7A}" destId="{8ED90ECC-0A64-4AD7-BA29-807AB8F61122}" srcOrd="0" destOrd="0" presId="urn:microsoft.com/office/officeart/2005/8/layout/orgChart1"/>
    <dgm:cxn modelId="{D911785E-D82C-4EA7-BAA0-2D4575E625D6}" type="presParOf" srcId="{A1C92D0B-F783-494A-85CA-E1CEB9F30A7A}" destId="{2206B5DA-A5D1-4597-B5DE-A146F5AA1203}" srcOrd="1" destOrd="0" presId="urn:microsoft.com/office/officeart/2005/8/layout/orgChart1"/>
    <dgm:cxn modelId="{8FB7AA1B-5EDB-439A-8FF6-A84B21B6E64F}" type="presParOf" srcId="{D2EA4018-7BB7-4E85-AD0D-41901DF6F8EB}" destId="{919598B2-743C-457D-9ADB-DC12C5467F7A}" srcOrd="1" destOrd="0" presId="urn:microsoft.com/office/officeart/2005/8/layout/orgChart1"/>
    <dgm:cxn modelId="{F140BB3A-F5DB-44FB-B196-FA86B89BD35D}" type="presParOf" srcId="{D2EA4018-7BB7-4E85-AD0D-41901DF6F8EB}" destId="{18D2C9CB-0B6A-449D-9375-DF71DD991F30}" srcOrd="2" destOrd="0" presId="urn:microsoft.com/office/officeart/2005/8/layout/orgChart1"/>
    <dgm:cxn modelId="{9C03429C-05FD-4CFE-BD3F-4A51941ECA15}" type="presParOf" srcId="{ACBDEFBC-057B-41F4-9BB9-BF6584EAF519}" destId="{9D824AC4-1C78-4373-8585-BB46B0A20979}" srcOrd="6" destOrd="0" presId="urn:microsoft.com/office/officeart/2005/8/layout/orgChart1"/>
    <dgm:cxn modelId="{698B04DE-47AD-49EA-9010-09189AE23EB0}" type="presParOf" srcId="{ACBDEFBC-057B-41F4-9BB9-BF6584EAF519}" destId="{B745796B-533B-4AD6-9B81-3216011C2534}" srcOrd="7" destOrd="0" presId="urn:microsoft.com/office/officeart/2005/8/layout/orgChart1"/>
    <dgm:cxn modelId="{C6AF9C6F-E23E-40B0-AB5E-E5464316E23C}" type="presParOf" srcId="{B745796B-533B-4AD6-9B81-3216011C2534}" destId="{1019D055-E617-410F-B904-BA022593E930}" srcOrd="0" destOrd="0" presId="urn:microsoft.com/office/officeart/2005/8/layout/orgChart1"/>
    <dgm:cxn modelId="{EF0F43E1-FCDC-4D5C-A39E-13FF7EE520EB}" type="presParOf" srcId="{1019D055-E617-410F-B904-BA022593E930}" destId="{BD609EBD-5F4B-4B18-B7D5-F2F542C643EA}" srcOrd="0" destOrd="0" presId="urn:microsoft.com/office/officeart/2005/8/layout/orgChart1"/>
    <dgm:cxn modelId="{EDF9E209-A686-4E2E-ADB0-3C037FB3622C}" type="presParOf" srcId="{1019D055-E617-410F-B904-BA022593E930}" destId="{A78F1C14-A675-47B6-BD30-7CBE086509E8}" srcOrd="1" destOrd="0" presId="urn:microsoft.com/office/officeart/2005/8/layout/orgChart1"/>
    <dgm:cxn modelId="{AC7850A3-D750-4D69-B1FB-AE64819F85C8}" type="presParOf" srcId="{B745796B-533B-4AD6-9B81-3216011C2534}" destId="{9B20CE78-DCD8-49F4-8355-2C141FAF084F}" srcOrd="1" destOrd="0" presId="urn:microsoft.com/office/officeart/2005/8/layout/orgChart1"/>
    <dgm:cxn modelId="{0A4CF487-3A22-48F2-B30E-51956ADE053C}" type="presParOf" srcId="{B745796B-533B-4AD6-9B81-3216011C2534}" destId="{428E74E9-D6D4-49CE-95E7-02415279C870}" srcOrd="2" destOrd="0" presId="urn:microsoft.com/office/officeart/2005/8/layout/orgChart1"/>
    <dgm:cxn modelId="{C1F1B50C-D57E-4A64-8E53-544722CD93BC}" type="presParOf" srcId="{0AC7AED1-2CFC-451A-ABFB-E2E3D43B2337}" destId="{6A3FCF0F-BB39-4570-9481-9C06D3C71A43}" srcOrd="2" destOrd="0" presId="urn:microsoft.com/office/officeart/2005/8/layout/orgChart1"/>
    <dgm:cxn modelId="{AD23EF37-96A3-45E9-A7F1-802438341364}" type="presParOf" srcId="{0AC7AED1-2CFC-451A-ABFB-E2E3D43B2337}" destId="{35A950B9-5C5D-4D89-8C75-6ABE165485F5}" srcOrd="3" destOrd="0" presId="urn:microsoft.com/office/officeart/2005/8/layout/orgChart1"/>
    <dgm:cxn modelId="{4815BC20-E5D6-4504-8C73-B749C09FE0D6}" type="presParOf" srcId="{35A950B9-5C5D-4D89-8C75-6ABE165485F5}" destId="{BC8F5EB2-3E23-4F78-A96D-B1F6F1893363}" srcOrd="0" destOrd="0" presId="urn:microsoft.com/office/officeart/2005/8/layout/orgChart1"/>
    <dgm:cxn modelId="{0CA4FF52-533A-4469-87C6-8CD684569D36}" type="presParOf" srcId="{BC8F5EB2-3E23-4F78-A96D-B1F6F1893363}" destId="{92462ADB-60E0-477D-8582-18142455FFDA}" srcOrd="0" destOrd="0" presId="urn:microsoft.com/office/officeart/2005/8/layout/orgChart1"/>
    <dgm:cxn modelId="{7EEF5F8B-42E6-4521-83CB-C1B58A76A414}" type="presParOf" srcId="{BC8F5EB2-3E23-4F78-A96D-B1F6F1893363}" destId="{BA59B6F3-D118-4824-91B8-FAFB4F33755D}" srcOrd="1" destOrd="0" presId="urn:microsoft.com/office/officeart/2005/8/layout/orgChart1"/>
    <dgm:cxn modelId="{4E74BD91-14C7-4666-917C-E2A6DA45E8F6}" type="presParOf" srcId="{35A950B9-5C5D-4D89-8C75-6ABE165485F5}" destId="{58DE37D2-DA7D-464B-B9E4-6FEF3FD233A8}" srcOrd="1" destOrd="0" presId="urn:microsoft.com/office/officeart/2005/8/layout/orgChart1"/>
    <dgm:cxn modelId="{2948862C-0C36-4E97-852D-F0BDBABD838F}" type="presParOf" srcId="{35A950B9-5C5D-4D89-8C75-6ABE165485F5}" destId="{3247AA02-3A3D-4765-883F-31DA28CF55CC}" srcOrd="2" destOrd="0" presId="urn:microsoft.com/office/officeart/2005/8/layout/orgChart1"/>
    <dgm:cxn modelId="{D6BD7C0D-C3BA-4596-971B-BADE53648FE8}" type="presParOf" srcId="{3247AA02-3A3D-4765-883F-31DA28CF55CC}" destId="{85D6AD5B-D1CF-4404-8EAC-5248A4CBD818}" srcOrd="0" destOrd="0" presId="urn:microsoft.com/office/officeart/2005/8/layout/orgChart1"/>
    <dgm:cxn modelId="{CEC4DB78-47A4-478A-B7D4-ECF2EAAD0BF4}" type="presParOf" srcId="{3247AA02-3A3D-4765-883F-31DA28CF55CC}" destId="{5C965231-3571-4870-B2F0-7C81BA752D03}" srcOrd="1" destOrd="0" presId="urn:microsoft.com/office/officeart/2005/8/layout/orgChart1"/>
    <dgm:cxn modelId="{1859C29B-1BF2-4D36-9EE4-B330AF9FF70C}" type="presParOf" srcId="{5C965231-3571-4870-B2F0-7C81BA752D03}" destId="{6C9E91FF-409E-4EEE-A7D5-48C0BADE8D17}" srcOrd="0" destOrd="0" presId="urn:microsoft.com/office/officeart/2005/8/layout/orgChart1"/>
    <dgm:cxn modelId="{5EFB38BA-F657-4005-8D37-298B3682E8E0}" type="presParOf" srcId="{6C9E91FF-409E-4EEE-A7D5-48C0BADE8D17}" destId="{F0DFA1C2-C6AA-4838-BC27-1359807AC687}" srcOrd="0" destOrd="0" presId="urn:microsoft.com/office/officeart/2005/8/layout/orgChart1"/>
    <dgm:cxn modelId="{B629D5B4-1A81-4FC3-B684-0FF0DFE9D802}" type="presParOf" srcId="{6C9E91FF-409E-4EEE-A7D5-48C0BADE8D17}" destId="{202D73D0-7116-400A-9C74-BD8FFDBF3E50}" srcOrd="1" destOrd="0" presId="urn:microsoft.com/office/officeart/2005/8/layout/orgChart1"/>
    <dgm:cxn modelId="{E0901C1D-D395-4637-AA4E-42BA1E9FF42D}" type="presParOf" srcId="{5C965231-3571-4870-B2F0-7C81BA752D03}" destId="{AF1AB046-F47D-4C5B-9BDB-1F489F931921}" srcOrd="1" destOrd="0" presId="urn:microsoft.com/office/officeart/2005/8/layout/orgChart1"/>
    <dgm:cxn modelId="{987A20BB-973A-4653-A5DB-480A13D176D9}" type="presParOf" srcId="{5C965231-3571-4870-B2F0-7C81BA752D03}" destId="{183807AA-E9AE-4CC5-BCC8-10A9EF0A90AB}" srcOrd="2" destOrd="0" presId="urn:microsoft.com/office/officeart/2005/8/layout/orgChart1"/>
    <dgm:cxn modelId="{01FB8A7B-62FE-4BFB-BA1A-19EFABECE0E1}" type="presParOf" srcId="{3247AA02-3A3D-4765-883F-31DA28CF55CC}" destId="{89156EFC-9258-4AD0-938B-8BBF2BA9FC8D}" srcOrd="2" destOrd="0" presId="urn:microsoft.com/office/officeart/2005/8/layout/orgChart1"/>
    <dgm:cxn modelId="{15E29D5B-D077-49C5-AE1D-AC21891D6EC6}" type="presParOf" srcId="{3247AA02-3A3D-4765-883F-31DA28CF55CC}" destId="{3AB0CF53-270A-4841-85FB-6727004766C3}" srcOrd="3" destOrd="0" presId="urn:microsoft.com/office/officeart/2005/8/layout/orgChart1"/>
    <dgm:cxn modelId="{EF0ECA98-F39B-4532-8D18-732D6BB947E8}" type="presParOf" srcId="{3AB0CF53-270A-4841-85FB-6727004766C3}" destId="{502B5565-FAE9-45A4-AC36-2D99A6AACEC5}" srcOrd="0" destOrd="0" presId="urn:microsoft.com/office/officeart/2005/8/layout/orgChart1"/>
    <dgm:cxn modelId="{1D47FF64-EEE6-4A92-B344-39B695831136}" type="presParOf" srcId="{502B5565-FAE9-45A4-AC36-2D99A6AACEC5}" destId="{51E04B9B-7AA3-4A29-88AA-830C0D3D18DD}" srcOrd="0" destOrd="0" presId="urn:microsoft.com/office/officeart/2005/8/layout/orgChart1"/>
    <dgm:cxn modelId="{EB8E60EE-1786-4B9C-82DD-BA3E07559461}" type="presParOf" srcId="{502B5565-FAE9-45A4-AC36-2D99A6AACEC5}" destId="{68F52BDE-259F-41EE-9FEA-F149AD523FA0}" srcOrd="1" destOrd="0" presId="urn:microsoft.com/office/officeart/2005/8/layout/orgChart1"/>
    <dgm:cxn modelId="{BFD0EAC3-AC7B-4A66-864D-E0610B74FBA3}" type="presParOf" srcId="{3AB0CF53-270A-4841-85FB-6727004766C3}" destId="{D0ECF569-C639-44D3-8127-6210F959C2B4}" srcOrd="1" destOrd="0" presId="urn:microsoft.com/office/officeart/2005/8/layout/orgChart1"/>
    <dgm:cxn modelId="{A881DB39-7999-444C-932A-D62BCDAFEB8A}" type="presParOf" srcId="{3AB0CF53-270A-4841-85FB-6727004766C3}" destId="{FAC6EAF6-C759-45D9-8D61-B735AB856D2B}" srcOrd="2" destOrd="0" presId="urn:microsoft.com/office/officeart/2005/8/layout/orgChart1"/>
  </dgm:cxnLst>
  <dgm:bg/>
  <dgm:whole/>
</dgm:dataModel>
</file>

<file path=ppt/diagrams/data7.xml><?xml version="1.0" encoding="utf-8"?>
<dgm:dataModel xmlns:dgm="http://schemas.openxmlformats.org/drawingml/2006/diagram" xmlns:a="http://schemas.openxmlformats.org/drawingml/2006/main">
  <dgm:ptLst>
    <dgm:pt modelId="{467217BA-A7E5-4832-9AB3-8F30525A2E80}" type="doc">
      <dgm:prSet loTypeId="urn:microsoft.com/office/officeart/2005/8/layout/orgChart1" loCatId="hierarchy" qsTypeId="urn:microsoft.com/office/officeart/2005/8/quickstyle/simple5" qsCatId="simple" csTypeId="urn:microsoft.com/office/officeart/2005/8/colors/colorful5" csCatId="colorful" phldr="1"/>
      <dgm:spPr/>
      <dgm:t>
        <a:bodyPr/>
        <a:lstStyle/>
        <a:p>
          <a:pPr rtl="1"/>
          <a:endParaRPr lang="fa-IR"/>
        </a:p>
      </dgm:t>
    </dgm:pt>
    <dgm:pt modelId="{C3B22B87-AEDD-497B-BB2B-9212B9A83CAA}">
      <dgm:prSet phldrT="[Text]" custT="1"/>
      <dgm:spPr/>
      <dgm:t>
        <a:bodyPr/>
        <a:lstStyle/>
        <a:p>
          <a:pPr rtl="1"/>
          <a:r>
            <a:rPr lang="fa-IR" sz="3200" b="1" dirty="0" smtClean="0"/>
            <a:t>دفاع</a:t>
          </a:r>
          <a:endParaRPr lang="fa-IR" sz="3200" b="1" dirty="0"/>
        </a:p>
      </dgm:t>
    </dgm:pt>
    <dgm:pt modelId="{E1E616FB-5081-4E28-BB85-0FFEDC24ABD3}" type="parTrans" cxnId="{F9DEEDAC-A06D-42B3-B09D-5879E0B6E8B7}">
      <dgm:prSet/>
      <dgm:spPr/>
      <dgm:t>
        <a:bodyPr/>
        <a:lstStyle/>
        <a:p>
          <a:pPr rtl="1"/>
          <a:endParaRPr lang="fa-IR"/>
        </a:p>
      </dgm:t>
    </dgm:pt>
    <dgm:pt modelId="{E6573117-D4E7-4FE3-857B-4FC343D18BA2}" type="sibTrans" cxnId="{F9DEEDAC-A06D-42B3-B09D-5879E0B6E8B7}">
      <dgm:prSet/>
      <dgm:spPr/>
      <dgm:t>
        <a:bodyPr/>
        <a:lstStyle/>
        <a:p>
          <a:pPr rtl="1"/>
          <a:endParaRPr lang="fa-IR"/>
        </a:p>
      </dgm:t>
    </dgm:pt>
    <dgm:pt modelId="{BFC09A48-0FAD-4276-BFD3-7551BACBB657}" type="asst">
      <dgm:prSet phldrT="[Text]">
        <dgm:style>
          <a:lnRef idx="0">
            <a:schemeClr val="accent6"/>
          </a:lnRef>
          <a:fillRef idx="3">
            <a:schemeClr val="accent6"/>
          </a:fillRef>
          <a:effectRef idx="3">
            <a:schemeClr val="accent6"/>
          </a:effectRef>
          <a:fontRef idx="minor">
            <a:schemeClr val="lt1"/>
          </a:fontRef>
        </dgm:style>
      </dgm:prSet>
      <dgm:spPr/>
      <dgm:t>
        <a:bodyPr/>
        <a:lstStyle/>
        <a:p>
          <a:pPr rtl="1"/>
          <a:r>
            <a:rPr lang="fa-IR" b="1" dirty="0" smtClean="0">
              <a:cs typeface="2  Mitra" pitchFamily="2" charset="-78"/>
            </a:rPr>
            <a:t>اختصاصی</a:t>
          </a:r>
          <a:endParaRPr lang="fa-IR" b="1" dirty="0">
            <a:cs typeface="2  Mitra" pitchFamily="2" charset="-78"/>
          </a:endParaRPr>
        </a:p>
      </dgm:t>
    </dgm:pt>
    <dgm:pt modelId="{034960EF-4B68-451B-81AF-D391068FBAE6}" type="parTrans" cxnId="{F1E01EB7-B118-46BB-B6A3-358A093F3FBD}">
      <dgm:prSet/>
      <dgm:spPr/>
      <dgm:t>
        <a:bodyPr/>
        <a:lstStyle/>
        <a:p>
          <a:pPr rtl="1"/>
          <a:endParaRPr lang="fa-IR"/>
        </a:p>
      </dgm:t>
    </dgm:pt>
    <dgm:pt modelId="{EC5C03AD-9D28-4D04-9826-FA74864339AB}" type="sibTrans" cxnId="{F1E01EB7-B118-46BB-B6A3-358A093F3FBD}">
      <dgm:prSet/>
      <dgm:spPr/>
      <dgm:t>
        <a:bodyPr/>
        <a:lstStyle/>
        <a:p>
          <a:pPr rtl="1"/>
          <a:endParaRPr lang="fa-IR"/>
        </a:p>
      </dgm:t>
    </dgm:pt>
    <dgm:pt modelId="{6B7B7336-15E6-4E82-8C09-16DA6C5BCEAB}" type="asst">
      <dgm:prSet/>
      <dgm:spPr/>
      <dgm:t>
        <a:bodyPr/>
        <a:lstStyle/>
        <a:p>
          <a:pPr rtl="1"/>
          <a:r>
            <a:rPr lang="fa-IR" b="1" dirty="0" smtClean="0">
              <a:cs typeface="2  Titr" pitchFamily="2" charset="-78"/>
            </a:rPr>
            <a:t>غیر اختصاصی</a:t>
          </a:r>
          <a:endParaRPr lang="fa-IR" b="1" dirty="0">
            <a:cs typeface="2  Titr" pitchFamily="2" charset="-78"/>
          </a:endParaRPr>
        </a:p>
      </dgm:t>
    </dgm:pt>
    <dgm:pt modelId="{CEF90316-F0D4-4206-9866-712ECDC394FA}" type="parTrans" cxnId="{348A4836-8891-4B73-8ACE-0D1A5F3B46CA}">
      <dgm:prSet/>
      <dgm:spPr/>
      <dgm:t>
        <a:bodyPr/>
        <a:lstStyle/>
        <a:p>
          <a:pPr rtl="1"/>
          <a:endParaRPr lang="fa-IR"/>
        </a:p>
      </dgm:t>
    </dgm:pt>
    <dgm:pt modelId="{7157266A-5AD3-488A-AD69-AB236FBA9858}" type="sibTrans" cxnId="{348A4836-8891-4B73-8ACE-0D1A5F3B46CA}">
      <dgm:prSet/>
      <dgm:spPr/>
      <dgm:t>
        <a:bodyPr/>
        <a:lstStyle/>
        <a:p>
          <a:pPr rtl="1"/>
          <a:endParaRPr lang="fa-IR"/>
        </a:p>
      </dgm:t>
    </dgm:pt>
    <dgm:pt modelId="{623C5BDA-07AE-4F58-A040-18EE6A6B5C36}" type="asst">
      <dgm:prSet>
        <dgm:style>
          <a:lnRef idx="0">
            <a:schemeClr val="accent2"/>
          </a:lnRef>
          <a:fillRef idx="3">
            <a:schemeClr val="accent2"/>
          </a:fillRef>
          <a:effectRef idx="3">
            <a:schemeClr val="accent2"/>
          </a:effectRef>
          <a:fontRef idx="minor">
            <a:schemeClr val="lt1"/>
          </a:fontRef>
        </dgm:style>
      </dgm:prSet>
      <dgm:spPr/>
      <dgm:t>
        <a:bodyPr/>
        <a:lstStyle/>
        <a:p>
          <a:pPr rtl="1"/>
          <a:r>
            <a:rPr lang="fa-IR" b="1" dirty="0" smtClean="0">
              <a:cs typeface="2  Titr" pitchFamily="2" charset="-78"/>
            </a:rPr>
            <a:t>خط دوم</a:t>
          </a:r>
          <a:endParaRPr lang="fa-IR" b="1" dirty="0">
            <a:cs typeface="2  Titr" pitchFamily="2" charset="-78"/>
          </a:endParaRPr>
        </a:p>
      </dgm:t>
    </dgm:pt>
    <dgm:pt modelId="{6379A252-3043-4083-9C35-7DF77452A536}" type="parTrans" cxnId="{B68E82F3-3E69-4F5E-B02D-53A2B1AAC9E6}">
      <dgm:prSet/>
      <dgm:spPr/>
      <dgm:t>
        <a:bodyPr/>
        <a:lstStyle/>
        <a:p>
          <a:pPr rtl="1"/>
          <a:endParaRPr lang="fa-IR"/>
        </a:p>
      </dgm:t>
    </dgm:pt>
    <dgm:pt modelId="{3095F4C6-F63D-414C-8BA6-C479FDBC92C8}" type="sibTrans" cxnId="{B68E82F3-3E69-4F5E-B02D-53A2B1AAC9E6}">
      <dgm:prSet/>
      <dgm:spPr/>
      <dgm:t>
        <a:bodyPr/>
        <a:lstStyle/>
        <a:p>
          <a:pPr rtl="1"/>
          <a:endParaRPr lang="fa-IR"/>
        </a:p>
      </dgm:t>
    </dgm:pt>
    <dgm:pt modelId="{A473049B-1EB5-4B79-BE0A-75E662EB9B95}" type="asst">
      <dgm:prSet>
        <dgm:style>
          <a:lnRef idx="0">
            <a:schemeClr val="accent2"/>
          </a:lnRef>
          <a:fillRef idx="3">
            <a:schemeClr val="accent2"/>
          </a:fillRef>
          <a:effectRef idx="3">
            <a:schemeClr val="accent2"/>
          </a:effectRef>
          <a:fontRef idx="minor">
            <a:schemeClr val="lt1"/>
          </a:fontRef>
        </dgm:style>
      </dgm:prSet>
      <dgm:spPr/>
      <dgm:t>
        <a:bodyPr/>
        <a:lstStyle/>
        <a:p>
          <a:pPr rtl="1"/>
          <a:r>
            <a:rPr lang="fa-IR" b="1" dirty="0" smtClean="0">
              <a:cs typeface="2  Titr" pitchFamily="2" charset="-78"/>
            </a:rPr>
            <a:t>خط اول</a:t>
          </a:r>
          <a:endParaRPr lang="fa-IR" b="1" dirty="0">
            <a:cs typeface="2  Titr" pitchFamily="2" charset="-78"/>
          </a:endParaRPr>
        </a:p>
      </dgm:t>
    </dgm:pt>
    <dgm:pt modelId="{56012B44-C2AC-487D-BA84-7D5046408A98}" type="parTrans" cxnId="{F046968B-585A-4938-BF98-E94DA4763593}">
      <dgm:prSet/>
      <dgm:spPr/>
      <dgm:t>
        <a:bodyPr/>
        <a:lstStyle/>
        <a:p>
          <a:pPr rtl="1"/>
          <a:endParaRPr lang="fa-IR"/>
        </a:p>
      </dgm:t>
    </dgm:pt>
    <dgm:pt modelId="{5ECB9362-A066-4CE5-91D4-6364CEB35C39}" type="sibTrans" cxnId="{F046968B-585A-4938-BF98-E94DA4763593}">
      <dgm:prSet/>
      <dgm:spPr/>
      <dgm:t>
        <a:bodyPr/>
        <a:lstStyle/>
        <a:p>
          <a:pPr rtl="1"/>
          <a:endParaRPr lang="fa-IR"/>
        </a:p>
      </dgm:t>
    </dgm:pt>
    <dgm:pt modelId="{C8997E76-97B5-4362-B2E8-573E5968239A}" type="asst">
      <dgm:prSet>
        <dgm:style>
          <a:lnRef idx="0">
            <a:schemeClr val="accent1"/>
          </a:lnRef>
          <a:fillRef idx="3">
            <a:schemeClr val="accent1"/>
          </a:fillRef>
          <a:effectRef idx="3">
            <a:schemeClr val="accent1"/>
          </a:effectRef>
          <a:fontRef idx="minor">
            <a:schemeClr val="lt1"/>
          </a:fontRef>
        </dgm:style>
      </dgm:prSet>
      <dgm:spPr/>
      <dgm:t>
        <a:bodyPr/>
        <a:lstStyle/>
        <a:p>
          <a:pPr rtl="1"/>
          <a:r>
            <a:rPr lang="fa-IR" b="1" dirty="0" smtClean="0">
              <a:cs typeface="2  Titr" pitchFamily="2" charset="-78"/>
            </a:rPr>
            <a:t>لایه های مخاطی</a:t>
          </a:r>
          <a:endParaRPr lang="fa-IR" b="1" dirty="0">
            <a:cs typeface="2  Titr" pitchFamily="2" charset="-78"/>
          </a:endParaRPr>
        </a:p>
      </dgm:t>
    </dgm:pt>
    <dgm:pt modelId="{0911EA3D-FBA9-4530-BAB8-702A70CD662A}" type="parTrans" cxnId="{1814FFEF-A8E6-4EAA-BD65-008658087F65}">
      <dgm:prSet/>
      <dgm:spPr/>
      <dgm:t>
        <a:bodyPr/>
        <a:lstStyle/>
        <a:p>
          <a:pPr rtl="1"/>
          <a:endParaRPr lang="fa-IR"/>
        </a:p>
      </dgm:t>
    </dgm:pt>
    <dgm:pt modelId="{A7176D99-B5B2-46BE-961F-5680F3785EB4}" type="sibTrans" cxnId="{1814FFEF-A8E6-4EAA-BD65-008658087F65}">
      <dgm:prSet/>
      <dgm:spPr/>
      <dgm:t>
        <a:bodyPr/>
        <a:lstStyle/>
        <a:p>
          <a:pPr rtl="1"/>
          <a:endParaRPr lang="fa-IR"/>
        </a:p>
      </dgm:t>
    </dgm:pt>
    <dgm:pt modelId="{882F98D1-0BA4-4EB5-8C44-03F619F700F3}" type="asst">
      <dgm:prSet>
        <dgm:style>
          <a:lnRef idx="0">
            <a:schemeClr val="accent1"/>
          </a:lnRef>
          <a:fillRef idx="3">
            <a:schemeClr val="accent1"/>
          </a:fillRef>
          <a:effectRef idx="3">
            <a:schemeClr val="accent1"/>
          </a:effectRef>
          <a:fontRef idx="minor">
            <a:schemeClr val="lt1"/>
          </a:fontRef>
        </dgm:style>
      </dgm:prSet>
      <dgm:spPr/>
      <dgm:t>
        <a:bodyPr/>
        <a:lstStyle/>
        <a:p>
          <a:pPr rtl="1"/>
          <a:r>
            <a:rPr lang="fa-IR" b="1" dirty="0" smtClean="0">
              <a:cs typeface="2  Titr" pitchFamily="2" charset="-78"/>
            </a:rPr>
            <a:t>پوست</a:t>
          </a:r>
          <a:endParaRPr lang="fa-IR" b="1" dirty="0">
            <a:cs typeface="2  Titr" pitchFamily="2" charset="-78"/>
          </a:endParaRPr>
        </a:p>
      </dgm:t>
    </dgm:pt>
    <dgm:pt modelId="{4E5462AA-3CE2-454C-AFDC-CA0F4157B944}" type="parTrans" cxnId="{04B5E39A-0836-4C8A-A98A-C8F1209C512F}">
      <dgm:prSet/>
      <dgm:spPr/>
      <dgm:t>
        <a:bodyPr/>
        <a:lstStyle/>
        <a:p>
          <a:pPr rtl="1"/>
          <a:endParaRPr lang="fa-IR"/>
        </a:p>
      </dgm:t>
    </dgm:pt>
    <dgm:pt modelId="{6620DF2E-A62F-460D-B187-D775B3C8FB6E}" type="sibTrans" cxnId="{04B5E39A-0836-4C8A-A98A-C8F1209C512F}">
      <dgm:prSet/>
      <dgm:spPr/>
      <dgm:t>
        <a:bodyPr/>
        <a:lstStyle/>
        <a:p>
          <a:pPr rtl="1"/>
          <a:endParaRPr lang="fa-IR"/>
        </a:p>
      </dgm:t>
    </dgm:pt>
    <dgm:pt modelId="{B563A856-AE73-4E8A-924B-17D7D88693A9}"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تب</a:t>
          </a:r>
          <a:endParaRPr lang="fa-IR" b="1" dirty="0">
            <a:cs typeface="2  Titr" pitchFamily="2" charset="-78"/>
          </a:endParaRPr>
        </a:p>
      </dgm:t>
    </dgm:pt>
    <dgm:pt modelId="{3B8A4A9F-5E93-4E79-B007-93C888B51326}" type="parTrans" cxnId="{BF0FF0E0-9F8F-40A0-B751-28EAB331EDE6}">
      <dgm:prSet/>
      <dgm:spPr/>
      <dgm:t>
        <a:bodyPr/>
        <a:lstStyle/>
        <a:p>
          <a:pPr rtl="1"/>
          <a:endParaRPr lang="fa-IR"/>
        </a:p>
      </dgm:t>
    </dgm:pt>
    <dgm:pt modelId="{C49AC09A-1685-491A-AAC1-F03AE0070696}" type="sibTrans" cxnId="{BF0FF0E0-9F8F-40A0-B751-28EAB331EDE6}">
      <dgm:prSet/>
      <dgm:spPr/>
      <dgm:t>
        <a:bodyPr/>
        <a:lstStyle/>
        <a:p>
          <a:pPr rtl="1"/>
          <a:endParaRPr lang="fa-IR"/>
        </a:p>
      </dgm:t>
    </dgm:pt>
    <dgm:pt modelId="{C4537B07-3F6D-41CB-9267-AAB303C0022C}"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dirty="0" smtClean="0">
              <a:cs typeface="2  Titr" pitchFamily="2" charset="-78"/>
            </a:rPr>
            <a:t>پاسخ التهابی</a:t>
          </a:r>
          <a:endParaRPr lang="fa-IR" dirty="0">
            <a:cs typeface="2  Titr" pitchFamily="2" charset="-78"/>
          </a:endParaRPr>
        </a:p>
      </dgm:t>
    </dgm:pt>
    <dgm:pt modelId="{A442CBEF-995D-487C-9E00-2E19032AB0BD}" type="parTrans" cxnId="{375F4B37-4F17-4766-B8EF-12AD3D6B0AC7}">
      <dgm:prSet/>
      <dgm:spPr/>
      <dgm:t>
        <a:bodyPr/>
        <a:lstStyle/>
        <a:p>
          <a:pPr rtl="1"/>
          <a:endParaRPr lang="fa-IR"/>
        </a:p>
      </dgm:t>
    </dgm:pt>
    <dgm:pt modelId="{5104ACBE-8315-4B6C-9C3E-E31E2FFF3125}" type="sibTrans" cxnId="{375F4B37-4F17-4766-B8EF-12AD3D6B0AC7}">
      <dgm:prSet/>
      <dgm:spPr/>
      <dgm:t>
        <a:bodyPr/>
        <a:lstStyle/>
        <a:p>
          <a:pPr rtl="1"/>
          <a:endParaRPr lang="fa-IR"/>
        </a:p>
      </dgm:t>
    </dgm:pt>
    <dgm:pt modelId="{5E6315AD-F3EF-4B57-96A6-BF3C96973455}"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پروتئین ها</a:t>
          </a:r>
          <a:endParaRPr lang="fa-IR" b="1" dirty="0">
            <a:cs typeface="2  Titr" pitchFamily="2" charset="-78"/>
          </a:endParaRPr>
        </a:p>
      </dgm:t>
    </dgm:pt>
    <dgm:pt modelId="{52BC087C-9768-4E1A-AB60-BBC8E68D947E}" type="parTrans" cxnId="{DC7B3B20-4827-43C4-8A04-3B8B05F0B6EF}">
      <dgm:prSet/>
      <dgm:spPr/>
      <dgm:t>
        <a:bodyPr/>
        <a:lstStyle/>
        <a:p>
          <a:pPr rtl="1"/>
          <a:endParaRPr lang="fa-IR"/>
        </a:p>
      </dgm:t>
    </dgm:pt>
    <dgm:pt modelId="{0EB24983-7B35-42CA-A078-0D4C7D4C754B}" type="sibTrans" cxnId="{DC7B3B20-4827-43C4-8A04-3B8B05F0B6EF}">
      <dgm:prSet/>
      <dgm:spPr/>
      <dgm:t>
        <a:bodyPr/>
        <a:lstStyle/>
        <a:p>
          <a:pPr rtl="1"/>
          <a:endParaRPr lang="fa-IR"/>
        </a:p>
      </dgm:t>
    </dgm:pt>
    <dgm:pt modelId="{2DF75DF5-FE44-4A78-949B-94CA88A89BBB}"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گلبول های سفید</a:t>
          </a:r>
          <a:endParaRPr lang="fa-IR" b="1" dirty="0">
            <a:cs typeface="2  Titr" pitchFamily="2" charset="-78"/>
          </a:endParaRPr>
        </a:p>
      </dgm:t>
    </dgm:pt>
    <dgm:pt modelId="{92F9BF55-A240-41FE-BA1E-3B30F0C0EA3A}" type="parTrans" cxnId="{EF5610F9-A625-45BA-8B34-1087FF9E1EF3}">
      <dgm:prSet/>
      <dgm:spPr/>
      <dgm:t>
        <a:bodyPr/>
        <a:lstStyle/>
        <a:p>
          <a:pPr rtl="1"/>
          <a:endParaRPr lang="fa-IR"/>
        </a:p>
      </dgm:t>
    </dgm:pt>
    <dgm:pt modelId="{63B0C9F7-EC3C-4F84-87C7-DDA0B9D1B9A4}" type="sibTrans" cxnId="{EF5610F9-A625-45BA-8B34-1087FF9E1EF3}">
      <dgm:prSet/>
      <dgm:spPr/>
      <dgm:t>
        <a:bodyPr/>
        <a:lstStyle/>
        <a:p>
          <a:pPr rtl="1"/>
          <a:endParaRPr lang="fa-IR"/>
        </a:p>
      </dgm:t>
    </dgm:pt>
    <dgm:pt modelId="{1BCE230F-6EB0-4B71-9252-E200F5BDC44B}" type="asst">
      <dgm:prSet>
        <dgm:style>
          <a:lnRef idx="0">
            <a:schemeClr val="accent5"/>
          </a:lnRef>
          <a:fillRef idx="3">
            <a:schemeClr val="accent5"/>
          </a:fillRef>
          <a:effectRef idx="3">
            <a:schemeClr val="accent5"/>
          </a:effectRef>
          <a:fontRef idx="minor">
            <a:schemeClr val="lt1"/>
          </a:fontRef>
        </dgm:style>
      </dgm:prSet>
      <dgm:spPr/>
      <dgm:t>
        <a:bodyPr/>
        <a:lstStyle/>
        <a:p>
          <a:pPr rtl="1"/>
          <a:r>
            <a:rPr lang="fa-IR" dirty="0" smtClean="0"/>
            <a:t>لیمنی سلولی</a:t>
          </a:r>
          <a:endParaRPr lang="fa-IR" dirty="0"/>
        </a:p>
      </dgm:t>
    </dgm:pt>
    <dgm:pt modelId="{4DB02566-A41A-4045-9EB7-AC04227B5F2D}" type="parTrans" cxnId="{7EB00921-33DD-4AA6-8DEB-0EFD78E01051}">
      <dgm:prSet/>
      <dgm:spPr/>
      <dgm:t>
        <a:bodyPr/>
        <a:lstStyle/>
        <a:p>
          <a:pPr rtl="1"/>
          <a:endParaRPr lang="fa-IR"/>
        </a:p>
      </dgm:t>
    </dgm:pt>
    <dgm:pt modelId="{79BCCD7C-AAF4-41A5-B345-46195EFB3A7B}" type="sibTrans" cxnId="{7EB00921-33DD-4AA6-8DEB-0EFD78E01051}">
      <dgm:prSet/>
      <dgm:spPr/>
      <dgm:t>
        <a:bodyPr/>
        <a:lstStyle/>
        <a:p>
          <a:pPr rtl="1"/>
          <a:endParaRPr lang="fa-IR"/>
        </a:p>
      </dgm:t>
    </dgm:pt>
    <dgm:pt modelId="{EA47FAEE-8858-4747-BE9A-1C5E68D98B7B}" type="asst">
      <dgm:prSet>
        <dgm:style>
          <a:lnRef idx="0">
            <a:schemeClr val="accent5"/>
          </a:lnRef>
          <a:fillRef idx="3">
            <a:schemeClr val="accent5"/>
          </a:fillRef>
          <a:effectRef idx="3">
            <a:schemeClr val="accent5"/>
          </a:effectRef>
          <a:fontRef idx="minor">
            <a:schemeClr val="lt1"/>
          </a:fontRef>
        </dgm:style>
      </dgm:prSet>
      <dgm:spPr/>
      <dgm:t>
        <a:bodyPr/>
        <a:lstStyle/>
        <a:p>
          <a:pPr rtl="1"/>
          <a:r>
            <a:rPr lang="fa-IR" dirty="0" smtClean="0"/>
            <a:t>ایمنی همورال</a:t>
          </a:r>
          <a:endParaRPr lang="fa-IR" dirty="0"/>
        </a:p>
      </dgm:t>
    </dgm:pt>
    <dgm:pt modelId="{01703A19-7406-4A4F-A46A-27CF782279D3}" type="parTrans" cxnId="{D45DE413-5F14-489D-83F1-22DC7A1BF422}">
      <dgm:prSet/>
      <dgm:spPr/>
      <dgm:t>
        <a:bodyPr/>
        <a:lstStyle/>
        <a:p>
          <a:pPr rtl="1"/>
          <a:endParaRPr lang="fa-IR"/>
        </a:p>
      </dgm:t>
    </dgm:pt>
    <dgm:pt modelId="{BD7B9567-99D9-434D-B2E8-FC88B44FC90E}" type="sibTrans" cxnId="{D45DE413-5F14-489D-83F1-22DC7A1BF422}">
      <dgm:prSet/>
      <dgm:spPr/>
      <dgm:t>
        <a:bodyPr/>
        <a:lstStyle/>
        <a:p>
          <a:pPr rtl="1"/>
          <a:endParaRPr lang="fa-IR"/>
        </a:p>
      </dgm:t>
    </dgm:pt>
    <dgm:pt modelId="{F5EBCF08-D6AB-46CD-B658-1C5DD25BF3D9}">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solidFill>
                <a:schemeClr val="bg1"/>
              </a:solidFill>
              <a:cs typeface="2  Titr" pitchFamily="2" charset="-78"/>
            </a:rPr>
            <a:t>بیگانه خوارها</a:t>
          </a:r>
          <a:endParaRPr lang="fa-IR" b="1" dirty="0">
            <a:solidFill>
              <a:schemeClr val="bg1"/>
            </a:solidFill>
            <a:cs typeface="2  Titr" pitchFamily="2" charset="-78"/>
          </a:endParaRPr>
        </a:p>
      </dgm:t>
    </dgm:pt>
    <dgm:pt modelId="{BE07D4B4-D6F8-486B-9028-909E2BB21996}" type="parTrans" cxnId="{2BA9105C-DE66-48A7-B27E-DEDC3FF340B2}">
      <dgm:prSet/>
      <dgm:spPr/>
      <dgm:t>
        <a:bodyPr/>
        <a:lstStyle/>
        <a:p>
          <a:pPr rtl="1"/>
          <a:endParaRPr lang="fa-IR"/>
        </a:p>
      </dgm:t>
    </dgm:pt>
    <dgm:pt modelId="{72BC7112-1CED-45B8-9C55-C5462BA192A2}" type="sibTrans" cxnId="{2BA9105C-DE66-48A7-B27E-DEDC3FF340B2}">
      <dgm:prSet/>
      <dgm:spPr/>
      <dgm:t>
        <a:bodyPr/>
        <a:lstStyle/>
        <a:p>
          <a:pPr rtl="1"/>
          <a:endParaRPr lang="fa-IR"/>
        </a:p>
      </dgm:t>
    </dgm:pt>
    <dgm:pt modelId="{58940AC1-5720-4932-B2F2-FC53F83D71B7}" type="pres">
      <dgm:prSet presAssocID="{467217BA-A7E5-4832-9AB3-8F30525A2E80}" presName="hierChild1" presStyleCnt="0">
        <dgm:presLayoutVars>
          <dgm:orgChart val="1"/>
          <dgm:chPref val="1"/>
          <dgm:dir/>
          <dgm:animOne val="branch"/>
          <dgm:animLvl val="lvl"/>
          <dgm:resizeHandles/>
        </dgm:presLayoutVars>
      </dgm:prSet>
      <dgm:spPr/>
      <dgm:t>
        <a:bodyPr/>
        <a:lstStyle/>
        <a:p>
          <a:pPr rtl="1"/>
          <a:endParaRPr lang="fa-IR"/>
        </a:p>
      </dgm:t>
    </dgm:pt>
    <dgm:pt modelId="{5DFF2BF5-94B2-4837-8D0F-F2B23DFD590F}" type="pres">
      <dgm:prSet presAssocID="{C3B22B87-AEDD-497B-BB2B-9212B9A83CAA}" presName="hierRoot1" presStyleCnt="0">
        <dgm:presLayoutVars>
          <dgm:hierBranch val="init"/>
        </dgm:presLayoutVars>
      </dgm:prSet>
      <dgm:spPr/>
    </dgm:pt>
    <dgm:pt modelId="{EB55C40C-1C15-4EAC-94CD-63C49C3756CD}" type="pres">
      <dgm:prSet presAssocID="{C3B22B87-AEDD-497B-BB2B-9212B9A83CAA}" presName="rootComposite1" presStyleCnt="0"/>
      <dgm:spPr/>
    </dgm:pt>
    <dgm:pt modelId="{AF05178E-94BB-42C3-BE11-5A637C6C8692}" type="pres">
      <dgm:prSet presAssocID="{C3B22B87-AEDD-497B-BB2B-9212B9A83CAA}" presName="rootText1" presStyleLbl="node0" presStyleIdx="0" presStyleCnt="1" custScaleX="155161" custScaleY="139988" custLinFactNeighborX="43592" custLinFactNeighborY="38581">
        <dgm:presLayoutVars>
          <dgm:chPref val="3"/>
        </dgm:presLayoutVars>
      </dgm:prSet>
      <dgm:spPr/>
      <dgm:t>
        <a:bodyPr/>
        <a:lstStyle/>
        <a:p>
          <a:pPr rtl="1"/>
          <a:endParaRPr lang="fa-IR"/>
        </a:p>
      </dgm:t>
    </dgm:pt>
    <dgm:pt modelId="{6356DA17-E454-40D4-91CC-4987B7CF39EE}" type="pres">
      <dgm:prSet presAssocID="{C3B22B87-AEDD-497B-BB2B-9212B9A83CAA}" presName="rootConnector1" presStyleLbl="node1" presStyleIdx="0" presStyleCnt="0"/>
      <dgm:spPr/>
      <dgm:t>
        <a:bodyPr/>
        <a:lstStyle/>
        <a:p>
          <a:pPr rtl="1"/>
          <a:endParaRPr lang="fa-IR"/>
        </a:p>
      </dgm:t>
    </dgm:pt>
    <dgm:pt modelId="{716B590B-2F0F-4056-87B5-D212D7E0DEC6}" type="pres">
      <dgm:prSet presAssocID="{C3B22B87-AEDD-497B-BB2B-9212B9A83CAA}" presName="hierChild2" presStyleCnt="0"/>
      <dgm:spPr/>
    </dgm:pt>
    <dgm:pt modelId="{804D0152-4105-4362-BC4E-925A0301A927}" type="pres">
      <dgm:prSet presAssocID="{C3B22B87-AEDD-497B-BB2B-9212B9A83CAA}" presName="hierChild3" presStyleCnt="0"/>
      <dgm:spPr/>
    </dgm:pt>
    <dgm:pt modelId="{A9AC5BB2-3C65-46A8-B87C-40EC2B6B0408}" type="pres">
      <dgm:prSet presAssocID="{034960EF-4B68-451B-81AF-D391068FBAE6}" presName="Name111" presStyleLbl="parChTrans1D2" presStyleIdx="0" presStyleCnt="2"/>
      <dgm:spPr/>
      <dgm:t>
        <a:bodyPr/>
        <a:lstStyle/>
        <a:p>
          <a:pPr rtl="1"/>
          <a:endParaRPr lang="fa-IR"/>
        </a:p>
      </dgm:t>
    </dgm:pt>
    <dgm:pt modelId="{FE0F1328-E898-47A2-89C8-D11CBA1BF549}" type="pres">
      <dgm:prSet presAssocID="{BFC09A48-0FAD-4276-BFD3-7551BACBB657}" presName="hierRoot3" presStyleCnt="0">
        <dgm:presLayoutVars>
          <dgm:hierBranch val="init"/>
        </dgm:presLayoutVars>
      </dgm:prSet>
      <dgm:spPr/>
    </dgm:pt>
    <dgm:pt modelId="{9DAA00A7-78B6-4CBC-92BA-AA178A45A9A3}" type="pres">
      <dgm:prSet presAssocID="{BFC09A48-0FAD-4276-BFD3-7551BACBB657}" presName="rootComposite3" presStyleCnt="0"/>
      <dgm:spPr/>
    </dgm:pt>
    <dgm:pt modelId="{1D10DED4-B911-458B-B9FE-1870C7C11B95}" type="pres">
      <dgm:prSet presAssocID="{BFC09A48-0FAD-4276-BFD3-7551BACBB657}" presName="rootText3" presStyleLbl="asst1" presStyleIdx="0" presStyleCnt="12">
        <dgm:presLayoutVars>
          <dgm:chPref val="3"/>
        </dgm:presLayoutVars>
      </dgm:prSet>
      <dgm:spPr/>
      <dgm:t>
        <a:bodyPr/>
        <a:lstStyle/>
        <a:p>
          <a:pPr rtl="1"/>
          <a:endParaRPr lang="fa-IR"/>
        </a:p>
      </dgm:t>
    </dgm:pt>
    <dgm:pt modelId="{3539726F-5A19-4066-ADBC-E234BB8FED7B}" type="pres">
      <dgm:prSet presAssocID="{BFC09A48-0FAD-4276-BFD3-7551BACBB657}" presName="rootConnector3" presStyleLbl="asst1" presStyleIdx="0" presStyleCnt="12"/>
      <dgm:spPr/>
      <dgm:t>
        <a:bodyPr/>
        <a:lstStyle/>
        <a:p>
          <a:pPr rtl="1"/>
          <a:endParaRPr lang="fa-IR"/>
        </a:p>
      </dgm:t>
    </dgm:pt>
    <dgm:pt modelId="{3F40D549-7445-4FA2-9D26-0F9A8BAAD0EB}" type="pres">
      <dgm:prSet presAssocID="{BFC09A48-0FAD-4276-BFD3-7551BACBB657}" presName="hierChild6" presStyleCnt="0"/>
      <dgm:spPr/>
    </dgm:pt>
    <dgm:pt modelId="{90E125CF-DAC2-4CC9-BEC2-E17BE3BB5342}" type="pres">
      <dgm:prSet presAssocID="{BFC09A48-0FAD-4276-BFD3-7551BACBB657}" presName="hierChild7" presStyleCnt="0"/>
      <dgm:spPr/>
    </dgm:pt>
    <dgm:pt modelId="{4E5BC4C1-BE2B-4BF9-BCD3-9DFA0217EF74}" type="pres">
      <dgm:prSet presAssocID="{4DB02566-A41A-4045-9EB7-AC04227B5F2D}" presName="Name111" presStyleLbl="parChTrans1D3" presStyleIdx="0" presStyleCnt="4"/>
      <dgm:spPr/>
      <dgm:t>
        <a:bodyPr/>
        <a:lstStyle/>
        <a:p>
          <a:pPr rtl="1"/>
          <a:endParaRPr lang="fa-IR"/>
        </a:p>
      </dgm:t>
    </dgm:pt>
    <dgm:pt modelId="{D5A92F4A-1095-4C44-933E-5F7364C8B786}" type="pres">
      <dgm:prSet presAssocID="{1BCE230F-6EB0-4B71-9252-E200F5BDC44B}" presName="hierRoot3" presStyleCnt="0">
        <dgm:presLayoutVars>
          <dgm:hierBranch val="init"/>
        </dgm:presLayoutVars>
      </dgm:prSet>
      <dgm:spPr/>
    </dgm:pt>
    <dgm:pt modelId="{6BA4EC06-ADA9-4A0F-A1ED-8B542EE20D2B}" type="pres">
      <dgm:prSet presAssocID="{1BCE230F-6EB0-4B71-9252-E200F5BDC44B}" presName="rootComposite3" presStyleCnt="0"/>
      <dgm:spPr/>
    </dgm:pt>
    <dgm:pt modelId="{636A429A-9550-4915-B2B3-C5FFD703CDA6}" type="pres">
      <dgm:prSet presAssocID="{1BCE230F-6EB0-4B71-9252-E200F5BDC44B}" presName="rootText3" presStyleLbl="asst1" presStyleIdx="1" presStyleCnt="12">
        <dgm:presLayoutVars>
          <dgm:chPref val="3"/>
        </dgm:presLayoutVars>
      </dgm:prSet>
      <dgm:spPr/>
      <dgm:t>
        <a:bodyPr/>
        <a:lstStyle/>
        <a:p>
          <a:pPr rtl="1"/>
          <a:endParaRPr lang="fa-IR"/>
        </a:p>
      </dgm:t>
    </dgm:pt>
    <dgm:pt modelId="{399DC870-8841-455F-80B7-E7ECAE03894A}" type="pres">
      <dgm:prSet presAssocID="{1BCE230F-6EB0-4B71-9252-E200F5BDC44B}" presName="rootConnector3" presStyleLbl="asst1" presStyleIdx="1" presStyleCnt="12"/>
      <dgm:spPr/>
      <dgm:t>
        <a:bodyPr/>
        <a:lstStyle/>
        <a:p>
          <a:pPr rtl="1"/>
          <a:endParaRPr lang="fa-IR"/>
        </a:p>
      </dgm:t>
    </dgm:pt>
    <dgm:pt modelId="{C2B693CA-7FD5-4DD0-BEBA-94495CB175DF}" type="pres">
      <dgm:prSet presAssocID="{1BCE230F-6EB0-4B71-9252-E200F5BDC44B}" presName="hierChild6" presStyleCnt="0"/>
      <dgm:spPr/>
    </dgm:pt>
    <dgm:pt modelId="{476064BF-CEC6-48AA-963F-984066D49D1F}" type="pres">
      <dgm:prSet presAssocID="{1BCE230F-6EB0-4B71-9252-E200F5BDC44B}" presName="hierChild7" presStyleCnt="0"/>
      <dgm:spPr/>
    </dgm:pt>
    <dgm:pt modelId="{1925EF47-935C-43AA-8014-573ED4ED4226}" type="pres">
      <dgm:prSet presAssocID="{01703A19-7406-4A4F-A46A-27CF782279D3}" presName="Name111" presStyleLbl="parChTrans1D3" presStyleIdx="1" presStyleCnt="4"/>
      <dgm:spPr/>
      <dgm:t>
        <a:bodyPr/>
        <a:lstStyle/>
        <a:p>
          <a:pPr rtl="1"/>
          <a:endParaRPr lang="fa-IR"/>
        </a:p>
      </dgm:t>
    </dgm:pt>
    <dgm:pt modelId="{9D552E96-6099-41F4-BEC7-21E50F459A87}" type="pres">
      <dgm:prSet presAssocID="{EA47FAEE-8858-4747-BE9A-1C5E68D98B7B}" presName="hierRoot3" presStyleCnt="0">
        <dgm:presLayoutVars>
          <dgm:hierBranch val="init"/>
        </dgm:presLayoutVars>
      </dgm:prSet>
      <dgm:spPr/>
    </dgm:pt>
    <dgm:pt modelId="{3B8EA483-00FE-4373-BAC1-2A5F9CDC380C}" type="pres">
      <dgm:prSet presAssocID="{EA47FAEE-8858-4747-BE9A-1C5E68D98B7B}" presName="rootComposite3" presStyleCnt="0"/>
      <dgm:spPr/>
    </dgm:pt>
    <dgm:pt modelId="{0074FF55-9517-4222-9D90-58F757A79521}" type="pres">
      <dgm:prSet presAssocID="{EA47FAEE-8858-4747-BE9A-1C5E68D98B7B}" presName="rootText3" presStyleLbl="asst1" presStyleIdx="2" presStyleCnt="12">
        <dgm:presLayoutVars>
          <dgm:chPref val="3"/>
        </dgm:presLayoutVars>
      </dgm:prSet>
      <dgm:spPr/>
      <dgm:t>
        <a:bodyPr/>
        <a:lstStyle/>
        <a:p>
          <a:pPr rtl="1"/>
          <a:endParaRPr lang="fa-IR"/>
        </a:p>
      </dgm:t>
    </dgm:pt>
    <dgm:pt modelId="{F7B53207-169C-4347-AD27-ADA580CA7DC6}" type="pres">
      <dgm:prSet presAssocID="{EA47FAEE-8858-4747-BE9A-1C5E68D98B7B}" presName="rootConnector3" presStyleLbl="asst1" presStyleIdx="2" presStyleCnt="12"/>
      <dgm:spPr/>
      <dgm:t>
        <a:bodyPr/>
        <a:lstStyle/>
        <a:p>
          <a:pPr rtl="1"/>
          <a:endParaRPr lang="fa-IR"/>
        </a:p>
      </dgm:t>
    </dgm:pt>
    <dgm:pt modelId="{C4A47FA2-1786-432C-8C22-EAA22BC4C08D}" type="pres">
      <dgm:prSet presAssocID="{EA47FAEE-8858-4747-BE9A-1C5E68D98B7B}" presName="hierChild6" presStyleCnt="0"/>
      <dgm:spPr/>
    </dgm:pt>
    <dgm:pt modelId="{D7275ACD-913F-4527-9D1C-7C3A14D8A4D8}" type="pres">
      <dgm:prSet presAssocID="{EA47FAEE-8858-4747-BE9A-1C5E68D98B7B}" presName="hierChild7" presStyleCnt="0"/>
      <dgm:spPr/>
    </dgm:pt>
    <dgm:pt modelId="{D3580CD4-30FC-48F7-8A11-C65F8E7C151B}" type="pres">
      <dgm:prSet presAssocID="{CEF90316-F0D4-4206-9866-712ECDC394FA}" presName="Name111" presStyleLbl="parChTrans1D2" presStyleIdx="1" presStyleCnt="2"/>
      <dgm:spPr/>
      <dgm:t>
        <a:bodyPr/>
        <a:lstStyle/>
        <a:p>
          <a:pPr rtl="1"/>
          <a:endParaRPr lang="fa-IR"/>
        </a:p>
      </dgm:t>
    </dgm:pt>
    <dgm:pt modelId="{39D0A33F-0786-45C4-8E12-F3D890AEAF07}" type="pres">
      <dgm:prSet presAssocID="{6B7B7336-15E6-4E82-8C09-16DA6C5BCEAB}" presName="hierRoot3" presStyleCnt="0">
        <dgm:presLayoutVars>
          <dgm:hierBranch val="init"/>
        </dgm:presLayoutVars>
      </dgm:prSet>
      <dgm:spPr/>
    </dgm:pt>
    <dgm:pt modelId="{91539F25-50C7-4418-89AB-6B9F1BD8A8EB}" type="pres">
      <dgm:prSet presAssocID="{6B7B7336-15E6-4E82-8C09-16DA6C5BCEAB}" presName="rootComposite3" presStyleCnt="0"/>
      <dgm:spPr/>
    </dgm:pt>
    <dgm:pt modelId="{2233C339-65FE-432B-9A28-A9B3C7B6B284}" type="pres">
      <dgm:prSet presAssocID="{6B7B7336-15E6-4E82-8C09-16DA6C5BCEAB}" presName="rootText3" presStyleLbl="asst1" presStyleIdx="3" presStyleCnt="12">
        <dgm:presLayoutVars>
          <dgm:chPref val="3"/>
        </dgm:presLayoutVars>
      </dgm:prSet>
      <dgm:spPr/>
      <dgm:t>
        <a:bodyPr/>
        <a:lstStyle/>
        <a:p>
          <a:pPr rtl="1"/>
          <a:endParaRPr lang="fa-IR"/>
        </a:p>
      </dgm:t>
    </dgm:pt>
    <dgm:pt modelId="{CB312506-F7B6-43C0-9594-8F0F478427B6}" type="pres">
      <dgm:prSet presAssocID="{6B7B7336-15E6-4E82-8C09-16DA6C5BCEAB}" presName="rootConnector3" presStyleLbl="asst1" presStyleIdx="3" presStyleCnt="12"/>
      <dgm:spPr/>
      <dgm:t>
        <a:bodyPr/>
        <a:lstStyle/>
        <a:p>
          <a:pPr rtl="1"/>
          <a:endParaRPr lang="fa-IR"/>
        </a:p>
      </dgm:t>
    </dgm:pt>
    <dgm:pt modelId="{DAF1F241-0E87-48C9-B8AE-6AA187EE6AAD}" type="pres">
      <dgm:prSet presAssocID="{6B7B7336-15E6-4E82-8C09-16DA6C5BCEAB}" presName="hierChild6" presStyleCnt="0"/>
      <dgm:spPr/>
    </dgm:pt>
    <dgm:pt modelId="{0AC7AED1-2CFC-451A-ABFB-E2E3D43B2337}" type="pres">
      <dgm:prSet presAssocID="{6B7B7336-15E6-4E82-8C09-16DA6C5BCEAB}" presName="hierChild7" presStyleCnt="0"/>
      <dgm:spPr/>
    </dgm:pt>
    <dgm:pt modelId="{26C8F554-5137-4B65-ADF2-687C71F1E339}" type="pres">
      <dgm:prSet presAssocID="{6379A252-3043-4083-9C35-7DF77452A536}" presName="Name111" presStyleLbl="parChTrans1D3" presStyleIdx="2" presStyleCnt="4"/>
      <dgm:spPr/>
      <dgm:t>
        <a:bodyPr/>
        <a:lstStyle/>
        <a:p>
          <a:pPr rtl="1"/>
          <a:endParaRPr lang="fa-IR"/>
        </a:p>
      </dgm:t>
    </dgm:pt>
    <dgm:pt modelId="{F69CB29D-B3A7-44F9-B7B5-72BE0E13E5F3}" type="pres">
      <dgm:prSet presAssocID="{623C5BDA-07AE-4F58-A040-18EE6A6B5C36}" presName="hierRoot3" presStyleCnt="0">
        <dgm:presLayoutVars>
          <dgm:hierBranch val="init"/>
        </dgm:presLayoutVars>
      </dgm:prSet>
      <dgm:spPr/>
    </dgm:pt>
    <dgm:pt modelId="{98887E7C-F7A6-4A28-934D-E9741DE480FA}" type="pres">
      <dgm:prSet presAssocID="{623C5BDA-07AE-4F58-A040-18EE6A6B5C36}" presName="rootComposite3" presStyleCnt="0"/>
      <dgm:spPr/>
    </dgm:pt>
    <dgm:pt modelId="{06A49A34-0198-4E2C-A0F6-9D4D5E7F4670}" type="pres">
      <dgm:prSet presAssocID="{623C5BDA-07AE-4F58-A040-18EE6A6B5C36}" presName="rootText3" presStyleLbl="asst1" presStyleIdx="4" presStyleCnt="12" custLinFactNeighborX="981" custLinFactNeighborY="-4760">
        <dgm:presLayoutVars>
          <dgm:chPref val="3"/>
        </dgm:presLayoutVars>
      </dgm:prSet>
      <dgm:spPr/>
      <dgm:t>
        <a:bodyPr/>
        <a:lstStyle/>
        <a:p>
          <a:pPr rtl="1"/>
          <a:endParaRPr lang="fa-IR"/>
        </a:p>
      </dgm:t>
    </dgm:pt>
    <dgm:pt modelId="{C1B30023-9675-43E1-BD50-6C0A4F9D3371}" type="pres">
      <dgm:prSet presAssocID="{623C5BDA-07AE-4F58-A040-18EE6A6B5C36}" presName="rootConnector3" presStyleLbl="asst1" presStyleIdx="4" presStyleCnt="12"/>
      <dgm:spPr/>
      <dgm:t>
        <a:bodyPr/>
        <a:lstStyle/>
        <a:p>
          <a:pPr rtl="1"/>
          <a:endParaRPr lang="fa-IR"/>
        </a:p>
      </dgm:t>
    </dgm:pt>
    <dgm:pt modelId="{1AB21A1B-9FC6-439E-88AC-8384A504EC2F}" type="pres">
      <dgm:prSet presAssocID="{623C5BDA-07AE-4F58-A040-18EE6A6B5C36}" presName="hierChild6" presStyleCnt="0"/>
      <dgm:spPr/>
    </dgm:pt>
    <dgm:pt modelId="{0FE00B0F-F50B-40AD-8F89-C59D7089E257}" type="pres">
      <dgm:prSet presAssocID="{BE07D4B4-D6F8-486B-9028-909E2BB21996}" presName="Name37" presStyleLbl="parChTrans1D4" presStyleIdx="0" presStyleCnt="7"/>
      <dgm:spPr/>
      <dgm:t>
        <a:bodyPr/>
        <a:lstStyle/>
        <a:p>
          <a:pPr rtl="1"/>
          <a:endParaRPr lang="fa-IR"/>
        </a:p>
      </dgm:t>
    </dgm:pt>
    <dgm:pt modelId="{120BB7D3-BD2C-4303-B627-58B06EF58969}" type="pres">
      <dgm:prSet presAssocID="{F5EBCF08-D6AB-46CD-B658-1C5DD25BF3D9}" presName="hierRoot2" presStyleCnt="0">
        <dgm:presLayoutVars>
          <dgm:hierBranch val="init"/>
        </dgm:presLayoutVars>
      </dgm:prSet>
      <dgm:spPr/>
    </dgm:pt>
    <dgm:pt modelId="{60D83385-4FF4-44B1-B37F-390E04FB66CE}" type="pres">
      <dgm:prSet presAssocID="{F5EBCF08-D6AB-46CD-B658-1C5DD25BF3D9}" presName="rootComposite" presStyleCnt="0"/>
      <dgm:spPr/>
    </dgm:pt>
    <dgm:pt modelId="{1A0067FA-F178-484F-AEDD-829359EF109C}" type="pres">
      <dgm:prSet presAssocID="{F5EBCF08-D6AB-46CD-B658-1C5DD25BF3D9}" presName="rootText" presStyleLbl="node4" presStyleIdx="0" presStyleCnt="1" custLinFactY="-100000" custLinFactNeighborX="-1962" custLinFactNeighborY="-175422">
        <dgm:presLayoutVars>
          <dgm:chPref val="3"/>
        </dgm:presLayoutVars>
      </dgm:prSet>
      <dgm:spPr/>
      <dgm:t>
        <a:bodyPr/>
        <a:lstStyle/>
        <a:p>
          <a:pPr rtl="1"/>
          <a:endParaRPr lang="fa-IR"/>
        </a:p>
      </dgm:t>
    </dgm:pt>
    <dgm:pt modelId="{771FE065-E403-4346-8470-BA1D99A6F18F}" type="pres">
      <dgm:prSet presAssocID="{F5EBCF08-D6AB-46CD-B658-1C5DD25BF3D9}" presName="rootConnector" presStyleLbl="node4" presStyleIdx="0" presStyleCnt="1"/>
      <dgm:spPr/>
      <dgm:t>
        <a:bodyPr/>
        <a:lstStyle/>
        <a:p>
          <a:pPr rtl="1"/>
          <a:endParaRPr lang="fa-IR"/>
        </a:p>
      </dgm:t>
    </dgm:pt>
    <dgm:pt modelId="{520FDD47-647E-42C8-AAA4-6621A9818C82}" type="pres">
      <dgm:prSet presAssocID="{F5EBCF08-D6AB-46CD-B658-1C5DD25BF3D9}" presName="hierChild4" presStyleCnt="0"/>
      <dgm:spPr/>
    </dgm:pt>
    <dgm:pt modelId="{4461BDEF-E759-4B91-98CB-D0AD5BC19CEC}" type="pres">
      <dgm:prSet presAssocID="{F5EBCF08-D6AB-46CD-B658-1C5DD25BF3D9}" presName="hierChild5" presStyleCnt="0"/>
      <dgm:spPr/>
    </dgm:pt>
    <dgm:pt modelId="{ACBDEFBC-057B-41F4-9BB9-BF6584EAF519}" type="pres">
      <dgm:prSet presAssocID="{623C5BDA-07AE-4F58-A040-18EE6A6B5C36}" presName="hierChild7" presStyleCnt="0"/>
      <dgm:spPr/>
    </dgm:pt>
    <dgm:pt modelId="{387F789E-70DA-4BB0-9BA0-A6D38139E2FB}" type="pres">
      <dgm:prSet presAssocID="{3B8A4A9F-5E93-4E79-B007-93C888B51326}" presName="Name111" presStyleLbl="parChTrans1D4" presStyleIdx="1" presStyleCnt="7"/>
      <dgm:spPr/>
      <dgm:t>
        <a:bodyPr/>
        <a:lstStyle/>
        <a:p>
          <a:pPr rtl="1"/>
          <a:endParaRPr lang="fa-IR"/>
        </a:p>
      </dgm:t>
    </dgm:pt>
    <dgm:pt modelId="{B868D93A-77FB-4F81-BB48-A4BAB22AFE42}" type="pres">
      <dgm:prSet presAssocID="{B563A856-AE73-4E8A-924B-17D7D88693A9}" presName="hierRoot3" presStyleCnt="0">
        <dgm:presLayoutVars>
          <dgm:hierBranch val="init"/>
        </dgm:presLayoutVars>
      </dgm:prSet>
      <dgm:spPr/>
    </dgm:pt>
    <dgm:pt modelId="{610945D6-FD5F-48FA-94C3-8B8C364FB7A5}" type="pres">
      <dgm:prSet presAssocID="{B563A856-AE73-4E8A-924B-17D7D88693A9}" presName="rootComposite3" presStyleCnt="0"/>
      <dgm:spPr/>
    </dgm:pt>
    <dgm:pt modelId="{DA242E04-592E-457C-AA87-93FFD330DC91}" type="pres">
      <dgm:prSet presAssocID="{B563A856-AE73-4E8A-924B-17D7D88693A9}" presName="rootText3" presStyleLbl="asst1" presStyleIdx="5" presStyleCnt="12" custLinFactNeighborX="5358" custLinFactNeighborY="-3501">
        <dgm:presLayoutVars>
          <dgm:chPref val="3"/>
        </dgm:presLayoutVars>
      </dgm:prSet>
      <dgm:spPr/>
      <dgm:t>
        <a:bodyPr/>
        <a:lstStyle/>
        <a:p>
          <a:pPr rtl="1"/>
          <a:endParaRPr lang="fa-IR"/>
        </a:p>
      </dgm:t>
    </dgm:pt>
    <dgm:pt modelId="{412476CF-08DF-43A2-A011-C2AFAC002772}" type="pres">
      <dgm:prSet presAssocID="{B563A856-AE73-4E8A-924B-17D7D88693A9}" presName="rootConnector3" presStyleLbl="asst1" presStyleIdx="5" presStyleCnt="12"/>
      <dgm:spPr/>
      <dgm:t>
        <a:bodyPr/>
        <a:lstStyle/>
        <a:p>
          <a:pPr rtl="1"/>
          <a:endParaRPr lang="fa-IR"/>
        </a:p>
      </dgm:t>
    </dgm:pt>
    <dgm:pt modelId="{25277719-05E8-40F9-AA62-EA3945E750DD}" type="pres">
      <dgm:prSet presAssocID="{B563A856-AE73-4E8A-924B-17D7D88693A9}" presName="hierChild6" presStyleCnt="0"/>
      <dgm:spPr/>
    </dgm:pt>
    <dgm:pt modelId="{F892AC01-B08C-4B87-BD7D-5E939FFA758C}" type="pres">
      <dgm:prSet presAssocID="{B563A856-AE73-4E8A-924B-17D7D88693A9}" presName="hierChild7" presStyleCnt="0"/>
      <dgm:spPr/>
    </dgm:pt>
    <dgm:pt modelId="{58F1A9A9-7ADC-4E89-9C1C-DB458EAADCD5}" type="pres">
      <dgm:prSet presAssocID="{A442CBEF-995D-487C-9E00-2E19032AB0BD}" presName="Name111" presStyleLbl="parChTrans1D4" presStyleIdx="2" presStyleCnt="7"/>
      <dgm:spPr/>
      <dgm:t>
        <a:bodyPr/>
        <a:lstStyle/>
        <a:p>
          <a:pPr rtl="1"/>
          <a:endParaRPr lang="fa-IR"/>
        </a:p>
      </dgm:t>
    </dgm:pt>
    <dgm:pt modelId="{26ED0483-0EB9-44A0-8606-EB1E4CCCAE67}" type="pres">
      <dgm:prSet presAssocID="{C4537B07-3F6D-41CB-9267-AAB303C0022C}" presName="hierRoot3" presStyleCnt="0">
        <dgm:presLayoutVars>
          <dgm:hierBranch val="init"/>
        </dgm:presLayoutVars>
      </dgm:prSet>
      <dgm:spPr/>
    </dgm:pt>
    <dgm:pt modelId="{51732586-B674-4321-808C-3FADD2A2E46F}" type="pres">
      <dgm:prSet presAssocID="{C4537B07-3F6D-41CB-9267-AAB303C0022C}" presName="rootComposite3" presStyleCnt="0"/>
      <dgm:spPr/>
    </dgm:pt>
    <dgm:pt modelId="{4AE0BA10-0271-4DC4-B655-E1A0792D7D20}" type="pres">
      <dgm:prSet presAssocID="{C4537B07-3F6D-41CB-9267-AAB303C0022C}" presName="rootText3" presStyleLbl="asst1" presStyleIdx="6" presStyleCnt="12" custLinFactY="110467" custLinFactNeighborX="2538" custLinFactNeighborY="200000">
        <dgm:presLayoutVars>
          <dgm:chPref val="3"/>
        </dgm:presLayoutVars>
      </dgm:prSet>
      <dgm:spPr/>
      <dgm:t>
        <a:bodyPr/>
        <a:lstStyle/>
        <a:p>
          <a:pPr rtl="1"/>
          <a:endParaRPr lang="fa-IR"/>
        </a:p>
      </dgm:t>
    </dgm:pt>
    <dgm:pt modelId="{1C6DA233-5CA4-4A05-AD41-AE9C3388CED7}" type="pres">
      <dgm:prSet presAssocID="{C4537B07-3F6D-41CB-9267-AAB303C0022C}" presName="rootConnector3" presStyleLbl="asst1" presStyleIdx="6" presStyleCnt="12"/>
      <dgm:spPr/>
      <dgm:t>
        <a:bodyPr/>
        <a:lstStyle/>
        <a:p>
          <a:pPr rtl="1"/>
          <a:endParaRPr lang="fa-IR"/>
        </a:p>
      </dgm:t>
    </dgm:pt>
    <dgm:pt modelId="{C0E9B5CF-021A-4743-824D-107A56A05CAF}" type="pres">
      <dgm:prSet presAssocID="{C4537B07-3F6D-41CB-9267-AAB303C0022C}" presName="hierChild6" presStyleCnt="0"/>
      <dgm:spPr/>
    </dgm:pt>
    <dgm:pt modelId="{23A86D7B-6EAD-46B4-86D7-2E3D85CD4023}" type="pres">
      <dgm:prSet presAssocID="{C4537B07-3F6D-41CB-9267-AAB303C0022C}" presName="hierChild7" presStyleCnt="0"/>
      <dgm:spPr/>
    </dgm:pt>
    <dgm:pt modelId="{4ECCC069-0958-4B76-8019-165E587FD01E}" type="pres">
      <dgm:prSet presAssocID="{52BC087C-9768-4E1A-AB60-BBC8E68D947E}" presName="Name111" presStyleLbl="parChTrans1D4" presStyleIdx="3" presStyleCnt="7"/>
      <dgm:spPr/>
      <dgm:t>
        <a:bodyPr/>
        <a:lstStyle/>
        <a:p>
          <a:pPr rtl="1"/>
          <a:endParaRPr lang="fa-IR"/>
        </a:p>
      </dgm:t>
    </dgm:pt>
    <dgm:pt modelId="{D2EA4018-7BB7-4E85-AD0D-41901DF6F8EB}" type="pres">
      <dgm:prSet presAssocID="{5E6315AD-F3EF-4B57-96A6-BF3C96973455}" presName="hierRoot3" presStyleCnt="0">
        <dgm:presLayoutVars>
          <dgm:hierBranch/>
        </dgm:presLayoutVars>
      </dgm:prSet>
      <dgm:spPr/>
    </dgm:pt>
    <dgm:pt modelId="{A1C92D0B-F783-494A-85CA-E1CEB9F30A7A}" type="pres">
      <dgm:prSet presAssocID="{5E6315AD-F3EF-4B57-96A6-BF3C96973455}" presName="rootComposite3" presStyleCnt="0"/>
      <dgm:spPr/>
    </dgm:pt>
    <dgm:pt modelId="{8ED90ECC-0A64-4AD7-BA29-807AB8F61122}" type="pres">
      <dgm:prSet presAssocID="{5E6315AD-F3EF-4B57-96A6-BF3C96973455}" presName="rootText3" presStyleLbl="asst1" presStyleIdx="7" presStyleCnt="12" custScaleX="162953">
        <dgm:presLayoutVars>
          <dgm:chPref val="3"/>
        </dgm:presLayoutVars>
      </dgm:prSet>
      <dgm:spPr/>
      <dgm:t>
        <a:bodyPr/>
        <a:lstStyle/>
        <a:p>
          <a:pPr rtl="1"/>
          <a:endParaRPr lang="fa-IR"/>
        </a:p>
      </dgm:t>
    </dgm:pt>
    <dgm:pt modelId="{2206B5DA-A5D1-4597-B5DE-A146F5AA1203}" type="pres">
      <dgm:prSet presAssocID="{5E6315AD-F3EF-4B57-96A6-BF3C96973455}" presName="rootConnector3" presStyleLbl="asst1" presStyleIdx="7" presStyleCnt="12"/>
      <dgm:spPr/>
      <dgm:t>
        <a:bodyPr/>
        <a:lstStyle/>
        <a:p>
          <a:pPr rtl="1"/>
          <a:endParaRPr lang="fa-IR"/>
        </a:p>
      </dgm:t>
    </dgm:pt>
    <dgm:pt modelId="{919598B2-743C-457D-9ADB-DC12C5467F7A}" type="pres">
      <dgm:prSet presAssocID="{5E6315AD-F3EF-4B57-96A6-BF3C96973455}" presName="hierChild6" presStyleCnt="0"/>
      <dgm:spPr/>
    </dgm:pt>
    <dgm:pt modelId="{18D2C9CB-0B6A-449D-9375-DF71DD991F30}" type="pres">
      <dgm:prSet presAssocID="{5E6315AD-F3EF-4B57-96A6-BF3C96973455}" presName="hierChild7" presStyleCnt="0"/>
      <dgm:spPr/>
    </dgm:pt>
    <dgm:pt modelId="{9D824AC4-1C78-4373-8585-BB46B0A20979}" type="pres">
      <dgm:prSet presAssocID="{92F9BF55-A240-41FE-BA1E-3B30F0C0EA3A}" presName="Name111" presStyleLbl="parChTrans1D4" presStyleIdx="4" presStyleCnt="7"/>
      <dgm:spPr/>
      <dgm:t>
        <a:bodyPr/>
        <a:lstStyle/>
        <a:p>
          <a:pPr rtl="1"/>
          <a:endParaRPr lang="fa-IR"/>
        </a:p>
      </dgm:t>
    </dgm:pt>
    <dgm:pt modelId="{B745796B-533B-4AD6-9B81-3216011C2534}" type="pres">
      <dgm:prSet presAssocID="{2DF75DF5-FE44-4A78-949B-94CA88A89BBB}" presName="hierRoot3" presStyleCnt="0">
        <dgm:presLayoutVars>
          <dgm:hierBranch val="init"/>
        </dgm:presLayoutVars>
      </dgm:prSet>
      <dgm:spPr/>
    </dgm:pt>
    <dgm:pt modelId="{1019D055-E617-410F-B904-BA022593E930}" type="pres">
      <dgm:prSet presAssocID="{2DF75DF5-FE44-4A78-949B-94CA88A89BBB}" presName="rootComposite3" presStyleCnt="0"/>
      <dgm:spPr/>
    </dgm:pt>
    <dgm:pt modelId="{BD609EBD-5F4B-4B18-B7D5-F2F542C643EA}" type="pres">
      <dgm:prSet presAssocID="{2DF75DF5-FE44-4A78-949B-94CA88A89BBB}" presName="rootText3" presStyleLbl="asst1" presStyleIdx="8" presStyleCnt="12">
        <dgm:presLayoutVars>
          <dgm:chPref val="3"/>
        </dgm:presLayoutVars>
      </dgm:prSet>
      <dgm:spPr/>
      <dgm:t>
        <a:bodyPr/>
        <a:lstStyle/>
        <a:p>
          <a:pPr rtl="1"/>
          <a:endParaRPr lang="fa-IR"/>
        </a:p>
      </dgm:t>
    </dgm:pt>
    <dgm:pt modelId="{A78F1C14-A675-47B6-BD30-7CBE086509E8}" type="pres">
      <dgm:prSet presAssocID="{2DF75DF5-FE44-4A78-949B-94CA88A89BBB}" presName="rootConnector3" presStyleLbl="asst1" presStyleIdx="8" presStyleCnt="12"/>
      <dgm:spPr/>
      <dgm:t>
        <a:bodyPr/>
        <a:lstStyle/>
        <a:p>
          <a:pPr rtl="1"/>
          <a:endParaRPr lang="fa-IR"/>
        </a:p>
      </dgm:t>
    </dgm:pt>
    <dgm:pt modelId="{9B20CE78-DCD8-49F4-8355-2C141FAF084F}" type="pres">
      <dgm:prSet presAssocID="{2DF75DF5-FE44-4A78-949B-94CA88A89BBB}" presName="hierChild6" presStyleCnt="0"/>
      <dgm:spPr/>
    </dgm:pt>
    <dgm:pt modelId="{428E74E9-D6D4-49CE-95E7-02415279C870}" type="pres">
      <dgm:prSet presAssocID="{2DF75DF5-FE44-4A78-949B-94CA88A89BBB}" presName="hierChild7" presStyleCnt="0"/>
      <dgm:spPr/>
    </dgm:pt>
    <dgm:pt modelId="{6A3FCF0F-BB39-4570-9481-9C06D3C71A43}" type="pres">
      <dgm:prSet presAssocID="{56012B44-C2AC-487D-BA84-7D5046408A98}" presName="Name111" presStyleLbl="parChTrans1D3" presStyleIdx="3" presStyleCnt="4"/>
      <dgm:spPr/>
      <dgm:t>
        <a:bodyPr/>
        <a:lstStyle/>
        <a:p>
          <a:pPr rtl="1"/>
          <a:endParaRPr lang="fa-IR"/>
        </a:p>
      </dgm:t>
    </dgm:pt>
    <dgm:pt modelId="{35A950B9-5C5D-4D89-8C75-6ABE165485F5}" type="pres">
      <dgm:prSet presAssocID="{A473049B-1EB5-4B79-BE0A-75E662EB9B95}" presName="hierRoot3" presStyleCnt="0">
        <dgm:presLayoutVars>
          <dgm:hierBranch val="init"/>
        </dgm:presLayoutVars>
      </dgm:prSet>
      <dgm:spPr/>
    </dgm:pt>
    <dgm:pt modelId="{BC8F5EB2-3E23-4F78-A96D-B1F6F1893363}" type="pres">
      <dgm:prSet presAssocID="{A473049B-1EB5-4B79-BE0A-75E662EB9B95}" presName="rootComposite3" presStyleCnt="0"/>
      <dgm:spPr/>
    </dgm:pt>
    <dgm:pt modelId="{92462ADB-60E0-477D-8582-18142455FFDA}" type="pres">
      <dgm:prSet presAssocID="{A473049B-1EB5-4B79-BE0A-75E662EB9B95}" presName="rootText3" presStyleLbl="asst1" presStyleIdx="9" presStyleCnt="12">
        <dgm:presLayoutVars>
          <dgm:chPref val="3"/>
        </dgm:presLayoutVars>
      </dgm:prSet>
      <dgm:spPr/>
      <dgm:t>
        <a:bodyPr/>
        <a:lstStyle/>
        <a:p>
          <a:pPr rtl="1"/>
          <a:endParaRPr lang="fa-IR"/>
        </a:p>
      </dgm:t>
    </dgm:pt>
    <dgm:pt modelId="{BA59B6F3-D118-4824-91B8-FAFB4F33755D}" type="pres">
      <dgm:prSet presAssocID="{A473049B-1EB5-4B79-BE0A-75E662EB9B95}" presName="rootConnector3" presStyleLbl="asst1" presStyleIdx="9" presStyleCnt="12"/>
      <dgm:spPr/>
      <dgm:t>
        <a:bodyPr/>
        <a:lstStyle/>
        <a:p>
          <a:pPr rtl="1"/>
          <a:endParaRPr lang="fa-IR"/>
        </a:p>
      </dgm:t>
    </dgm:pt>
    <dgm:pt modelId="{58DE37D2-DA7D-464B-B9E4-6FEF3FD233A8}" type="pres">
      <dgm:prSet presAssocID="{A473049B-1EB5-4B79-BE0A-75E662EB9B95}" presName="hierChild6" presStyleCnt="0"/>
      <dgm:spPr/>
    </dgm:pt>
    <dgm:pt modelId="{3247AA02-3A3D-4765-883F-31DA28CF55CC}" type="pres">
      <dgm:prSet presAssocID="{A473049B-1EB5-4B79-BE0A-75E662EB9B95}" presName="hierChild7" presStyleCnt="0"/>
      <dgm:spPr/>
    </dgm:pt>
    <dgm:pt modelId="{85D6AD5B-D1CF-4404-8EAC-5248A4CBD818}" type="pres">
      <dgm:prSet presAssocID="{0911EA3D-FBA9-4530-BAB8-702A70CD662A}" presName="Name111" presStyleLbl="parChTrans1D4" presStyleIdx="5" presStyleCnt="7"/>
      <dgm:spPr/>
      <dgm:t>
        <a:bodyPr/>
        <a:lstStyle/>
        <a:p>
          <a:pPr rtl="1"/>
          <a:endParaRPr lang="fa-IR"/>
        </a:p>
      </dgm:t>
    </dgm:pt>
    <dgm:pt modelId="{5C965231-3571-4870-B2F0-7C81BA752D03}" type="pres">
      <dgm:prSet presAssocID="{C8997E76-97B5-4362-B2E8-573E5968239A}" presName="hierRoot3" presStyleCnt="0">
        <dgm:presLayoutVars>
          <dgm:hierBranch val="init"/>
        </dgm:presLayoutVars>
      </dgm:prSet>
      <dgm:spPr/>
    </dgm:pt>
    <dgm:pt modelId="{6C9E91FF-409E-4EEE-A7D5-48C0BADE8D17}" type="pres">
      <dgm:prSet presAssocID="{C8997E76-97B5-4362-B2E8-573E5968239A}" presName="rootComposite3" presStyleCnt="0"/>
      <dgm:spPr/>
    </dgm:pt>
    <dgm:pt modelId="{F0DFA1C2-C6AA-4838-BC27-1359807AC687}" type="pres">
      <dgm:prSet presAssocID="{C8997E76-97B5-4362-B2E8-573E5968239A}" presName="rootText3" presStyleLbl="asst1" presStyleIdx="10" presStyleCnt="12">
        <dgm:presLayoutVars>
          <dgm:chPref val="3"/>
        </dgm:presLayoutVars>
      </dgm:prSet>
      <dgm:spPr/>
      <dgm:t>
        <a:bodyPr/>
        <a:lstStyle/>
        <a:p>
          <a:pPr rtl="1"/>
          <a:endParaRPr lang="fa-IR"/>
        </a:p>
      </dgm:t>
    </dgm:pt>
    <dgm:pt modelId="{202D73D0-7116-400A-9C74-BD8FFDBF3E50}" type="pres">
      <dgm:prSet presAssocID="{C8997E76-97B5-4362-B2E8-573E5968239A}" presName="rootConnector3" presStyleLbl="asst1" presStyleIdx="10" presStyleCnt="12"/>
      <dgm:spPr/>
      <dgm:t>
        <a:bodyPr/>
        <a:lstStyle/>
        <a:p>
          <a:pPr rtl="1"/>
          <a:endParaRPr lang="fa-IR"/>
        </a:p>
      </dgm:t>
    </dgm:pt>
    <dgm:pt modelId="{AF1AB046-F47D-4C5B-9BDB-1F489F931921}" type="pres">
      <dgm:prSet presAssocID="{C8997E76-97B5-4362-B2E8-573E5968239A}" presName="hierChild6" presStyleCnt="0"/>
      <dgm:spPr/>
    </dgm:pt>
    <dgm:pt modelId="{183807AA-E9AE-4CC5-BCC8-10A9EF0A90AB}" type="pres">
      <dgm:prSet presAssocID="{C8997E76-97B5-4362-B2E8-573E5968239A}" presName="hierChild7" presStyleCnt="0"/>
      <dgm:spPr/>
    </dgm:pt>
    <dgm:pt modelId="{89156EFC-9258-4AD0-938B-8BBF2BA9FC8D}" type="pres">
      <dgm:prSet presAssocID="{4E5462AA-3CE2-454C-AFDC-CA0F4157B944}" presName="Name111" presStyleLbl="parChTrans1D4" presStyleIdx="6" presStyleCnt="7"/>
      <dgm:spPr/>
      <dgm:t>
        <a:bodyPr/>
        <a:lstStyle/>
        <a:p>
          <a:pPr rtl="1"/>
          <a:endParaRPr lang="fa-IR"/>
        </a:p>
      </dgm:t>
    </dgm:pt>
    <dgm:pt modelId="{3AB0CF53-270A-4841-85FB-6727004766C3}" type="pres">
      <dgm:prSet presAssocID="{882F98D1-0BA4-4EB5-8C44-03F619F700F3}" presName="hierRoot3" presStyleCnt="0">
        <dgm:presLayoutVars>
          <dgm:hierBranch val="init"/>
        </dgm:presLayoutVars>
      </dgm:prSet>
      <dgm:spPr/>
    </dgm:pt>
    <dgm:pt modelId="{502B5565-FAE9-45A4-AC36-2D99A6AACEC5}" type="pres">
      <dgm:prSet presAssocID="{882F98D1-0BA4-4EB5-8C44-03F619F700F3}" presName="rootComposite3" presStyleCnt="0"/>
      <dgm:spPr/>
    </dgm:pt>
    <dgm:pt modelId="{51E04B9B-7AA3-4A29-88AA-830C0D3D18DD}" type="pres">
      <dgm:prSet presAssocID="{882F98D1-0BA4-4EB5-8C44-03F619F700F3}" presName="rootText3" presStyleLbl="asst1" presStyleIdx="11" presStyleCnt="12">
        <dgm:presLayoutVars>
          <dgm:chPref val="3"/>
        </dgm:presLayoutVars>
      </dgm:prSet>
      <dgm:spPr/>
      <dgm:t>
        <a:bodyPr/>
        <a:lstStyle/>
        <a:p>
          <a:pPr rtl="1"/>
          <a:endParaRPr lang="fa-IR"/>
        </a:p>
      </dgm:t>
    </dgm:pt>
    <dgm:pt modelId="{68F52BDE-259F-41EE-9FEA-F149AD523FA0}" type="pres">
      <dgm:prSet presAssocID="{882F98D1-0BA4-4EB5-8C44-03F619F700F3}" presName="rootConnector3" presStyleLbl="asst1" presStyleIdx="11" presStyleCnt="12"/>
      <dgm:spPr/>
      <dgm:t>
        <a:bodyPr/>
        <a:lstStyle/>
        <a:p>
          <a:pPr rtl="1"/>
          <a:endParaRPr lang="fa-IR"/>
        </a:p>
      </dgm:t>
    </dgm:pt>
    <dgm:pt modelId="{D0ECF569-C639-44D3-8127-6210F959C2B4}" type="pres">
      <dgm:prSet presAssocID="{882F98D1-0BA4-4EB5-8C44-03F619F700F3}" presName="hierChild6" presStyleCnt="0"/>
      <dgm:spPr/>
    </dgm:pt>
    <dgm:pt modelId="{FAC6EAF6-C759-45D9-8D61-B735AB856D2B}" type="pres">
      <dgm:prSet presAssocID="{882F98D1-0BA4-4EB5-8C44-03F619F700F3}" presName="hierChild7" presStyleCnt="0"/>
      <dgm:spPr/>
    </dgm:pt>
  </dgm:ptLst>
  <dgm:cxnLst>
    <dgm:cxn modelId="{F1E01EB7-B118-46BB-B6A3-358A093F3FBD}" srcId="{C3B22B87-AEDD-497B-BB2B-9212B9A83CAA}" destId="{BFC09A48-0FAD-4276-BFD3-7551BACBB657}" srcOrd="0" destOrd="0" parTransId="{034960EF-4B68-451B-81AF-D391068FBAE6}" sibTransId="{EC5C03AD-9D28-4D04-9826-FA74864339AB}"/>
    <dgm:cxn modelId="{76928123-1DF0-4FAD-AFCC-F85046B3D7E9}" type="presOf" srcId="{623C5BDA-07AE-4F58-A040-18EE6A6B5C36}" destId="{C1B30023-9675-43E1-BD50-6C0A4F9D3371}" srcOrd="1" destOrd="0" presId="urn:microsoft.com/office/officeart/2005/8/layout/orgChart1"/>
    <dgm:cxn modelId="{7EB00921-33DD-4AA6-8DEB-0EFD78E01051}" srcId="{BFC09A48-0FAD-4276-BFD3-7551BACBB657}" destId="{1BCE230F-6EB0-4B71-9252-E200F5BDC44B}" srcOrd="0" destOrd="0" parTransId="{4DB02566-A41A-4045-9EB7-AC04227B5F2D}" sibTransId="{79BCCD7C-AAF4-41A5-B345-46195EFB3A7B}"/>
    <dgm:cxn modelId="{CF454E2C-561B-4FA5-B84A-6279B8BC39B4}" type="presOf" srcId="{A473049B-1EB5-4B79-BE0A-75E662EB9B95}" destId="{92462ADB-60E0-477D-8582-18142455FFDA}" srcOrd="0" destOrd="0" presId="urn:microsoft.com/office/officeart/2005/8/layout/orgChart1"/>
    <dgm:cxn modelId="{5ED537D1-0107-4A98-A1B5-5946A4DCEABC}" type="presOf" srcId="{467217BA-A7E5-4832-9AB3-8F30525A2E80}" destId="{58940AC1-5720-4932-B2F2-FC53F83D71B7}" srcOrd="0" destOrd="0" presId="urn:microsoft.com/office/officeart/2005/8/layout/orgChart1"/>
    <dgm:cxn modelId="{F046968B-585A-4938-BF98-E94DA4763593}" srcId="{6B7B7336-15E6-4E82-8C09-16DA6C5BCEAB}" destId="{A473049B-1EB5-4B79-BE0A-75E662EB9B95}" srcOrd="1" destOrd="0" parTransId="{56012B44-C2AC-487D-BA84-7D5046408A98}" sibTransId="{5ECB9362-A066-4CE5-91D4-6364CEB35C39}"/>
    <dgm:cxn modelId="{3639154F-1681-4D99-957F-CB9AA5077633}" type="presOf" srcId="{5E6315AD-F3EF-4B57-96A6-BF3C96973455}" destId="{2206B5DA-A5D1-4597-B5DE-A146F5AA1203}" srcOrd="1" destOrd="0" presId="urn:microsoft.com/office/officeart/2005/8/layout/orgChart1"/>
    <dgm:cxn modelId="{EA51A077-854D-48F8-98C3-57A0D20FFCA4}" type="presOf" srcId="{A473049B-1EB5-4B79-BE0A-75E662EB9B95}" destId="{BA59B6F3-D118-4824-91B8-FAFB4F33755D}" srcOrd="1" destOrd="0" presId="urn:microsoft.com/office/officeart/2005/8/layout/orgChart1"/>
    <dgm:cxn modelId="{ABC7345F-3304-4FF2-8311-E7553C818C28}" type="presOf" srcId="{6B7B7336-15E6-4E82-8C09-16DA6C5BCEAB}" destId="{2233C339-65FE-432B-9A28-A9B3C7B6B284}" srcOrd="0" destOrd="0" presId="urn:microsoft.com/office/officeart/2005/8/layout/orgChart1"/>
    <dgm:cxn modelId="{1814FFEF-A8E6-4EAA-BD65-008658087F65}" srcId="{A473049B-1EB5-4B79-BE0A-75E662EB9B95}" destId="{C8997E76-97B5-4362-B2E8-573E5968239A}" srcOrd="0" destOrd="0" parTransId="{0911EA3D-FBA9-4530-BAB8-702A70CD662A}" sibTransId="{A7176D99-B5B2-46BE-961F-5680F3785EB4}"/>
    <dgm:cxn modelId="{D113611B-866C-427D-92AC-57BD2EE5F850}" type="presOf" srcId="{C4537B07-3F6D-41CB-9267-AAB303C0022C}" destId="{4AE0BA10-0271-4DC4-B655-E1A0792D7D20}" srcOrd="0" destOrd="0" presId="urn:microsoft.com/office/officeart/2005/8/layout/orgChart1"/>
    <dgm:cxn modelId="{8EF6304D-C1CC-4E0E-A030-C912C96FDF5D}" type="presOf" srcId="{EA47FAEE-8858-4747-BE9A-1C5E68D98B7B}" destId="{F7B53207-169C-4347-AD27-ADA580CA7DC6}" srcOrd="1" destOrd="0" presId="urn:microsoft.com/office/officeart/2005/8/layout/orgChart1"/>
    <dgm:cxn modelId="{1FF5C4E6-9776-4E3E-8B8C-4F1B557233AB}" type="presOf" srcId="{2DF75DF5-FE44-4A78-949B-94CA88A89BBB}" destId="{BD609EBD-5F4B-4B18-B7D5-F2F542C643EA}" srcOrd="0" destOrd="0" presId="urn:microsoft.com/office/officeart/2005/8/layout/orgChart1"/>
    <dgm:cxn modelId="{5233CDD2-9872-4561-8C9F-4F1DB8EC5B1B}" type="presOf" srcId="{92F9BF55-A240-41FE-BA1E-3B30F0C0EA3A}" destId="{9D824AC4-1C78-4373-8585-BB46B0A20979}" srcOrd="0" destOrd="0" presId="urn:microsoft.com/office/officeart/2005/8/layout/orgChart1"/>
    <dgm:cxn modelId="{1169BBB7-94EE-4D2C-8EBE-EC2C8D202B09}" type="presOf" srcId="{CEF90316-F0D4-4206-9866-712ECDC394FA}" destId="{D3580CD4-30FC-48F7-8A11-C65F8E7C151B}" srcOrd="0" destOrd="0" presId="urn:microsoft.com/office/officeart/2005/8/layout/orgChart1"/>
    <dgm:cxn modelId="{C2A4BE97-F77A-4B88-B1D4-FDDA00DB8E2B}" type="presOf" srcId="{2DF75DF5-FE44-4A78-949B-94CA88A89BBB}" destId="{A78F1C14-A675-47B6-BD30-7CBE086509E8}" srcOrd="1" destOrd="0" presId="urn:microsoft.com/office/officeart/2005/8/layout/orgChart1"/>
    <dgm:cxn modelId="{7FBDE0D0-A9F6-4255-8997-BF4874588CF2}" type="presOf" srcId="{EA47FAEE-8858-4747-BE9A-1C5E68D98B7B}" destId="{0074FF55-9517-4222-9D90-58F757A79521}" srcOrd="0" destOrd="0" presId="urn:microsoft.com/office/officeart/2005/8/layout/orgChart1"/>
    <dgm:cxn modelId="{CA448D19-234D-481C-8D1D-02166D567D72}" type="presOf" srcId="{4DB02566-A41A-4045-9EB7-AC04227B5F2D}" destId="{4E5BC4C1-BE2B-4BF9-BCD3-9DFA0217EF74}" srcOrd="0" destOrd="0" presId="urn:microsoft.com/office/officeart/2005/8/layout/orgChart1"/>
    <dgm:cxn modelId="{42862917-160E-4E7B-8651-10BCDB9D0CF5}" type="presOf" srcId="{A442CBEF-995D-487C-9E00-2E19032AB0BD}" destId="{58F1A9A9-7ADC-4E89-9C1C-DB458EAADCD5}" srcOrd="0" destOrd="0" presId="urn:microsoft.com/office/officeart/2005/8/layout/orgChart1"/>
    <dgm:cxn modelId="{1A88A367-817C-4D16-BB77-BF5420878594}" type="presOf" srcId="{5E6315AD-F3EF-4B57-96A6-BF3C96973455}" destId="{8ED90ECC-0A64-4AD7-BA29-807AB8F61122}" srcOrd="0" destOrd="0" presId="urn:microsoft.com/office/officeart/2005/8/layout/orgChart1"/>
    <dgm:cxn modelId="{365753FA-B866-4714-8AE1-877FDA5AE990}" type="presOf" srcId="{F5EBCF08-D6AB-46CD-B658-1C5DD25BF3D9}" destId="{771FE065-E403-4346-8470-BA1D99A6F18F}" srcOrd="1" destOrd="0" presId="urn:microsoft.com/office/officeart/2005/8/layout/orgChart1"/>
    <dgm:cxn modelId="{DA03EDB9-F6FD-4D73-BDB5-0AD10CD7A795}" type="presOf" srcId="{C8997E76-97B5-4362-B2E8-573E5968239A}" destId="{202D73D0-7116-400A-9C74-BD8FFDBF3E50}" srcOrd="1" destOrd="0" presId="urn:microsoft.com/office/officeart/2005/8/layout/orgChart1"/>
    <dgm:cxn modelId="{B7B37D9A-BC7E-4281-9C8A-9A62831E094C}" type="presOf" srcId="{1BCE230F-6EB0-4B71-9252-E200F5BDC44B}" destId="{399DC870-8841-455F-80B7-E7ECAE03894A}" srcOrd="1" destOrd="0" presId="urn:microsoft.com/office/officeart/2005/8/layout/orgChart1"/>
    <dgm:cxn modelId="{5257F211-029C-422F-B974-947852DC2309}" type="presOf" srcId="{01703A19-7406-4A4F-A46A-27CF782279D3}" destId="{1925EF47-935C-43AA-8014-573ED4ED4226}" srcOrd="0" destOrd="0" presId="urn:microsoft.com/office/officeart/2005/8/layout/orgChart1"/>
    <dgm:cxn modelId="{04B5E39A-0836-4C8A-A98A-C8F1209C512F}" srcId="{A473049B-1EB5-4B79-BE0A-75E662EB9B95}" destId="{882F98D1-0BA4-4EB5-8C44-03F619F700F3}" srcOrd="1" destOrd="0" parTransId="{4E5462AA-3CE2-454C-AFDC-CA0F4157B944}" sibTransId="{6620DF2E-A62F-460D-B187-D775B3C8FB6E}"/>
    <dgm:cxn modelId="{2BA9105C-DE66-48A7-B27E-DEDC3FF340B2}" srcId="{623C5BDA-07AE-4F58-A040-18EE6A6B5C36}" destId="{F5EBCF08-D6AB-46CD-B658-1C5DD25BF3D9}" srcOrd="4" destOrd="0" parTransId="{BE07D4B4-D6F8-486B-9028-909E2BB21996}" sibTransId="{72BC7112-1CED-45B8-9C55-C5462BA192A2}"/>
    <dgm:cxn modelId="{21FADAE5-4D43-4D72-AB13-D09D4A357AEE}" type="presOf" srcId="{F5EBCF08-D6AB-46CD-B658-1C5DD25BF3D9}" destId="{1A0067FA-F178-484F-AEDD-829359EF109C}" srcOrd="0" destOrd="0" presId="urn:microsoft.com/office/officeart/2005/8/layout/orgChart1"/>
    <dgm:cxn modelId="{6A5F4E31-98B6-4A61-8DD5-69336B3E29C1}" type="presOf" srcId="{B563A856-AE73-4E8A-924B-17D7D88693A9}" destId="{412476CF-08DF-43A2-A011-C2AFAC002772}" srcOrd="1" destOrd="0" presId="urn:microsoft.com/office/officeart/2005/8/layout/orgChart1"/>
    <dgm:cxn modelId="{5C9022D6-DEF3-4FD4-92C1-FA9EE22F7DD8}" type="presOf" srcId="{0911EA3D-FBA9-4530-BAB8-702A70CD662A}" destId="{85D6AD5B-D1CF-4404-8EAC-5248A4CBD818}" srcOrd="0" destOrd="0" presId="urn:microsoft.com/office/officeart/2005/8/layout/orgChart1"/>
    <dgm:cxn modelId="{05285E8C-978B-4C0F-AEBF-504C2DBB424E}" type="presOf" srcId="{C4537B07-3F6D-41CB-9267-AAB303C0022C}" destId="{1C6DA233-5CA4-4A05-AD41-AE9C3388CED7}" srcOrd="1" destOrd="0" presId="urn:microsoft.com/office/officeart/2005/8/layout/orgChart1"/>
    <dgm:cxn modelId="{D45DE413-5F14-489D-83F1-22DC7A1BF422}" srcId="{BFC09A48-0FAD-4276-BFD3-7551BACBB657}" destId="{EA47FAEE-8858-4747-BE9A-1C5E68D98B7B}" srcOrd="1" destOrd="0" parTransId="{01703A19-7406-4A4F-A46A-27CF782279D3}" sibTransId="{BD7B9567-99D9-434D-B2E8-FC88B44FC90E}"/>
    <dgm:cxn modelId="{A1003384-C4E3-413F-8218-E1BBF007965A}" type="presOf" srcId="{882F98D1-0BA4-4EB5-8C44-03F619F700F3}" destId="{68F52BDE-259F-41EE-9FEA-F149AD523FA0}" srcOrd="1" destOrd="0" presId="urn:microsoft.com/office/officeart/2005/8/layout/orgChart1"/>
    <dgm:cxn modelId="{06C52329-95A6-4F4F-A69A-AF1895732447}" type="presOf" srcId="{6B7B7336-15E6-4E82-8C09-16DA6C5BCEAB}" destId="{CB312506-F7B6-43C0-9594-8F0F478427B6}" srcOrd="1" destOrd="0" presId="urn:microsoft.com/office/officeart/2005/8/layout/orgChart1"/>
    <dgm:cxn modelId="{15700B5F-5021-4728-B203-C75B91910332}" type="presOf" srcId="{4E5462AA-3CE2-454C-AFDC-CA0F4157B944}" destId="{89156EFC-9258-4AD0-938B-8BBF2BA9FC8D}" srcOrd="0" destOrd="0" presId="urn:microsoft.com/office/officeart/2005/8/layout/orgChart1"/>
    <dgm:cxn modelId="{48BE541B-FAB8-49CB-8DA7-7AB1E47BA819}" type="presOf" srcId="{BE07D4B4-D6F8-486B-9028-909E2BB21996}" destId="{0FE00B0F-F50B-40AD-8F89-C59D7089E257}" srcOrd="0" destOrd="0" presId="urn:microsoft.com/office/officeart/2005/8/layout/orgChart1"/>
    <dgm:cxn modelId="{EF5610F9-A625-45BA-8B34-1087FF9E1EF3}" srcId="{623C5BDA-07AE-4F58-A040-18EE6A6B5C36}" destId="{2DF75DF5-FE44-4A78-949B-94CA88A89BBB}" srcOrd="3" destOrd="0" parTransId="{92F9BF55-A240-41FE-BA1E-3B30F0C0EA3A}" sibTransId="{63B0C9F7-EC3C-4F84-87C7-DDA0B9D1B9A4}"/>
    <dgm:cxn modelId="{348A4836-8891-4B73-8ACE-0D1A5F3B46CA}" srcId="{C3B22B87-AEDD-497B-BB2B-9212B9A83CAA}" destId="{6B7B7336-15E6-4E82-8C09-16DA6C5BCEAB}" srcOrd="1" destOrd="0" parTransId="{CEF90316-F0D4-4206-9866-712ECDC394FA}" sibTransId="{7157266A-5AD3-488A-AD69-AB236FBA9858}"/>
    <dgm:cxn modelId="{F9DEEDAC-A06D-42B3-B09D-5879E0B6E8B7}" srcId="{467217BA-A7E5-4832-9AB3-8F30525A2E80}" destId="{C3B22B87-AEDD-497B-BB2B-9212B9A83CAA}" srcOrd="0" destOrd="0" parTransId="{E1E616FB-5081-4E28-BB85-0FFEDC24ABD3}" sibTransId="{E6573117-D4E7-4FE3-857B-4FC343D18BA2}"/>
    <dgm:cxn modelId="{813B2F1B-3D1D-430E-88F2-34B5B2133E19}" type="presOf" srcId="{3B8A4A9F-5E93-4E79-B007-93C888B51326}" destId="{387F789E-70DA-4BB0-9BA0-A6D38139E2FB}" srcOrd="0" destOrd="0" presId="urn:microsoft.com/office/officeart/2005/8/layout/orgChart1"/>
    <dgm:cxn modelId="{9054ADBD-23D6-4331-9291-C9B04B7DBECC}" type="presOf" srcId="{1BCE230F-6EB0-4B71-9252-E200F5BDC44B}" destId="{636A429A-9550-4915-B2B3-C5FFD703CDA6}" srcOrd="0" destOrd="0" presId="urn:microsoft.com/office/officeart/2005/8/layout/orgChart1"/>
    <dgm:cxn modelId="{DC7B3B20-4827-43C4-8A04-3B8B05F0B6EF}" srcId="{623C5BDA-07AE-4F58-A040-18EE6A6B5C36}" destId="{5E6315AD-F3EF-4B57-96A6-BF3C96973455}" srcOrd="2" destOrd="0" parTransId="{52BC087C-9768-4E1A-AB60-BBC8E68D947E}" sibTransId="{0EB24983-7B35-42CA-A078-0D4C7D4C754B}"/>
    <dgm:cxn modelId="{849F8D34-713F-4044-A67F-608F6100E238}" type="presOf" srcId="{C8997E76-97B5-4362-B2E8-573E5968239A}" destId="{F0DFA1C2-C6AA-4838-BC27-1359807AC687}" srcOrd="0" destOrd="0" presId="urn:microsoft.com/office/officeart/2005/8/layout/orgChart1"/>
    <dgm:cxn modelId="{A6192F22-68FD-4382-8BD5-337325314070}" type="presOf" srcId="{56012B44-C2AC-487D-BA84-7D5046408A98}" destId="{6A3FCF0F-BB39-4570-9481-9C06D3C71A43}" srcOrd="0" destOrd="0" presId="urn:microsoft.com/office/officeart/2005/8/layout/orgChart1"/>
    <dgm:cxn modelId="{71E2CBD3-9208-4BE0-BB44-D659260B5700}" type="presOf" srcId="{BFC09A48-0FAD-4276-BFD3-7551BACBB657}" destId="{3539726F-5A19-4066-ADBC-E234BB8FED7B}" srcOrd="1" destOrd="0" presId="urn:microsoft.com/office/officeart/2005/8/layout/orgChart1"/>
    <dgm:cxn modelId="{DA6054B1-D7EE-4A76-BEA9-2FDB3CB817B4}" type="presOf" srcId="{C3B22B87-AEDD-497B-BB2B-9212B9A83CAA}" destId="{6356DA17-E454-40D4-91CC-4987B7CF39EE}" srcOrd="1" destOrd="0" presId="urn:microsoft.com/office/officeart/2005/8/layout/orgChart1"/>
    <dgm:cxn modelId="{375F4B37-4F17-4766-B8EF-12AD3D6B0AC7}" srcId="{623C5BDA-07AE-4F58-A040-18EE6A6B5C36}" destId="{C4537B07-3F6D-41CB-9267-AAB303C0022C}" srcOrd="1" destOrd="0" parTransId="{A442CBEF-995D-487C-9E00-2E19032AB0BD}" sibTransId="{5104ACBE-8315-4B6C-9C3E-E31E2FFF3125}"/>
    <dgm:cxn modelId="{6784832B-1497-45E8-9ABB-94B1B8968397}" type="presOf" srcId="{BFC09A48-0FAD-4276-BFD3-7551BACBB657}" destId="{1D10DED4-B911-458B-B9FE-1870C7C11B95}" srcOrd="0" destOrd="0" presId="urn:microsoft.com/office/officeart/2005/8/layout/orgChart1"/>
    <dgm:cxn modelId="{B2888787-124F-4C27-A9DF-61F5CA94593C}" type="presOf" srcId="{034960EF-4B68-451B-81AF-D391068FBAE6}" destId="{A9AC5BB2-3C65-46A8-B87C-40EC2B6B0408}" srcOrd="0" destOrd="0" presId="urn:microsoft.com/office/officeart/2005/8/layout/orgChart1"/>
    <dgm:cxn modelId="{B68E82F3-3E69-4F5E-B02D-53A2B1AAC9E6}" srcId="{6B7B7336-15E6-4E82-8C09-16DA6C5BCEAB}" destId="{623C5BDA-07AE-4F58-A040-18EE6A6B5C36}" srcOrd="0" destOrd="0" parTransId="{6379A252-3043-4083-9C35-7DF77452A536}" sibTransId="{3095F4C6-F63D-414C-8BA6-C479FDBC92C8}"/>
    <dgm:cxn modelId="{2C24174B-0B5C-4D0F-9E7B-6209D26D9F00}" type="presOf" srcId="{52BC087C-9768-4E1A-AB60-BBC8E68D947E}" destId="{4ECCC069-0958-4B76-8019-165E587FD01E}" srcOrd="0" destOrd="0" presId="urn:microsoft.com/office/officeart/2005/8/layout/orgChart1"/>
    <dgm:cxn modelId="{38D5ED09-2723-4DA6-9E31-5EC22293E312}" type="presOf" srcId="{623C5BDA-07AE-4F58-A040-18EE6A6B5C36}" destId="{06A49A34-0198-4E2C-A0F6-9D4D5E7F4670}" srcOrd="0" destOrd="0" presId="urn:microsoft.com/office/officeart/2005/8/layout/orgChart1"/>
    <dgm:cxn modelId="{732577FE-04C1-41AC-A6E3-B6594CBAACFD}" type="presOf" srcId="{6379A252-3043-4083-9C35-7DF77452A536}" destId="{26C8F554-5137-4B65-ADF2-687C71F1E339}" srcOrd="0" destOrd="0" presId="urn:microsoft.com/office/officeart/2005/8/layout/orgChart1"/>
    <dgm:cxn modelId="{26DAA4B9-1288-4A65-8528-AC7110A02AB0}" type="presOf" srcId="{882F98D1-0BA4-4EB5-8C44-03F619F700F3}" destId="{51E04B9B-7AA3-4A29-88AA-830C0D3D18DD}" srcOrd="0" destOrd="0" presId="urn:microsoft.com/office/officeart/2005/8/layout/orgChart1"/>
    <dgm:cxn modelId="{160DB725-EADA-4968-AC1E-ED5EF7DB0C86}" type="presOf" srcId="{B563A856-AE73-4E8A-924B-17D7D88693A9}" destId="{DA242E04-592E-457C-AA87-93FFD330DC91}" srcOrd="0" destOrd="0" presId="urn:microsoft.com/office/officeart/2005/8/layout/orgChart1"/>
    <dgm:cxn modelId="{9D338993-01FD-42AA-B049-CAF19F41FF2F}" type="presOf" srcId="{C3B22B87-AEDD-497B-BB2B-9212B9A83CAA}" destId="{AF05178E-94BB-42C3-BE11-5A637C6C8692}" srcOrd="0" destOrd="0" presId="urn:microsoft.com/office/officeart/2005/8/layout/orgChart1"/>
    <dgm:cxn modelId="{BF0FF0E0-9F8F-40A0-B751-28EAB331EDE6}" srcId="{623C5BDA-07AE-4F58-A040-18EE6A6B5C36}" destId="{B563A856-AE73-4E8A-924B-17D7D88693A9}" srcOrd="0" destOrd="0" parTransId="{3B8A4A9F-5E93-4E79-B007-93C888B51326}" sibTransId="{C49AC09A-1685-491A-AAC1-F03AE0070696}"/>
    <dgm:cxn modelId="{EE5D999A-9836-49D0-83B6-9F354E12C29C}" type="presParOf" srcId="{58940AC1-5720-4932-B2F2-FC53F83D71B7}" destId="{5DFF2BF5-94B2-4837-8D0F-F2B23DFD590F}" srcOrd="0" destOrd="0" presId="urn:microsoft.com/office/officeart/2005/8/layout/orgChart1"/>
    <dgm:cxn modelId="{9E711FAD-FCE6-4571-8C51-EDBCAFE024CD}" type="presParOf" srcId="{5DFF2BF5-94B2-4837-8D0F-F2B23DFD590F}" destId="{EB55C40C-1C15-4EAC-94CD-63C49C3756CD}" srcOrd="0" destOrd="0" presId="urn:microsoft.com/office/officeart/2005/8/layout/orgChart1"/>
    <dgm:cxn modelId="{C46A81FF-42D7-4E63-BAC2-2B13CD52DA24}" type="presParOf" srcId="{EB55C40C-1C15-4EAC-94CD-63C49C3756CD}" destId="{AF05178E-94BB-42C3-BE11-5A637C6C8692}" srcOrd="0" destOrd="0" presId="urn:microsoft.com/office/officeart/2005/8/layout/orgChart1"/>
    <dgm:cxn modelId="{2D9C1350-8105-49F3-B48B-9D8094068B23}" type="presParOf" srcId="{EB55C40C-1C15-4EAC-94CD-63C49C3756CD}" destId="{6356DA17-E454-40D4-91CC-4987B7CF39EE}" srcOrd="1" destOrd="0" presId="urn:microsoft.com/office/officeart/2005/8/layout/orgChart1"/>
    <dgm:cxn modelId="{6776184E-9E27-4E1A-8082-F016B19D4A2E}" type="presParOf" srcId="{5DFF2BF5-94B2-4837-8D0F-F2B23DFD590F}" destId="{716B590B-2F0F-4056-87B5-D212D7E0DEC6}" srcOrd="1" destOrd="0" presId="urn:microsoft.com/office/officeart/2005/8/layout/orgChart1"/>
    <dgm:cxn modelId="{A7D72466-9E74-4C46-B72A-84614FDDDC48}" type="presParOf" srcId="{5DFF2BF5-94B2-4837-8D0F-F2B23DFD590F}" destId="{804D0152-4105-4362-BC4E-925A0301A927}" srcOrd="2" destOrd="0" presId="urn:microsoft.com/office/officeart/2005/8/layout/orgChart1"/>
    <dgm:cxn modelId="{2729848A-8E35-4773-ADC8-BF3E8516EC42}" type="presParOf" srcId="{804D0152-4105-4362-BC4E-925A0301A927}" destId="{A9AC5BB2-3C65-46A8-B87C-40EC2B6B0408}" srcOrd="0" destOrd="0" presId="urn:microsoft.com/office/officeart/2005/8/layout/orgChart1"/>
    <dgm:cxn modelId="{B732D290-7906-4D0E-8304-651ACFA5AF1B}" type="presParOf" srcId="{804D0152-4105-4362-BC4E-925A0301A927}" destId="{FE0F1328-E898-47A2-89C8-D11CBA1BF549}" srcOrd="1" destOrd="0" presId="urn:microsoft.com/office/officeart/2005/8/layout/orgChart1"/>
    <dgm:cxn modelId="{BA11918A-8A93-4489-AC28-BD433ACC8DED}" type="presParOf" srcId="{FE0F1328-E898-47A2-89C8-D11CBA1BF549}" destId="{9DAA00A7-78B6-4CBC-92BA-AA178A45A9A3}" srcOrd="0" destOrd="0" presId="urn:microsoft.com/office/officeart/2005/8/layout/orgChart1"/>
    <dgm:cxn modelId="{2578AA12-3798-4D0C-871F-CDD6C7F7B8A7}" type="presParOf" srcId="{9DAA00A7-78B6-4CBC-92BA-AA178A45A9A3}" destId="{1D10DED4-B911-458B-B9FE-1870C7C11B95}" srcOrd="0" destOrd="0" presId="urn:microsoft.com/office/officeart/2005/8/layout/orgChart1"/>
    <dgm:cxn modelId="{72DDB8BB-1229-49A3-962C-712530253A63}" type="presParOf" srcId="{9DAA00A7-78B6-4CBC-92BA-AA178A45A9A3}" destId="{3539726F-5A19-4066-ADBC-E234BB8FED7B}" srcOrd="1" destOrd="0" presId="urn:microsoft.com/office/officeart/2005/8/layout/orgChart1"/>
    <dgm:cxn modelId="{00D422CE-2964-4A66-9B01-658F03A064B4}" type="presParOf" srcId="{FE0F1328-E898-47A2-89C8-D11CBA1BF549}" destId="{3F40D549-7445-4FA2-9D26-0F9A8BAAD0EB}" srcOrd="1" destOrd="0" presId="urn:microsoft.com/office/officeart/2005/8/layout/orgChart1"/>
    <dgm:cxn modelId="{233A5899-7652-4C32-9594-B15D925A8493}" type="presParOf" srcId="{FE0F1328-E898-47A2-89C8-D11CBA1BF549}" destId="{90E125CF-DAC2-4CC9-BEC2-E17BE3BB5342}" srcOrd="2" destOrd="0" presId="urn:microsoft.com/office/officeart/2005/8/layout/orgChart1"/>
    <dgm:cxn modelId="{AA545CFC-7F8E-4306-86AE-79F6EB2A92F3}" type="presParOf" srcId="{90E125CF-DAC2-4CC9-BEC2-E17BE3BB5342}" destId="{4E5BC4C1-BE2B-4BF9-BCD3-9DFA0217EF74}" srcOrd="0" destOrd="0" presId="urn:microsoft.com/office/officeart/2005/8/layout/orgChart1"/>
    <dgm:cxn modelId="{C2ED58B4-9593-40AC-89BA-019651D86B50}" type="presParOf" srcId="{90E125CF-DAC2-4CC9-BEC2-E17BE3BB5342}" destId="{D5A92F4A-1095-4C44-933E-5F7364C8B786}" srcOrd="1" destOrd="0" presId="urn:microsoft.com/office/officeart/2005/8/layout/orgChart1"/>
    <dgm:cxn modelId="{F40A60FB-9976-4C2A-900E-B839919462FA}" type="presParOf" srcId="{D5A92F4A-1095-4C44-933E-5F7364C8B786}" destId="{6BA4EC06-ADA9-4A0F-A1ED-8B542EE20D2B}" srcOrd="0" destOrd="0" presId="urn:microsoft.com/office/officeart/2005/8/layout/orgChart1"/>
    <dgm:cxn modelId="{B8DC1785-E723-4B85-8873-2268580CC539}" type="presParOf" srcId="{6BA4EC06-ADA9-4A0F-A1ED-8B542EE20D2B}" destId="{636A429A-9550-4915-B2B3-C5FFD703CDA6}" srcOrd="0" destOrd="0" presId="urn:microsoft.com/office/officeart/2005/8/layout/orgChart1"/>
    <dgm:cxn modelId="{FA647CB5-8387-4EB4-BCFB-AA6FA135BB52}" type="presParOf" srcId="{6BA4EC06-ADA9-4A0F-A1ED-8B542EE20D2B}" destId="{399DC870-8841-455F-80B7-E7ECAE03894A}" srcOrd="1" destOrd="0" presId="urn:microsoft.com/office/officeart/2005/8/layout/orgChart1"/>
    <dgm:cxn modelId="{EFC0A1D5-B107-4CA9-B5F6-BBE6345C9FC7}" type="presParOf" srcId="{D5A92F4A-1095-4C44-933E-5F7364C8B786}" destId="{C2B693CA-7FD5-4DD0-BEBA-94495CB175DF}" srcOrd="1" destOrd="0" presId="urn:microsoft.com/office/officeart/2005/8/layout/orgChart1"/>
    <dgm:cxn modelId="{947BDBCA-3817-45E5-B74D-2C8532D60639}" type="presParOf" srcId="{D5A92F4A-1095-4C44-933E-5F7364C8B786}" destId="{476064BF-CEC6-48AA-963F-984066D49D1F}" srcOrd="2" destOrd="0" presId="urn:microsoft.com/office/officeart/2005/8/layout/orgChart1"/>
    <dgm:cxn modelId="{A9C98CE4-F39A-4456-95EF-D17E850A3934}" type="presParOf" srcId="{90E125CF-DAC2-4CC9-BEC2-E17BE3BB5342}" destId="{1925EF47-935C-43AA-8014-573ED4ED4226}" srcOrd="2" destOrd="0" presId="urn:microsoft.com/office/officeart/2005/8/layout/orgChart1"/>
    <dgm:cxn modelId="{49FDC36F-36E0-42CA-89BD-931C2C19F8A1}" type="presParOf" srcId="{90E125CF-DAC2-4CC9-BEC2-E17BE3BB5342}" destId="{9D552E96-6099-41F4-BEC7-21E50F459A87}" srcOrd="3" destOrd="0" presId="urn:microsoft.com/office/officeart/2005/8/layout/orgChart1"/>
    <dgm:cxn modelId="{CA33D042-17BA-4B37-A05A-E30ACBFF2FA6}" type="presParOf" srcId="{9D552E96-6099-41F4-BEC7-21E50F459A87}" destId="{3B8EA483-00FE-4373-BAC1-2A5F9CDC380C}" srcOrd="0" destOrd="0" presId="urn:microsoft.com/office/officeart/2005/8/layout/orgChart1"/>
    <dgm:cxn modelId="{2C5402E1-BAC6-48A4-B516-E8C25623052B}" type="presParOf" srcId="{3B8EA483-00FE-4373-BAC1-2A5F9CDC380C}" destId="{0074FF55-9517-4222-9D90-58F757A79521}" srcOrd="0" destOrd="0" presId="urn:microsoft.com/office/officeart/2005/8/layout/orgChart1"/>
    <dgm:cxn modelId="{39DDF8E7-DE7B-4EE7-B90D-9DB14D25761A}" type="presParOf" srcId="{3B8EA483-00FE-4373-BAC1-2A5F9CDC380C}" destId="{F7B53207-169C-4347-AD27-ADA580CA7DC6}" srcOrd="1" destOrd="0" presId="urn:microsoft.com/office/officeart/2005/8/layout/orgChart1"/>
    <dgm:cxn modelId="{9B96596B-93CF-4992-9E9A-B06CDFD26747}" type="presParOf" srcId="{9D552E96-6099-41F4-BEC7-21E50F459A87}" destId="{C4A47FA2-1786-432C-8C22-EAA22BC4C08D}" srcOrd="1" destOrd="0" presId="urn:microsoft.com/office/officeart/2005/8/layout/orgChart1"/>
    <dgm:cxn modelId="{B0872A42-D912-49CD-B45F-5CF8B7EF6038}" type="presParOf" srcId="{9D552E96-6099-41F4-BEC7-21E50F459A87}" destId="{D7275ACD-913F-4527-9D1C-7C3A14D8A4D8}" srcOrd="2" destOrd="0" presId="urn:microsoft.com/office/officeart/2005/8/layout/orgChart1"/>
    <dgm:cxn modelId="{1A668513-186F-450E-979C-2D012FB6068A}" type="presParOf" srcId="{804D0152-4105-4362-BC4E-925A0301A927}" destId="{D3580CD4-30FC-48F7-8A11-C65F8E7C151B}" srcOrd="2" destOrd="0" presId="urn:microsoft.com/office/officeart/2005/8/layout/orgChart1"/>
    <dgm:cxn modelId="{C622CD8A-F8C2-41A6-956A-D691793231F2}" type="presParOf" srcId="{804D0152-4105-4362-BC4E-925A0301A927}" destId="{39D0A33F-0786-45C4-8E12-F3D890AEAF07}" srcOrd="3" destOrd="0" presId="urn:microsoft.com/office/officeart/2005/8/layout/orgChart1"/>
    <dgm:cxn modelId="{E373D9C3-7EAB-453A-BA80-4167E7864DAA}" type="presParOf" srcId="{39D0A33F-0786-45C4-8E12-F3D890AEAF07}" destId="{91539F25-50C7-4418-89AB-6B9F1BD8A8EB}" srcOrd="0" destOrd="0" presId="urn:microsoft.com/office/officeart/2005/8/layout/orgChart1"/>
    <dgm:cxn modelId="{2737E34F-C721-4729-9FAC-223D0F5C4CB4}" type="presParOf" srcId="{91539F25-50C7-4418-89AB-6B9F1BD8A8EB}" destId="{2233C339-65FE-432B-9A28-A9B3C7B6B284}" srcOrd="0" destOrd="0" presId="urn:microsoft.com/office/officeart/2005/8/layout/orgChart1"/>
    <dgm:cxn modelId="{708C1F9F-CF48-453E-B1F9-D4BD8F650DEB}" type="presParOf" srcId="{91539F25-50C7-4418-89AB-6B9F1BD8A8EB}" destId="{CB312506-F7B6-43C0-9594-8F0F478427B6}" srcOrd="1" destOrd="0" presId="urn:microsoft.com/office/officeart/2005/8/layout/orgChart1"/>
    <dgm:cxn modelId="{B0705E06-43A2-4CBA-886A-7FD7CE6E8CE8}" type="presParOf" srcId="{39D0A33F-0786-45C4-8E12-F3D890AEAF07}" destId="{DAF1F241-0E87-48C9-B8AE-6AA187EE6AAD}" srcOrd="1" destOrd="0" presId="urn:microsoft.com/office/officeart/2005/8/layout/orgChart1"/>
    <dgm:cxn modelId="{FAE767C6-07F0-4BBC-9947-130DED9E5CFA}" type="presParOf" srcId="{39D0A33F-0786-45C4-8E12-F3D890AEAF07}" destId="{0AC7AED1-2CFC-451A-ABFB-E2E3D43B2337}" srcOrd="2" destOrd="0" presId="urn:microsoft.com/office/officeart/2005/8/layout/orgChart1"/>
    <dgm:cxn modelId="{221E67D0-830B-4972-8C13-E70125E25891}" type="presParOf" srcId="{0AC7AED1-2CFC-451A-ABFB-E2E3D43B2337}" destId="{26C8F554-5137-4B65-ADF2-687C71F1E339}" srcOrd="0" destOrd="0" presId="urn:microsoft.com/office/officeart/2005/8/layout/orgChart1"/>
    <dgm:cxn modelId="{6CCC109E-3491-407F-A1D7-337BF2796AA4}" type="presParOf" srcId="{0AC7AED1-2CFC-451A-ABFB-E2E3D43B2337}" destId="{F69CB29D-B3A7-44F9-B7B5-72BE0E13E5F3}" srcOrd="1" destOrd="0" presId="urn:microsoft.com/office/officeart/2005/8/layout/orgChart1"/>
    <dgm:cxn modelId="{2F422126-FA1A-4279-BFE2-B5C9117D33FB}" type="presParOf" srcId="{F69CB29D-B3A7-44F9-B7B5-72BE0E13E5F3}" destId="{98887E7C-F7A6-4A28-934D-E9741DE480FA}" srcOrd="0" destOrd="0" presId="urn:microsoft.com/office/officeart/2005/8/layout/orgChart1"/>
    <dgm:cxn modelId="{4E2D4FAF-11F1-4331-9BD4-ADC75474B623}" type="presParOf" srcId="{98887E7C-F7A6-4A28-934D-E9741DE480FA}" destId="{06A49A34-0198-4E2C-A0F6-9D4D5E7F4670}" srcOrd="0" destOrd="0" presId="urn:microsoft.com/office/officeart/2005/8/layout/orgChart1"/>
    <dgm:cxn modelId="{7998F52A-6F8B-458D-879F-C3B591697A47}" type="presParOf" srcId="{98887E7C-F7A6-4A28-934D-E9741DE480FA}" destId="{C1B30023-9675-43E1-BD50-6C0A4F9D3371}" srcOrd="1" destOrd="0" presId="urn:microsoft.com/office/officeart/2005/8/layout/orgChart1"/>
    <dgm:cxn modelId="{6A947763-75AC-42FF-B270-47EB356CB960}" type="presParOf" srcId="{F69CB29D-B3A7-44F9-B7B5-72BE0E13E5F3}" destId="{1AB21A1B-9FC6-439E-88AC-8384A504EC2F}" srcOrd="1" destOrd="0" presId="urn:microsoft.com/office/officeart/2005/8/layout/orgChart1"/>
    <dgm:cxn modelId="{58AD6791-02B3-458E-8B47-A60CDC1819D0}" type="presParOf" srcId="{1AB21A1B-9FC6-439E-88AC-8384A504EC2F}" destId="{0FE00B0F-F50B-40AD-8F89-C59D7089E257}" srcOrd="0" destOrd="0" presId="urn:microsoft.com/office/officeart/2005/8/layout/orgChart1"/>
    <dgm:cxn modelId="{1B7EE3B6-3994-42B6-9438-B5B3E1441084}" type="presParOf" srcId="{1AB21A1B-9FC6-439E-88AC-8384A504EC2F}" destId="{120BB7D3-BD2C-4303-B627-58B06EF58969}" srcOrd="1" destOrd="0" presId="urn:microsoft.com/office/officeart/2005/8/layout/orgChart1"/>
    <dgm:cxn modelId="{E4598DF0-6CDB-4B9E-9B66-D3099F1ECF24}" type="presParOf" srcId="{120BB7D3-BD2C-4303-B627-58B06EF58969}" destId="{60D83385-4FF4-44B1-B37F-390E04FB66CE}" srcOrd="0" destOrd="0" presId="urn:microsoft.com/office/officeart/2005/8/layout/orgChart1"/>
    <dgm:cxn modelId="{07CC8FD9-84B0-41C8-B9AD-C6859C100571}" type="presParOf" srcId="{60D83385-4FF4-44B1-B37F-390E04FB66CE}" destId="{1A0067FA-F178-484F-AEDD-829359EF109C}" srcOrd="0" destOrd="0" presId="urn:microsoft.com/office/officeart/2005/8/layout/orgChart1"/>
    <dgm:cxn modelId="{7346537A-8676-431A-8680-7A46CC99551C}" type="presParOf" srcId="{60D83385-4FF4-44B1-B37F-390E04FB66CE}" destId="{771FE065-E403-4346-8470-BA1D99A6F18F}" srcOrd="1" destOrd="0" presId="urn:microsoft.com/office/officeart/2005/8/layout/orgChart1"/>
    <dgm:cxn modelId="{C7DDCEA9-2406-4705-A457-1D4C228B134B}" type="presParOf" srcId="{120BB7D3-BD2C-4303-B627-58B06EF58969}" destId="{520FDD47-647E-42C8-AAA4-6621A9818C82}" srcOrd="1" destOrd="0" presId="urn:microsoft.com/office/officeart/2005/8/layout/orgChart1"/>
    <dgm:cxn modelId="{C26CB7C9-11F6-4E5C-B6EE-13953A1F9F11}" type="presParOf" srcId="{120BB7D3-BD2C-4303-B627-58B06EF58969}" destId="{4461BDEF-E759-4B91-98CB-D0AD5BC19CEC}" srcOrd="2" destOrd="0" presId="urn:microsoft.com/office/officeart/2005/8/layout/orgChart1"/>
    <dgm:cxn modelId="{405ED7CB-8606-46C5-B335-C3FB44A3D51D}" type="presParOf" srcId="{F69CB29D-B3A7-44F9-B7B5-72BE0E13E5F3}" destId="{ACBDEFBC-057B-41F4-9BB9-BF6584EAF519}" srcOrd="2" destOrd="0" presId="urn:microsoft.com/office/officeart/2005/8/layout/orgChart1"/>
    <dgm:cxn modelId="{A9EF6D14-AC77-42AA-9D08-C77A592B756D}" type="presParOf" srcId="{ACBDEFBC-057B-41F4-9BB9-BF6584EAF519}" destId="{387F789E-70DA-4BB0-9BA0-A6D38139E2FB}" srcOrd="0" destOrd="0" presId="urn:microsoft.com/office/officeart/2005/8/layout/orgChart1"/>
    <dgm:cxn modelId="{DA5B180F-AA05-4235-9DDE-1DCAD04C4BC3}" type="presParOf" srcId="{ACBDEFBC-057B-41F4-9BB9-BF6584EAF519}" destId="{B868D93A-77FB-4F81-BB48-A4BAB22AFE42}" srcOrd="1" destOrd="0" presId="urn:microsoft.com/office/officeart/2005/8/layout/orgChart1"/>
    <dgm:cxn modelId="{E9985B77-DAB0-447D-A694-A14C3C1AA713}" type="presParOf" srcId="{B868D93A-77FB-4F81-BB48-A4BAB22AFE42}" destId="{610945D6-FD5F-48FA-94C3-8B8C364FB7A5}" srcOrd="0" destOrd="0" presId="urn:microsoft.com/office/officeart/2005/8/layout/orgChart1"/>
    <dgm:cxn modelId="{405DA3B0-6226-4CBC-B002-8B2C840FE229}" type="presParOf" srcId="{610945D6-FD5F-48FA-94C3-8B8C364FB7A5}" destId="{DA242E04-592E-457C-AA87-93FFD330DC91}" srcOrd="0" destOrd="0" presId="urn:microsoft.com/office/officeart/2005/8/layout/orgChart1"/>
    <dgm:cxn modelId="{2EEBCFFE-1135-4C9F-B90F-407C2156BFF5}" type="presParOf" srcId="{610945D6-FD5F-48FA-94C3-8B8C364FB7A5}" destId="{412476CF-08DF-43A2-A011-C2AFAC002772}" srcOrd="1" destOrd="0" presId="urn:microsoft.com/office/officeart/2005/8/layout/orgChart1"/>
    <dgm:cxn modelId="{E17A73AE-E3B7-486E-8B00-748FD987F25D}" type="presParOf" srcId="{B868D93A-77FB-4F81-BB48-A4BAB22AFE42}" destId="{25277719-05E8-40F9-AA62-EA3945E750DD}" srcOrd="1" destOrd="0" presId="urn:microsoft.com/office/officeart/2005/8/layout/orgChart1"/>
    <dgm:cxn modelId="{912981F0-463E-44AB-880B-B2C44FF61923}" type="presParOf" srcId="{B868D93A-77FB-4F81-BB48-A4BAB22AFE42}" destId="{F892AC01-B08C-4B87-BD7D-5E939FFA758C}" srcOrd="2" destOrd="0" presId="urn:microsoft.com/office/officeart/2005/8/layout/orgChart1"/>
    <dgm:cxn modelId="{54758883-FA04-4961-ABFE-9B9454A87D61}" type="presParOf" srcId="{ACBDEFBC-057B-41F4-9BB9-BF6584EAF519}" destId="{58F1A9A9-7ADC-4E89-9C1C-DB458EAADCD5}" srcOrd="2" destOrd="0" presId="urn:microsoft.com/office/officeart/2005/8/layout/orgChart1"/>
    <dgm:cxn modelId="{3DA8BE1C-13C5-4A3F-9D42-DFF501E1412D}" type="presParOf" srcId="{ACBDEFBC-057B-41F4-9BB9-BF6584EAF519}" destId="{26ED0483-0EB9-44A0-8606-EB1E4CCCAE67}" srcOrd="3" destOrd="0" presId="urn:microsoft.com/office/officeart/2005/8/layout/orgChart1"/>
    <dgm:cxn modelId="{9DB400B7-4C66-4B4B-AF1E-22EF15319075}" type="presParOf" srcId="{26ED0483-0EB9-44A0-8606-EB1E4CCCAE67}" destId="{51732586-B674-4321-808C-3FADD2A2E46F}" srcOrd="0" destOrd="0" presId="urn:microsoft.com/office/officeart/2005/8/layout/orgChart1"/>
    <dgm:cxn modelId="{D83B91F7-A89E-4773-8E2D-4E0DC08B8DFC}" type="presParOf" srcId="{51732586-B674-4321-808C-3FADD2A2E46F}" destId="{4AE0BA10-0271-4DC4-B655-E1A0792D7D20}" srcOrd="0" destOrd="0" presId="urn:microsoft.com/office/officeart/2005/8/layout/orgChart1"/>
    <dgm:cxn modelId="{AC35ACFD-7C2F-4B0B-BA3E-8490B8532DFC}" type="presParOf" srcId="{51732586-B674-4321-808C-3FADD2A2E46F}" destId="{1C6DA233-5CA4-4A05-AD41-AE9C3388CED7}" srcOrd="1" destOrd="0" presId="urn:microsoft.com/office/officeart/2005/8/layout/orgChart1"/>
    <dgm:cxn modelId="{B8960506-A415-4B28-A083-77C133BB3118}" type="presParOf" srcId="{26ED0483-0EB9-44A0-8606-EB1E4CCCAE67}" destId="{C0E9B5CF-021A-4743-824D-107A56A05CAF}" srcOrd="1" destOrd="0" presId="urn:microsoft.com/office/officeart/2005/8/layout/orgChart1"/>
    <dgm:cxn modelId="{5AA5CF06-2116-4DA9-B7D7-3D2E1798825D}" type="presParOf" srcId="{26ED0483-0EB9-44A0-8606-EB1E4CCCAE67}" destId="{23A86D7B-6EAD-46B4-86D7-2E3D85CD4023}" srcOrd="2" destOrd="0" presId="urn:microsoft.com/office/officeart/2005/8/layout/orgChart1"/>
    <dgm:cxn modelId="{410F0179-35E1-41F6-9EE8-6B89A8517466}" type="presParOf" srcId="{ACBDEFBC-057B-41F4-9BB9-BF6584EAF519}" destId="{4ECCC069-0958-4B76-8019-165E587FD01E}" srcOrd="4" destOrd="0" presId="urn:microsoft.com/office/officeart/2005/8/layout/orgChart1"/>
    <dgm:cxn modelId="{3E2E2249-4A31-465E-932E-5E37C028B5A9}" type="presParOf" srcId="{ACBDEFBC-057B-41F4-9BB9-BF6584EAF519}" destId="{D2EA4018-7BB7-4E85-AD0D-41901DF6F8EB}" srcOrd="5" destOrd="0" presId="urn:microsoft.com/office/officeart/2005/8/layout/orgChart1"/>
    <dgm:cxn modelId="{4D6BCE87-8579-48FD-B5EA-EC0E34419429}" type="presParOf" srcId="{D2EA4018-7BB7-4E85-AD0D-41901DF6F8EB}" destId="{A1C92D0B-F783-494A-85CA-E1CEB9F30A7A}" srcOrd="0" destOrd="0" presId="urn:microsoft.com/office/officeart/2005/8/layout/orgChart1"/>
    <dgm:cxn modelId="{BCE154CD-6B8F-4BEF-90F9-0D9BFA442C91}" type="presParOf" srcId="{A1C92D0B-F783-494A-85CA-E1CEB9F30A7A}" destId="{8ED90ECC-0A64-4AD7-BA29-807AB8F61122}" srcOrd="0" destOrd="0" presId="urn:microsoft.com/office/officeart/2005/8/layout/orgChart1"/>
    <dgm:cxn modelId="{F9BBA9AF-B8CB-45E9-9FBD-74EC6A986236}" type="presParOf" srcId="{A1C92D0B-F783-494A-85CA-E1CEB9F30A7A}" destId="{2206B5DA-A5D1-4597-B5DE-A146F5AA1203}" srcOrd="1" destOrd="0" presId="urn:microsoft.com/office/officeart/2005/8/layout/orgChart1"/>
    <dgm:cxn modelId="{A0700FE4-031B-4082-9748-417C3F00A8B7}" type="presParOf" srcId="{D2EA4018-7BB7-4E85-AD0D-41901DF6F8EB}" destId="{919598B2-743C-457D-9ADB-DC12C5467F7A}" srcOrd="1" destOrd="0" presId="urn:microsoft.com/office/officeart/2005/8/layout/orgChart1"/>
    <dgm:cxn modelId="{CAF9840A-2B44-420A-8D6F-439336A8D3B5}" type="presParOf" srcId="{D2EA4018-7BB7-4E85-AD0D-41901DF6F8EB}" destId="{18D2C9CB-0B6A-449D-9375-DF71DD991F30}" srcOrd="2" destOrd="0" presId="urn:microsoft.com/office/officeart/2005/8/layout/orgChart1"/>
    <dgm:cxn modelId="{946357D6-CE97-468D-9FBC-D6BEC9E4DFE5}" type="presParOf" srcId="{ACBDEFBC-057B-41F4-9BB9-BF6584EAF519}" destId="{9D824AC4-1C78-4373-8585-BB46B0A20979}" srcOrd="6" destOrd="0" presId="urn:microsoft.com/office/officeart/2005/8/layout/orgChart1"/>
    <dgm:cxn modelId="{14BBF0B8-9ABB-4AF3-9800-7E85941DC1A6}" type="presParOf" srcId="{ACBDEFBC-057B-41F4-9BB9-BF6584EAF519}" destId="{B745796B-533B-4AD6-9B81-3216011C2534}" srcOrd="7" destOrd="0" presId="urn:microsoft.com/office/officeart/2005/8/layout/orgChart1"/>
    <dgm:cxn modelId="{DC9C0B51-A07F-4E24-BEC4-A2A45FCEAA50}" type="presParOf" srcId="{B745796B-533B-4AD6-9B81-3216011C2534}" destId="{1019D055-E617-410F-B904-BA022593E930}" srcOrd="0" destOrd="0" presId="urn:microsoft.com/office/officeart/2005/8/layout/orgChart1"/>
    <dgm:cxn modelId="{A7C46A7A-530B-46B9-BBBE-1BBF85CA0302}" type="presParOf" srcId="{1019D055-E617-410F-B904-BA022593E930}" destId="{BD609EBD-5F4B-4B18-B7D5-F2F542C643EA}" srcOrd="0" destOrd="0" presId="urn:microsoft.com/office/officeart/2005/8/layout/orgChart1"/>
    <dgm:cxn modelId="{111190C7-0004-406E-B8C9-E29B262E5E8F}" type="presParOf" srcId="{1019D055-E617-410F-B904-BA022593E930}" destId="{A78F1C14-A675-47B6-BD30-7CBE086509E8}" srcOrd="1" destOrd="0" presId="urn:microsoft.com/office/officeart/2005/8/layout/orgChart1"/>
    <dgm:cxn modelId="{0F882D4C-9657-4282-B1B9-7E2A63034379}" type="presParOf" srcId="{B745796B-533B-4AD6-9B81-3216011C2534}" destId="{9B20CE78-DCD8-49F4-8355-2C141FAF084F}" srcOrd="1" destOrd="0" presId="urn:microsoft.com/office/officeart/2005/8/layout/orgChart1"/>
    <dgm:cxn modelId="{DCDC0406-EFC5-4A13-87CD-FF703BECDB0E}" type="presParOf" srcId="{B745796B-533B-4AD6-9B81-3216011C2534}" destId="{428E74E9-D6D4-49CE-95E7-02415279C870}" srcOrd="2" destOrd="0" presId="urn:microsoft.com/office/officeart/2005/8/layout/orgChart1"/>
    <dgm:cxn modelId="{C4CE2FFA-1D53-40C8-A59C-BCA84ECD90CA}" type="presParOf" srcId="{0AC7AED1-2CFC-451A-ABFB-E2E3D43B2337}" destId="{6A3FCF0F-BB39-4570-9481-9C06D3C71A43}" srcOrd="2" destOrd="0" presId="urn:microsoft.com/office/officeart/2005/8/layout/orgChart1"/>
    <dgm:cxn modelId="{41C87AEC-30AB-423E-B720-1880E2D2F5FE}" type="presParOf" srcId="{0AC7AED1-2CFC-451A-ABFB-E2E3D43B2337}" destId="{35A950B9-5C5D-4D89-8C75-6ABE165485F5}" srcOrd="3" destOrd="0" presId="urn:microsoft.com/office/officeart/2005/8/layout/orgChart1"/>
    <dgm:cxn modelId="{95976695-ED5A-4C56-8C14-6066CDEAD9CC}" type="presParOf" srcId="{35A950B9-5C5D-4D89-8C75-6ABE165485F5}" destId="{BC8F5EB2-3E23-4F78-A96D-B1F6F1893363}" srcOrd="0" destOrd="0" presId="urn:microsoft.com/office/officeart/2005/8/layout/orgChart1"/>
    <dgm:cxn modelId="{5C3EBCDF-1793-4501-9A93-0F57FC173C3C}" type="presParOf" srcId="{BC8F5EB2-3E23-4F78-A96D-B1F6F1893363}" destId="{92462ADB-60E0-477D-8582-18142455FFDA}" srcOrd="0" destOrd="0" presId="urn:microsoft.com/office/officeart/2005/8/layout/orgChart1"/>
    <dgm:cxn modelId="{B3A97A78-77BF-4169-AFD8-6D1C96937244}" type="presParOf" srcId="{BC8F5EB2-3E23-4F78-A96D-B1F6F1893363}" destId="{BA59B6F3-D118-4824-91B8-FAFB4F33755D}" srcOrd="1" destOrd="0" presId="urn:microsoft.com/office/officeart/2005/8/layout/orgChart1"/>
    <dgm:cxn modelId="{6ED8BC8A-D4AA-4CD0-B2FE-E920EDF4B869}" type="presParOf" srcId="{35A950B9-5C5D-4D89-8C75-6ABE165485F5}" destId="{58DE37D2-DA7D-464B-B9E4-6FEF3FD233A8}" srcOrd="1" destOrd="0" presId="urn:microsoft.com/office/officeart/2005/8/layout/orgChart1"/>
    <dgm:cxn modelId="{017C2E23-2347-4B9C-AB0E-6A1EAC299A8A}" type="presParOf" srcId="{35A950B9-5C5D-4D89-8C75-6ABE165485F5}" destId="{3247AA02-3A3D-4765-883F-31DA28CF55CC}" srcOrd="2" destOrd="0" presId="urn:microsoft.com/office/officeart/2005/8/layout/orgChart1"/>
    <dgm:cxn modelId="{9F18E41F-02AD-4A5C-AD84-0317D73A597E}" type="presParOf" srcId="{3247AA02-3A3D-4765-883F-31DA28CF55CC}" destId="{85D6AD5B-D1CF-4404-8EAC-5248A4CBD818}" srcOrd="0" destOrd="0" presId="urn:microsoft.com/office/officeart/2005/8/layout/orgChart1"/>
    <dgm:cxn modelId="{0CA25B3E-7B61-411C-8608-7B48554ED3FD}" type="presParOf" srcId="{3247AA02-3A3D-4765-883F-31DA28CF55CC}" destId="{5C965231-3571-4870-B2F0-7C81BA752D03}" srcOrd="1" destOrd="0" presId="urn:microsoft.com/office/officeart/2005/8/layout/orgChart1"/>
    <dgm:cxn modelId="{B0E9B329-7988-498F-8DE1-ADA07A8F7505}" type="presParOf" srcId="{5C965231-3571-4870-B2F0-7C81BA752D03}" destId="{6C9E91FF-409E-4EEE-A7D5-48C0BADE8D17}" srcOrd="0" destOrd="0" presId="urn:microsoft.com/office/officeart/2005/8/layout/orgChart1"/>
    <dgm:cxn modelId="{890D2C4C-529C-42A5-A873-F564083EA693}" type="presParOf" srcId="{6C9E91FF-409E-4EEE-A7D5-48C0BADE8D17}" destId="{F0DFA1C2-C6AA-4838-BC27-1359807AC687}" srcOrd="0" destOrd="0" presId="urn:microsoft.com/office/officeart/2005/8/layout/orgChart1"/>
    <dgm:cxn modelId="{F20783D8-0707-4D1E-A4DB-A58422E1640E}" type="presParOf" srcId="{6C9E91FF-409E-4EEE-A7D5-48C0BADE8D17}" destId="{202D73D0-7116-400A-9C74-BD8FFDBF3E50}" srcOrd="1" destOrd="0" presId="urn:microsoft.com/office/officeart/2005/8/layout/orgChart1"/>
    <dgm:cxn modelId="{71EBA0A2-90B9-45CF-A8FC-27E4DA84BD30}" type="presParOf" srcId="{5C965231-3571-4870-B2F0-7C81BA752D03}" destId="{AF1AB046-F47D-4C5B-9BDB-1F489F931921}" srcOrd="1" destOrd="0" presId="urn:microsoft.com/office/officeart/2005/8/layout/orgChart1"/>
    <dgm:cxn modelId="{693C3057-E214-4800-8F6C-84F945A96479}" type="presParOf" srcId="{5C965231-3571-4870-B2F0-7C81BA752D03}" destId="{183807AA-E9AE-4CC5-BCC8-10A9EF0A90AB}" srcOrd="2" destOrd="0" presId="urn:microsoft.com/office/officeart/2005/8/layout/orgChart1"/>
    <dgm:cxn modelId="{3851082F-A1AA-4846-B5F9-34FD9A59109E}" type="presParOf" srcId="{3247AA02-3A3D-4765-883F-31DA28CF55CC}" destId="{89156EFC-9258-4AD0-938B-8BBF2BA9FC8D}" srcOrd="2" destOrd="0" presId="urn:microsoft.com/office/officeart/2005/8/layout/orgChart1"/>
    <dgm:cxn modelId="{9D8A9A79-CA6E-419B-872B-07385FAEB0E7}" type="presParOf" srcId="{3247AA02-3A3D-4765-883F-31DA28CF55CC}" destId="{3AB0CF53-270A-4841-85FB-6727004766C3}" srcOrd="3" destOrd="0" presId="urn:microsoft.com/office/officeart/2005/8/layout/orgChart1"/>
    <dgm:cxn modelId="{F62C8FFB-04C8-4BE6-A2F3-7F5D06F3A5B7}" type="presParOf" srcId="{3AB0CF53-270A-4841-85FB-6727004766C3}" destId="{502B5565-FAE9-45A4-AC36-2D99A6AACEC5}" srcOrd="0" destOrd="0" presId="urn:microsoft.com/office/officeart/2005/8/layout/orgChart1"/>
    <dgm:cxn modelId="{56FD7AB7-30A0-42DB-A69F-704B8E70991B}" type="presParOf" srcId="{502B5565-FAE9-45A4-AC36-2D99A6AACEC5}" destId="{51E04B9B-7AA3-4A29-88AA-830C0D3D18DD}" srcOrd="0" destOrd="0" presId="urn:microsoft.com/office/officeart/2005/8/layout/orgChart1"/>
    <dgm:cxn modelId="{9C635AB6-9365-4328-816E-E3D50B3B698F}" type="presParOf" srcId="{502B5565-FAE9-45A4-AC36-2D99A6AACEC5}" destId="{68F52BDE-259F-41EE-9FEA-F149AD523FA0}" srcOrd="1" destOrd="0" presId="urn:microsoft.com/office/officeart/2005/8/layout/orgChart1"/>
    <dgm:cxn modelId="{8F5572F1-F5D8-4613-B9A3-1C19F552B457}" type="presParOf" srcId="{3AB0CF53-270A-4841-85FB-6727004766C3}" destId="{D0ECF569-C639-44D3-8127-6210F959C2B4}" srcOrd="1" destOrd="0" presId="urn:microsoft.com/office/officeart/2005/8/layout/orgChart1"/>
    <dgm:cxn modelId="{24892A91-7C4C-4FC6-9AD0-6FCBC6869F8C}" type="presParOf" srcId="{3AB0CF53-270A-4841-85FB-6727004766C3}" destId="{FAC6EAF6-C759-45D9-8D61-B735AB856D2B}" srcOrd="2" destOrd="0" presId="urn:microsoft.com/office/officeart/2005/8/layout/orgChart1"/>
  </dgm:cxnLst>
  <dgm:bg/>
  <dgm:whole/>
</dgm:dataModel>
</file>

<file path=ppt/diagrams/data8.xml><?xml version="1.0" encoding="utf-8"?>
<dgm:dataModel xmlns:dgm="http://schemas.openxmlformats.org/drawingml/2006/diagram" xmlns:a="http://schemas.openxmlformats.org/drawingml/2006/main">
  <dgm:ptLst>
    <dgm:pt modelId="{467217BA-A7E5-4832-9AB3-8F30525A2E80}" type="doc">
      <dgm:prSet loTypeId="urn:microsoft.com/office/officeart/2005/8/layout/orgChart1" loCatId="hierarchy" qsTypeId="urn:microsoft.com/office/officeart/2005/8/quickstyle/simple5" qsCatId="simple" csTypeId="urn:microsoft.com/office/officeart/2005/8/colors/colorful5" csCatId="colorful" phldr="1"/>
      <dgm:spPr/>
      <dgm:t>
        <a:bodyPr/>
        <a:lstStyle/>
        <a:p>
          <a:pPr rtl="1"/>
          <a:endParaRPr lang="fa-IR"/>
        </a:p>
      </dgm:t>
    </dgm:pt>
    <dgm:pt modelId="{C3B22B87-AEDD-497B-BB2B-9212B9A83CAA}">
      <dgm:prSet phldrT="[Text]" custT="1"/>
      <dgm:spPr/>
      <dgm:t>
        <a:bodyPr/>
        <a:lstStyle/>
        <a:p>
          <a:pPr rtl="1"/>
          <a:r>
            <a:rPr lang="fa-IR" sz="5400" b="1" dirty="0" smtClean="0"/>
            <a:t>دفاع</a:t>
          </a:r>
          <a:endParaRPr lang="fa-IR" sz="5400" b="1" dirty="0"/>
        </a:p>
      </dgm:t>
    </dgm:pt>
    <dgm:pt modelId="{E1E616FB-5081-4E28-BB85-0FFEDC24ABD3}" type="parTrans" cxnId="{F9DEEDAC-A06D-42B3-B09D-5879E0B6E8B7}">
      <dgm:prSet/>
      <dgm:spPr/>
      <dgm:t>
        <a:bodyPr/>
        <a:lstStyle/>
        <a:p>
          <a:pPr rtl="1"/>
          <a:endParaRPr lang="fa-IR"/>
        </a:p>
      </dgm:t>
    </dgm:pt>
    <dgm:pt modelId="{E6573117-D4E7-4FE3-857B-4FC343D18BA2}" type="sibTrans" cxnId="{F9DEEDAC-A06D-42B3-B09D-5879E0B6E8B7}">
      <dgm:prSet/>
      <dgm:spPr/>
      <dgm:t>
        <a:bodyPr/>
        <a:lstStyle/>
        <a:p>
          <a:pPr rtl="1"/>
          <a:endParaRPr lang="fa-IR"/>
        </a:p>
      </dgm:t>
    </dgm:pt>
    <dgm:pt modelId="{BFC09A48-0FAD-4276-BFD3-7551BACBB657}" type="asst">
      <dgm:prSet phldrT="[Text]" custT="1">
        <dgm:style>
          <a:lnRef idx="0">
            <a:schemeClr val="accent6"/>
          </a:lnRef>
          <a:fillRef idx="3">
            <a:schemeClr val="accent6"/>
          </a:fillRef>
          <a:effectRef idx="3">
            <a:schemeClr val="accent6"/>
          </a:effectRef>
          <a:fontRef idx="minor">
            <a:schemeClr val="lt1"/>
          </a:fontRef>
        </dgm:style>
      </dgm:prSet>
      <dgm:spPr/>
      <dgm:t>
        <a:bodyPr/>
        <a:lstStyle/>
        <a:p>
          <a:pPr rtl="1"/>
          <a:r>
            <a:rPr lang="fa-IR" sz="1800" b="1" dirty="0" smtClean="0"/>
            <a:t>اختصاصی خط سوم</a:t>
          </a:r>
          <a:endParaRPr lang="fa-IR" sz="1800" b="1" dirty="0"/>
        </a:p>
      </dgm:t>
    </dgm:pt>
    <dgm:pt modelId="{034960EF-4B68-451B-81AF-D391068FBAE6}" type="parTrans" cxnId="{F1E01EB7-B118-46BB-B6A3-358A093F3FBD}">
      <dgm:prSet/>
      <dgm:spPr/>
      <dgm:t>
        <a:bodyPr/>
        <a:lstStyle/>
        <a:p>
          <a:pPr rtl="1"/>
          <a:endParaRPr lang="fa-IR"/>
        </a:p>
      </dgm:t>
    </dgm:pt>
    <dgm:pt modelId="{EC5C03AD-9D28-4D04-9826-FA74864339AB}" type="sibTrans" cxnId="{F1E01EB7-B118-46BB-B6A3-358A093F3FBD}">
      <dgm:prSet/>
      <dgm:spPr/>
      <dgm:t>
        <a:bodyPr/>
        <a:lstStyle/>
        <a:p>
          <a:pPr rtl="1"/>
          <a:endParaRPr lang="fa-IR"/>
        </a:p>
      </dgm:t>
    </dgm:pt>
    <dgm:pt modelId="{6B7B7336-15E6-4E82-8C09-16DA6C5BCEAB}" type="asst">
      <dgm:prSet/>
      <dgm:spPr/>
      <dgm:t>
        <a:bodyPr/>
        <a:lstStyle/>
        <a:p>
          <a:pPr rtl="1"/>
          <a:r>
            <a:rPr lang="fa-IR" b="1" dirty="0" smtClean="0">
              <a:cs typeface="2  Titr" pitchFamily="2" charset="-78"/>
            </a:rPr>
            <a:t>غیر اختصاصی</a:t>
          </a:r>
          <a:endParaRPr lang="fa-IR" b="1" dirty="0">
            <a:cs typeface="2  Titr" pitchFamily="2" charset="-78"/>
          </a:endParaRPr>
        </a:p>
      </dgm:t>
    </dgm:pt>
    <dgm:pt modelId="{CEF90316-F0D4-4206-9866-712ECDC394FA}" type="parTrans" cxnId="{348A4836-8891-4B73-8ACE-0D1A5F3B46CA}">
      <dgm:prSet/>
      <dgm:spPr/>
      <dgm:t>
        <a:bodyPr/>
        <a:lstStyle/>
        <a:p>
          <a:pPr rtl="1"/>
          <a:endParaRPr lang="fa-IR"/>
        </a:p>
      </dgm:t>
    </dgm:pt>
    <dgm:pt modelId="{7157266A-5AD3-488A-AD69-AB236FBA9858}" type="sibTrans" cxnId="{348A4836-8891-4B73-8ACE-0D1A5F3B46CA}">
      <dgm:prSet/>
      <dgm:spPr/>
      <dgm:t>
        <a:bodyPr/>
        <a:lstStyle/>
        <a:p>
          <a:pPr rtl="1"/>
          <a:endParaRPr lang="fa-IR"/>
        </a:p>
      </dgm:t>
    </dgm:pt>
    <dgm:pt modelId="{623C5BDA-07AE-4F58-A040-18EE6A6B5C36}" type="asst">
      <dgm:prSet>
        <dgm:style>
          <a:lnRef idx="0">
            <a:schemeClr val="accent2"/>
          </a:lnRef>
          <a:fillRef idx="3">
            <a:schemeClr val="accent2"/>
          </a:fillRef>
          <a:effectRef idx="3">
            <a:schemeClr val="accent2"/>
          </a:effectRef>
          <a:fontRef idx="minor">
            <a:schemeClr val="lt1"/>
          </a:fontRef>
        </dgm:style>
      </dgm:prSet>
      <dgm:spPr/>
      <dgm:t>
        <a:bodyPr/>
        <a:lstStyle/>
        <a:p>
          <a:pPr rtl="1"/>
          <a:r>
            <a:rPr lang="fa-IR" b="1" dirty="0" smtClean="0">
              <a:cs typeface="2  Titr" pitchFamily="2" charset="-78"/>
            </a:rPr>
            <a:t>خط دوم</a:t>
          </a:r>
          <a:endParaRPr lang="fa-IR" b="1" dirty="0">
            <a:cs typeface="2  Titr" pitchFamily="2" charset="-78"/>
          </a:endParaRPr>
        </a:p>
      </dgm:t>
    </dgm:pt>
    <dgm:pt modelId="{6379A252-3043-4083-9C35-7DF77452A536}" type="parTrans" cxnId="{B68E82F3-3E69-4F5E-B02D-53A2B1AAC9E6}">
      <dgm:prSet/>
      <dgm:spPr/>
      <dgm:t>
        <a:bodyPr/>
        <a:lstStyle/>
        <a:p>
          <a:pPr rtl="1"/>
          <a:endParaRPr lang="fa-IR"/>
        </a:p>
      </dgm:t>
    </dgm:pt>
    <dgm:pt modelId="{3095F4C6-F63D-414C-8BA6-C479FDBC92C8}" type="sibTrans" cxnId="{B68E82F3-3E69-4F5E-B02D-53A2B1AAC9E6}">
      <dgm:prSet/>
      <dgm:spPr/>
      <dgm:t>
        <a:bodyPr/>
        <a:lstStyle/>
        <a:p>
          <a:pPr rtl="1"/>
          <a:endParaRPr lang="fa-IR"/>
        </a:p>
      </dgm:t>
    </dgm:pt>
    <dgm:pt modelId="{A473049B-1EB5-4B79-BE0A-75E662EB9B95}" type="asst">
      <dgm:prSet>
        <dgm:style>
          <a:lnRef idx="0">
            <a:schemeClr val="accent2"/>
          </a:lnRef>
          <a:fillRef idx="3">
            <a:schemeClr val="accent2"/>
          </a:fillRef>
          <a:effectRef idx="3">
            <a:schemeClr val="accent2"/>
          </a:effectRef>
          <a:fontRef idx="minor">
            <a:schemeClr val="lt1"/>
          </a:fontRef>
        </dgm:style>
      </dgm:prSet>
      <dgm:spPr/>
      <dgm:t>
        <a:bodyPr/>
        <a:lstStyle/>
        <a:p>
          <a:pPr rtl="1"/>
          <a:r>
            <a:rPr lang="fa-IR" b="1" dirty="0" smtClean="0">
              <a:cs typeface="2  Titr" pitchFamily="2" charset="-78"/>
            </a:rPr>
            <a:t>خط اول</a:t>
          </a:r>
          <a:endParaRPr lang="fa-IR" b="1" dirty="0">
            <a:cs typeface="2  Titr" pitchFamily="2" charset="-78"/>
          </a:endParaRPr>
        </a:p>
      </dgm:t>
    </dgm:pt>
    <dgm:pt modelId="{56012B44-C2AC-487D-BA84-7D5046408A98}" type="parTrans" cxnId="{F046968B-585A-4938-BF98-E94DA4763593}">
      <dgm:prSet/>
      <dgm:spPr/>
      <dgm:t>
        <a:bodyPr/>
        <a:lstStyle/>
        <a:p>
          <a:pPr rtl="1"/>
          <a:endParaRPr lang="fa-IR"/>
        </a:p>
      </dgm:t>
    </dgm:pt>
    <dgm:pt modelId="{5ECB9362-A066-4CE5-91D4-6364CEB35C39}" type="sibTrans" cxnId="{F046968B-585A-4938-BF98-E94DA4763593}">
      <dgm:prSet/>
      <dgm:spPr/>
      <dgm:t>
        <a:bodyPr/>
        <a:lstStyle/>
        <a:p>
          <a:pPr rtl="1"/>
          <a:endParaRPr lang="fa-IR"/>
        </a:p>
      </dgm:t>
    </dgm:pt>
    <dgm:pt modelId="{C8997E76-97B5-4362-B2E8-573E5968239A}" type="asst">
      <dgm:prSet>
        <dgm:style>
          <a:lnRef idx="0">
            <a:schemeClr val="accent1"/>
          </a:lnRef>
          <a:fillRef idx="3">
            <a:schemeClr val="accent1"/>
          </a:fillRef>
          <a:effectRef idx="3">
            <a:schemeClr val="accent1"/>
          </a:effectRef>
          <a:fontRef idx="minor">
            <a:schemeClr val="lt1"/>
          </a:fontRef>
        </dgm:style>
      </dgm:prSet>
      <dgm:spPr/>
      <dgm:t>
        <a:bodyPr/>
        <a:lstStyle/>
        <a:p>
          <a:pPr rtl="1"/>
          <a:r>
            <a:rPr lang="fa-IR" b="1" dirty="0" smtClean="0">
              <a:cs typeface="2  Titr" pitchFamily="2" charset="-78"/>
            </a:rPr>
            <a:t>لایه های مخاطی</a:t>
          </a:r>
          <a:endParaRPr lang="fa-IR" b="1" dirty="0">
            <a:cs typeface="2  Titr" pitchFamily="2" charset="-78"/>
          </a:endParaRPr>
        </a:p>
      </dgm:t>
    </dgm:pt>
    <dgm:pt modelId="{0911EA3D-FBA9-4530-BAB8-702A70CD662A}" type="parTrans" cxnId="{1814FFEF-A8E6-4EAA-BD65-008658087F65}">
      <dgm:prSet/>
      <dgm:spPr/>
      <dgm:t>
        <a:bodyPr/>
        <a:lstStyle/>
        <a:p>
          <a:pPr rtl="1"/>
          <a:endParaRPr lang="fa-IR"/>
        </a:p>
      </dgm:t>
    </dgm:pt>
    <dgm:pt modelId="{A7176D99-B5B2-46BE-961F-5680F3785EB4}" type="sibTrans" cxnId="{1814FFEF-A8E6-4EAA-BD65-008658087F65}">
      <dgm:prSet/>
      <dgm:spPr/>
      <dgm:t>
        <a:bodyPr/>
        <a:lstStyle/>
        <a:p>
          <a:pPr rtl="1"/>
          <a:endParaRPr lang="fa-IR"/>
        </a:p>
      </dgm:t>
    </dgm:pt>
    <dgm:pt modelId="{882F98D1-0BA4-4EB5-8C44-03F619F700F3}" type="asst">
      <dgm:prSet>
        <dgm:style>
          <a:lnRef idx="0">
            <a:schemeClr val="accent1"/>
          </a:lnRef>
          <a:fillRef idx="3">
            <a:schemeClr val="accent1"/>
          </a:fillRef>
          <a:effectRef idx="3">
            <a:schemeClr val="accent1"/>
          </a:effectRef>
          <a:fontRef idx="minor">
            <a:schemeClr val="lt1"/>
          </a:fontRef>
        </dgm:style>
      </dgm:prSet>
      <dgm:spPr/>
      <dgm:t>
        <a:bodyPr/>
        <a:lstStyle/>
        <a:p>
          <a:pPr rtl="1"/>
          <a:r>
            <a:rPr lang="fa-IR" b="1" dirty="0" smtClean="0">
              <a:cs typeface="2  Titr" pitchFamily="2" charset="-78"/>
            </a:rPr>
            <a:t>پوست</a:t>
          </a:r>
          <a:endParaRPr lang="fa-IR" b="1" dirty="0">
            <a:cs typeface="2  Titr" pitchFamily="2" charset="-78"/>
          </a:endParaRPr>
        </a:p>
      </dgm:t>
    </dgm:pt>
    <dgm:pt modelId="{4E5462AA-3CE2-454C-AFDC-CA0F4157B944}" type="parTrans" cxnId="{04B5E39A-0836-4C8A-A98A-C8F1209C512F}">
      <dgm:prSet/>
      <dgm:spPr/>
      <dgm:t>
        <a:bodyPr/>
        <a:lstStyle/>
        <a:p>
          <a:pPr rtl="1"/>
          <a:endParaRPr lang="fa-IR"/>
        </a:p>
      </dgm:t>
    </dgm:pt>
    <dgm:pt modelId="{6620DF2E-A62F-460D-B187-D775B3C8FB6E}" type="sibTrans" cxnId="{04B5E39A-0836-4C8A-A98A-C8F1209C512F}">
      <dgm:prSet/>
      <dgm:spPr/>
      <dgm:t>
        <a:bodyPr/>
        <a:lstStyle/>
        <a:p>
          <a:pPr rtl="1"/>
          <a:endParaRPr lang="fa-IR"/>
        </a:p>
      </dgm:t>
    </dgm:pt>
    <dgm:pt modelId="{B563A856-AE73-4E8A-924B-17D7D88693A9}"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تب</a:t>
          </a:r>
          <a:endParaRPr lang="fa-IR" b="1" dirty="0">
            <a:cs typeface="2  Titr" pitchFamily="2" charset="-78"/>
          </a:endParaRPr>
        </a:p>
      </dgm:t>
    </dgm:pt>
    <dgm:pt modelId="{3B8A4A9F-5E93-4E79-B007-93C888B51326}" type="parTrans" cxnId="{BF0FF0E0-9F8F-40A0-B751-28EAB331EDE6}">
      <dgm:prSet/>
      <dgm:spPr/>
      <dgm:t>
        <a:bodyPr/>
        <a:lstStyle/>
        <a:p>
          <a:pPr rtl="1"/>
          <a:endParaRPr lang="fa-IR"/>
        </a:p>
      </dgm:t>
    </dgm:pt>
    <dgm:pt modelId="{C49AC09A-1685-491A-AAC1-F03AE0070696}" type="sibTrans" cxnId="{BF0FF0E0-9F8F-40A0-B751-28EAB331EDE6}">
      <dgm:prSet/>
      <dgm:spPr/>
      <dgm:t>
        <a:bodyPr/>
        <a:lstStyle/>
        <a:p>
          <a:pPr rtl="1"/>
          <a:endParaRPr lang="fa-IR"/>
        </a:p>
      </dgm:t>
    </dgm:pt>
    <dgm:pt modelId="{C4537B07-3F6D-41CB-9267-AAB303C0022C}"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dirty="0" smtClean="0">
              <a:cs typeface="2  Titr" pitchFamily="2" charset="-78"/>
            </a:rPr>
            <a:t>پاسخ التهابی</a:t>
          </a:r>
          <a:endParaRPr lang="fa-IR" dirty="0">
            <a:cs typeface="2  Titr" pitchFamily="2" charset="-78"/>
          </a:endParaRPr>
        </a:p>
      </dgm:t>
    </dgm:pt>
    <dgm:pt modelId="{A442CBEF-995D-487C-9E00-2E19032AB0BD}" type="parTrans" cxnId="{375F4B37-4F17-4766-B8EF-12AD3D6B0AC7}">
      <dgm:prSet/>
      <dgm:spPr/>
      <dgm:t>
        <a:bodyPr/>
        <a:lstStyle/>
        <a:p>
          <a:pPr rtl="1"/>
          <a:endParaRPr lang="fa-IR"/>
        </a:p>
      </dgm:t>
    </dgm:pt>
    <dgm:pt modelId="{5104ACBE-8315-4B6C-9C3E-E31E2FFF3125}" type="sibTrans" cxnId="{375F4B37-4F17-4766-B8EF-12AD3D6B0AC7}">
      <dgm:prSet/>
      <dgm:spPr/>
      <dgm:t>
        <a:bodyPr/>
        <a:lstStyle/>
        <a:p>
          <a:pPr rtl="1"/>
          <a:endParaRPr lang="fa-IR"/>
        </a:p>
      </dgm:t>
    </dgm:pt>
    <dgm:pt modelId="{5E6315AD-F3EF-4B57-96A6-BF3C96973455}"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پروتئین ها</a:t>
          </a:r>
          <a:endParaRPr lang="fa-IR" b="1" dirty="0">
            <a:cs typeface="2  Titr" pitchFamily="2" charset="-78"/>
          </a:endParaRPr>
        </a:p>
      </dgm:t>
    </dgm:pt>
    <dgm:pt modelId="{52BC087C-9768-4E1A-AB60-BBC8E68D947E}" type="parTrans" cxnId="{DC7B3B20-4827-43C4-8A04-3B8B05F0B6EF}">
      <dgm:prSet/>
      <dgm:spPr/>
      <dgm:t>
        <a:bodyPr/>
        <a:lstStyle/>
        <a:p>
          <a:pPr rtl="1"/>
          <a:endParaRPr lang="fa-IR"/>
        </a:p>
      </dgm:t>
    </dgm:pt>
    <dgm:pt modelId="{0EB24983-7B35-42CA-A078-0D4C7D4C754B}" type="sibTrans" cxnId="{DC7B3B20-4827-43C4-8A04-3B8B05F0B6EF}">
      <dgm:prSet/>
      <dgm:spPr/>
      <dgm:t>
        <a:bodyPr/>
        <a:lstStyle/>
        <a:p>
          <a:pPr rtl="1"/>
          <a:endParaRPr lang="fa-IR"/>
        </a:p>
      </dgm:t>
    </dgm:pt>
    <dgm:pt modelId="{2DF75DF5-FE44-4A78-949B-94CA88A89BBB}" type="asst">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cs typeface="2  Titr" pitchFamily="2" charset="-78"/>
            </a:rPr>
            <a:t>گلبول های سفید</a:t>
          </a:r>
          <a:endParaRPr lang="fa-IR" b="1" dirty="0">
            <a:cs typeface="2  Titr" pitchFamily="2" charset="-78"/>
          </a:endParaRPr>
        </a:p>
      </dgm:t>
    </dgm:pt>
    <dgm:pt modelId="{92F9BF55-A240-41FE-BA1E-3B30F0C0EA3A}" type="parTrans" cxnId="{EF5610F9-A625-45BA-8B34-1087FF9E1EF3}">
      <dgm:prSet/>
      <dgm:spPr/>
      <dgm:t>
        <a:bodyPr/>
        <a:lstStyle/>
        <a:p>
          <a:pPr rtl="1"/>
          <a:endParaRPr lang="fa-IR"/>
        </a:p>
      </dgm:t>
    </dgm:pt>
    <dgm:pt modelId="{63B0C9F7-EC3C-4F84-87C7-DDA0B9D1B9A4}" type="sibTrans" cxnId="{EF5610F9-A625-45BA-8B34-1087FF9E1EF3}">
      <dgm:prSet/>
      <dgm:spPr/>
      <dgm:t>
        <a:bodyPr/>
        <a:lstStyle/>
        <a:p>
          <a:pPr rtl="1"/>
          <a:endParaRPr lang="fa-IR"/>
        </a:p>
      </dgm:t>
    </dgm:pt>
    <dgm:pt modelId="{1BCE230F-6EB0-4B71-9252-E200F5BDC44B}" type="asst">
      <dgm:prSet>
        <dgm:style>
          <a:lnRef idx="0">
            <a:schemeClr val="accent5"/>
          </a:lnRef>
          <a:fillRef idx="3">
            <a:schemeClr val="accent5"/>
          </a:fillRef>
          <a:effectRef idx="3">
            <a:schemeClr val="accent5"/>
          </a:effectRef>
          <a:fontRef idx="minor">
            <a:schemeClr val="lt1"/>
          </a:fontRef>
        </dgm:style>
      </dgm:prSet>
      <dgm:spPr/>
      <dgm:t>
        <a:bodyPr/>
        <a:lstStyle/>
        <a:p>
          <a:pPr rtl="1"/>
          <a:r>
            <a:rPr lang="fa-IR" dirty="0" smtClean="0"/>
            <a:t>لیمنی سلولی</a:t>
          </a:r>
          <a:endParaRPr lang="fa-IR" dirty="0"/>
        </a:p>
      </dgm:t>
    </dgm:pt>
    <dgm:pt modelId="{4DB02566-A41A-4045-9EB7-AC04227B5F2D}" type="parTrans" cxnId="{7EB00921-33DD-4AA6-8DEB-0EFD78E01051}">
      <dgm:prSet/>
      <dgm:spPr/>
      <dgm:t>
        <a:bodyPr/>
        <a:lstStyle/>
        <a:p>
          <a:pPr rtl="1"/>
          <a:endParaRPr lang="fa-IR"/>
        </a:p>
      </dgm:t>
    </dgm:pt>
    <dgm:pt modelId="{79BCCD7C-AAF4-41A5-B345-46195EFB3A7B}" type="sibTrans" cxnId="{7EB00921-33DD-4AA6-8DEB-0EFD78E01051}">
      <dgm:prSet/>
      <dgm:spPr/>
      <dgm:t>
        <a:bodyPr/>
        <a:lstStyle/>
        <a:p>
          <a:pPr rtl="1"/>
          <a:endParaRPr lang="fa-IR"/>
        </a:p>
      </dgm:t>
    </dgm:pt>
    <dgm:pt modelId="{EA47FAEE-8858-4747-BE9A-1C5E68D98B7B}" type="asst">
      <dgm:prSet>
        <dgm:style>
          <a:lnRef idx="0">
            <a:schemeClr val="accent5"/>
          </a:lnRef>
          <a:fillRef idx="3">
            <a:schemeClr val="accent5"/>
          </a:fillRef>
          <a:effectRef idx="3">
            <a:schemeClr val="accent5"/>
          </a:effectRef>
          <a:fontRef idx="minor">
            <a:schemeClr val="lt1"/>
          </a:fontRef>
        </dgm:style>
      </dgm:prSet>
      <dgm:spPr/>
      <dgm:t>
        <a:bodyPr/>
        <a:lstStyle/>
        <a:p>
          <a:pPr rtl="1"/>
          <a:r>
            <a:rPr lang="fa-IR" dirty="0" smtClean="0"/>
            <a:t>ایمنی همورال</a:t>
          </a:r>
          <a:endParaRPr lang="fa-IR" dirty="0"/>
        </a:p>
      </dgm:t>
    </dgm:pt>
    <dgm:pt modelId="{01703A19-7406-4A4F-A46A-27CF782279D3}" type="parTrans" cxnId="{D45DE413-5F14-489D-83F1-22DC7A1BF422}">
      <dgm:prSet/>
      <dgm:spPr/>
      <dgm:t>
        <a:bodyPr/>
        <a:lstStyle/>
        <a:p>
          <a:pPr rtl="1"/>
          <a:endParaRPr lang="fa-IR"/>
        </a:p>
      </dgm:t>
    </dgm:pt>
    <dgm:pt modelId="{BD7B9567-99D9-434D-B2E8-FC88B44FC90E}" type="sibTrans" cxnId="{D45DE413-5F14-489D-83F1-22DC7A1BF422}">
      <dgm:prSet/>
      <dgm:spPr/>
      <dgm:t>
        <a:bodyPr/>
        <a:lstStyle/>
        <a:p>
          <a:pPr rtl="1"/>
          <a:endParaRPr lang="fa-IR"/>
        </a:p>
      </dgm:t>
    </dgm:pt>
    <dgm:pt modelId="{F5EBCF08-D6AB-46CD-B658-1C5DD25BF3D9}">
      <dgm:prSet>
        <dgm:style>
          <a:lnRef idx="0">
            <a:schemeClr val="accent3"/>
          </a:lnRef>
          <a:fillRef idx="3">
            <a:schemeClr val="accent3"/>
          </a:fillRef>
          <a:effectRef idx="3">
            <a:schemeClr val="accent3"/>
          </a:effectRef>
          <a:fontRef idx="minor">
            <a:schemeClr val="lt1"/>
          </a:fontRef>
        </dgm:style>
      </dgm:prSet>
      <dgm:spPr/>
      <dgm:t>
        <a:bodyPr/>
        <a:lstStyle/>
        <a:p>
          <a:pPr rtl="1"/>
          <a:r>
            <a:rPr lang="fa-IR" b="1" dirty="0" smtClean="0">
              <a:solidFill>
                <a:schemeClr val="bg1"/>
              </a:solidFill>
              <a:cs typeface="2  Titr" pitchFamily="2" charset="-78"/>
            </a:rPr>
            <a:t>بیگانه خوارها</a:t>
          </a:r>
          <a:endParaRPr lang="fa-IR" b="1" dirty="0">
            <a:solidFill>
              <a:schemeClr val="bg1"/>
            </a:solidFill>
            <a:cs typeface="2  Titr" pitchFamily="2" charset="-78"/>
          </a:endParaRPr>
        </a:p>
      </dgm:t>
    </dgm:pt>
    <dgm:pt modelId="{BE07D4B4-D6F8-486B-9028-909E2BB21996}" type="parTrans" cxnId="{2BA9105C-DE66-48A7-B27E-DEDC3FF340B2}">
      <dgm:prSet/>
      <dgm:spPr/>
      <dgm:t>
        <a:bodyPr/>
        <a:lstStyle/>
        <a:p>
          <a:pPr rtl="1"/>
          <a:endParaRPr lang="fa-IR"/>
        </a:p>
      </dgm:t>
    </dgm:pt>
    <dgm:pt modelId="{72BC7112-1CED-45B8-9C55-C5462BA192A2}" type="sibTrans" cxnId="{2BA9105C-DE66-48A7-B27E-DEDC3FF340B2}">
      <dgm:prSet/>
      <dgm:spPr/>
      <dgm:t>
        <a:bodyPr/>
        <a:lstStyle/>
        <a:p>
          <a:pPr rtl="1"/>
          <a:endParaRPr lang="fa-IR"/>
        </a:p>
      </dgm:t>
    </dgm:pt>
    <dgm:pt modelId="{58940AC1-5720-4932-B2F2-FC53F83D71B7}" type="pres">
      <dgm:prSet presAssocID="{467217BA-A7E5-4832-9AB3-8F30525A2E80}" presName="hierChild1" presStyleCnt="0">
        <dgm:presLayoutVars>
          <dgm:orgChart val="1"/>
          <dgm:chPref val="1"/>
          <dgm:dir/>
          <dgm:animOne val="branch"/>
          <dgm:animLvl val="lvl"/>
          <dgm:resizeHandles/>
        </dgm:presLayoutVars>
      </dgm:prSet>
      <dgm:spPr/>
      <dgm:t>
        <a:bodyPr/>
        <a:lstStyle/>
        <a:p>
          <a:pPr rtl="1"/>
          <a:endParaRPr lang="fa-IR"/>
        </a:p>
      </dgm:t>
    </dgm:pt>
    <dgm:pt modelId="{5DFF2BF5-94B2-4837-8D0F-F2B23DFD590F}" type="pres">
      <dgm:prSet presAssocID="{C3B22B87-AEDD-497B-BB2B-9212B9A83CAA}" presName="hierRoot1" presStyleCnt="0">
        <dgm:presLayoutVars>
          <dgm:hierBranch val="init"/>
        </dgm:presLayoutVars>
      </dgm:prSet>
      <dgm:spPr/>
    </dgm:pt>
    <dgm:pt modelId="{EB55C40C-1C15-4EAC-94CD-63C49C3756CD}" type="pres">
      <dgm:prSet presAssocID="{C3B22B87-AEDD-497B-BB2B-9212B9A83CAA}" presName="rootComposite1" presStyleCnt="0"/>
      <dgm:spPr/>
    </dgm:pt>
    <dgm:pt modelId="{AF05178E-94BB-42C3-BE11-5A637C6C8692}" type="pres">
      <dgm:prSet presAssocID="{C3B22B87-AEDD-497B-BB2B-9212B9A83CAA}" presName="rootText1" presStyleLbl="node0" presStyleIdx="0" presStyleCnt="1" custScaleX="164841" custScaleY="137452" custLinFactNeighborX="43592" custLinFactNeighborY="38581">
        <dgm:presLayoutVars>
          <dgm:chPref val="3"/>
        </dgm:presLayoutVars>
      </dgm:prSet>
      <dgm:spPr/>
      <dgm:t>
        <a:bodyPr/>
        <a:lstStyle/>
        <a:p>
          <a:pPr rtl="1"/>
          <a:endParaRPr lang="fa-IR"/>
        </a:p>
      </dgm:t>
    </dgm:pt>
    <dgm:pt modelId="{6356DA17-E454-40D4-91CC-4987B7CF39EE}" type="pres">
      <dgm:prSet presAssocID="{C3B22B87-AEDD-497B-BB2B-9212B9A83CAA}" presName="rootConnector1" presStyleLbl="node1" presStyleIdx="0" presStyleCnt="0"/>
      <dgm:spPr/>
      <dgm:t>
        <a:bodyPr/>
        <a:lstStyle/>
        <a:p>
          <a:pPr rtl="1"/>
          <a:endParaRPr lang="fa-IR"/>
        </a:p>
      </dgm:t>
    </dgm:pt>
    <dgm:pt modelId="{716B590B-2F0F-4056-87B5-D212D7E0DEC6}" type="pres">
      <dgm:prSet presAssocID="{C3B22B87-AEDD-497B-BB2B-9212B9A83CAA}" presName="hierChild2" presStyleCnt="0"/>
      <dgm:spPr/>
    </dgm:pt>
    <dgm:pt modelId="{804D0152-4105-4362-BC4E-925A0301A927}" type="pres">
      <dgm:prSet presAssocID="{C3B22B87-AEDD-497B-BB2B-9212B9A83CAA}" presName="hierChild3" presStyleCnt="0"/>
      <dgm:spPr/>
    </dgm:pt>
    <dgm:pt modelId="{A9AC5BB2-3C65-46A8-B87C-40EC2B6B0408}" type="pres">
      <dgm:prSet presAssocID="{034960EF-4B68-451B-81AF-D391068FBAE6}" presName="Name111" presStyleLbl="parChTrans1D2" presStyleIdx="0" presStyleCnt="2"/>
      <dgm:spPr/>
      <dgm:t>
        <a:bodyPr/>
        <a:lstStyle/>
        <a:p>
          <a:pPr rtl="1"/>
          <a:endParaRPr lang="fa-IR"/>
        </a:p>
      </dgm:t>
    </dgm:pt>
    <dgm:pt modelId="{FE0F1328-E898-47A2-89C8-D11CBA1BF549}" type="pres">
      <dgm:prSet presAssocID="{BFC09A48-0FAD-4276-BFD3-7551BACBB657}" presName="hierRoot3" presStyleCnt="0">
        <dgm:presLayoutVars>
          <dgm:hierBranch val="init"/>
        </dgm:presLayoutVars>
      </dgm:prSet>
      <dgm:spPr/>
    </dgm:pt>
    <dgm:pt modelId="{9DAA00A7-78B6-4CBC-92BA-AA178A45A9A3}" type="pres">
      <dgm:prSet presAssocID="{BFC09A48-0FAD-4276-BFD3-7551BACBB657}" presName="rootComposite3" presStyleCnt="0"/>
      <dgm:spPr/>
    </dgm:pt>
    <dgm:pt modelId="{1D10DED4-B911-458B-B9FE-1870C7C11B95}" type="pres">
      <dgm:prSet presAssocID="{BFC09A48-0FAD-4276-BFD3-7551BACBB657}" presName="rootText3" presStyleLbl="asst1" presStyleIdx="0" presStyleCnt="12" custScaleX="213332">
        <dgm:presLayoutVars>
          <dgm:chPref val="3"/>
        </dgm:presLayoutVars>
      </dgm:prSet>
      <dgm:spPr/>
      <dgm:t>
        <a:bodyPr/>
        <a:lstStyle/>
        <a:p>
          <a:pPr rtl="1"/>
          <a:endParaRPr lang="fa-IR"/>
        </a:p>
      </dgm:t>
    </dgm:pt>
    <dgm:pt modelId="{3539726F-5A19-4066-ADBC-E234BB8FED7B}" type="pres">
      <dgm:prSet presAssocID="{BFC09A48-0FAD-4276-BFD3-7551BACBB657}" presName="rootConnector3" presStyleLbl="asst1" presStyleIdx="0" presStyleCnt="12"/>
      <dgm:spPr/>
      <dgm:t>
        <a:bodyPr/>
        <a:lstStyle/>
        <a:p>
          <a:pPr rtl="1"/>
          <a:endParaRPr lang="fa-IR"/>
        </a:p>
      </dgm:t>
    </dgm:pt>
    <dgm:pt modelId="{3F40D549-7445-4FA2-9D26-0F9A8BAAD0EB}" type="pres">
      <dgm:prSet presAssocID="{BFC09A48-0FAD-4276-BFD3-7551BACBB657}" presName="hierChild6" presStyleCnt="0"/>
      <dgm:spPr/>
    </dgm:pt>
    <dgm:pt modelId="{90E125CF-DAC2-4CC9-BEC2-E17BE3BB5342}" type="pres">
      <dgm:prSet presAssocID="{BFC09A48-0FAD-4276-BFD3-7551BACBB657}" presName="hierChild7" presStyleCnt="0"/>
      <dgm:spPr/>
    </dgm:pt>
    <dgm:pt modelId="{4E5BC4C1-BE2B-4BF9-BCD3-9DFA0217EF74}" type="pres">
      <dgm:prSet presAssocID="{4DB02566-A41A-4045-9EB7-AC04227B5F2D}" presName="Name111" presStyleLbl="parChTrans1D3" presStyleIdx="0" presStyleCnt="4"/>
      <dgm:spPr/>
      <dgm:t>
        <a:bodyPr/>
        <a:lstStyle/>
        <a:p>
          <a:pPr rtl="1"/>
          <a:endParaRPr lang="fa-IR"/>
        </a:p>
      </dgm:t>
    </dgm:pt>
    <dgm:pt modelId="{D5A92F4A-1095-4C44-933E-5F7364C8B786}" type="pres">
      <dgm:prSet presAssocID="{1BCE230F-6EB0-4B71-9252-E200F5BDC44B}" presName="hierRoot3" presStyleCnt="0">
        <dgm:presLayoutVars>
          <dgm:hierBranch val="init"/>
        </dgm:presLayoutVars>
      </dgm:prSet>
      <dgm:spPr/>
    </dgm:pt>
    <dgm:pt modelId="{6BA4EC06-ADA9-4A0F-A1ED-8B542EE20D2B}" type="pres">
      <dgm:prSet presAssocID="{1BCE230F-6EB0-4B71-9252-E200F5BDC44B}" presName="rootComposite3" presStyleCnt="0"/>
      <dgm:spPr/>
    </dgm:pt>
    <dgm:pt modelId="{636A429A-9550-4915-B2B3-C5FFD703CDA6}" type="pres">
      <dgm:prSet presAssocID="{1BCE230F-6EB0-4B71-9252-E200F5BDC44B}" presName="rootText3" presStyleLbl="asst1" presStyleIdx="1" presStyleCnt="12">
        <dgm:presLayoutVars>
          <dgm:chPref val="3"/>
        </dgm:presLayoutVars>
      </dgm:prSet>
      <dgm:spPr/>
      <dgm:t>
        <a:bodyPr/>
        <a:lstStyle/>
        <a:p>
          <a:pPr rtl="1"/>
          <a:endParaRPr lang="fa-IR"/>
        </a:p>
      </dgm:t>
    </dgm:pt>
    <dgm:pt modelId="{399DC870-8841-455F-80B7-E7ECAE03894A}" type="pres">
      <dgm:prSet presAssocID="{1BCE230F-6EB0-4B71-9252-E200F5BDC44B}" presName="rootConnector3" presStyleLbl="asst1" presStyleIdx="1" presStyleCnt="12"/>
      <dgm:spPr/>
      <dgm:t>
        <a:bodyPr/>
        <a:lstStyle/>
        <a:p>
          <a:pPr rtl="1"/>
          <a:endParaRPr lang="fa-IR"/>
        </a:p>
      </dgm:t>
    </dgm:pt>
    <dgm:pt modelId="{C2B693CA-7FD5-4DD0-BEBA-94495CB175DF}" type="pres">
      <dgm:prSet presAssocID="{1BCE230F-6EB0-4B71-9252-E200F5BDC44B}" presName="hierChild6" presStyleCnt="0"/>
      <dgm:spPr/>
    </dgm:pt>
    <dgm:pt modelId="{476064BF-CEC6-48AA-963F-984066D49D1F}" type="pres">
      <dgm:prSet presAssocID="{1BCE230F-6EB0-4B71-9252-E200F5BDC44B}" presName="hierChild7" presStyleCnt="0"/>
      <dgm:spPr/>
    </dgm:pt>
    <dgm:pt modelId="{1925EF47-935C-43AA-8014-573ED4ED4226}" type="pres">
      <dgm:prSet presAssocID="{01703A19-7406-4A4F-A46A-27CF782279D3}" presName="Name111" presStyleLbl="parChTrans1D3" presStyleIdx="1" presStyleCnt="4"/>
      <dgm:spPr/>
      <dgm:t>
        <a:bodyPr/>
        <a:lstStyle/>
        <a:p>
          <a:pPr rtl="1"/>
          <a:endParaRPr lang="fa-IR"/>
        </a:p>
      </dgm:t>
    </dgm:pt>
    <dgm:pt modelId="{9D552E96-6099-41F4-BEC7-21E50F459A87}" type="pres">
      <dgm:prSet presAssocID="{EA47FAEE-8858-4747-BE9A-1C5E68D98B7B}" presName="hierRoot3" presStyleCnt="0">
        <dgm:presLayoutVars>
          <dgm:hierBranch val="init"/>
        </dgm:presLayoutVars>
      </dgm:prSet>
      <dgm:spPr/>
    </dgm:pt>
    <dgm:pt modelId="{3B8EA483-00FE-4373-BAC1-2A5F9CDC380C}" type="pres">
      <dgm:prSet presAssocID="{EA47FAEE-8858-4747-BE9A-1C5E68D98B7B}" presName="rootComposite3" presStyleCnt="0"/>
      <dgm:spPr/>
    </dgm:pt>
    <dgm:pt modelId="{0074FF55-9517-4222-9D90-58F757A79521}" type="pres">
      <dgm:prSet presAssocID="{EA47FAEE-8858-4747-BE9A-1C5E68D98B7B}" presName="rootText3" presStyleLbl="asst1" presStyleIdx="2" presStyleCnt="12">
        <dgm:presLayoutVars>
          <dgm:chPref val="3"/>
        </dgm:presLayoutVars>
      </dgm:prSet>
      <dgm:spPr/>
      <dgm:t>
        <a:bodyPr/>
        <a:lstStyle/>
        <a:p>
          <a:pPr rtl="1"/>
          <a:endParaRPr lang="fa-IR"/>
        </a:p>
      </dgm:t>
    </dgm:pt>
    <dgm:pt modelId="{F7B53207-169C-4347-AD27-ADA580CA7DC6}" type="pres">
      <dgm:prSet presAssocID="{EA47FAEE-8858-4747-BE9A-1C5E68D98B7B}" presName="rootConnector3" presStyleLbl="asst1" presStyleIdx="2" presStyleCnt="12"/>
      <dgm:spPr/>
      <dgm:t>
        <a:bodyPr/>
        <a:lstStyle/>
        <a:p>
          <a:pPr rtl="1"/>
          <a:endParaRPr lang="fa-IR"/>
        </a:p>
      </dgm:t>
    </dgm:pt>
    <dgm:pt modelId="{C4A47FA2-1786-432C-8C22-EAA22BC4C08D}" type="pres">
      <dgm:prSet presAssocID="{EA47FAEE-8858-4747-BE9A-1C5E68D98B7B}" presName="hierChild6" presStyleCnt="0"/>
      <dgm:spPr/>
    </dgm:pt>
    <dgm:pt modelId="{D7275ACD-913F-4527-9D1C-7C3A14D8A4D8}" type="pres">
      <dgm:prSet presAssocID="{EA47FAEE-8858-4747-BE9A-1C5E68D98B7B}" presName="hierChild7" presStyleCnt="0"/>
      <dgm:spPr/>
    </dgm:pt>
    <dgm:pt modelId="{D3580CD4-30FC-48F7-8A11-C65F8E7C151B}" type="pres">
      <dgm:prSet presAssocID="{CEF90316-F0D4-4206-9866-712ECDC394FA}" presName="Name111" presStyleLbl="parChTrans1D2" presStyleIdx="1" presStyleCnt="2"/>
      <dgm:spPr/>
      <dgm:t>
        <a:bodyPr/>
        <a:lstStyle/>
        <a:p>
          <a:pPr rtl="1"/>
          <a:endParaRPr lang="fa-IR"/>
        </a:p>
      </dgm:t>
    </dgm:pt>
    <dgm:pt modelId="{39D0A33F-0786-45C4-8E12-F3D890AEAF07}" type="pres">
      <dgm:prSet presAssocID="{6B7B7336-15E6-4E82-8C09-16DA6C5BCEAB}" presName="hierRoot3" presStyleCnt="0">
        <dgm:presLayoutVars>
          <dgm:hierBranch val="init"/>
        </dgm:presLayoutVars>
      </dgm:prSet>
      <dgm:spPr/>
    </dgm:pt>
    <dgm:pt modelId="{91539F25-50C7-4418-89AB-6B9F1BD8A8EB}" type="pres">
      <dgm:prSet presAssocID="{6B7B7336-15E6-4E82-8C09-16DA6C5BCEAB}" presName="rootComposite3" presStyleCnt="0"/>
      <dgm:spPr/>
    </dgm:pt>
    <dgm:pt modelId="{2233C339-65FE-432B-9A28-A9B3C7B6B284}" type="pres">
      <dgm:prSet presAssocID="{6B7B7336-15E6-4E82-8C09-16DA6C5BCEAB}" presName="rootText3" presStyleLbl="asst1" presStyleIdx="3" presStyleCnt="12">
        <dgm:presLayoutVars>
          <dgm:chPref val="3"/>
        </dgm:presLayoutVars>
      </dgm:prSet>
      <dgm:spPr/>
      <dgm:t>
        <a:bodyPr/>
        <a:lstStyle/>
        <a:p>
          <a:pPr rtl="1"/>
          <a:endParaRPr lang="fa-IR"/>
        </a:p>
      </dgm:t>
    </dgm:pt>
    <dgm:pt modelId="{CB312506-F7B6-43C0-9594-8F0F478427B6}" type="pres">
      <dgm:prSet presAssocID="{6B7B7336-15E6-4E82-8C09-16DA6C5BCEAB}" presName="rootConnector3" presStyleLbl="asst1" presStyleIdx="3" presStyleCnt="12"/>
      <dgm:spPr/>
      <dgm:t>
        <a:bodyPr/>
        <a:lstStyle/>
        <a:p>
          <a:pPr rtl="1"/>
          <a:endParaRPr lang="fa-IR"/>
        </a:p>
      </dgm:t>
    </dgm:pt>
    <dgm:pt modelId="{DAF1F241-0E87-48C9-B8AE-6AA187EE6AAD}" type="pres">
      <dgm:prSet presAssocID="{6B7B7336-15E6-4E82-8C09-16DA6C5BCEAB}" presName="hierChild6" presStyleCnt="0"/>
      <dgm:spPr/>
    </dgm:pt>
    <dgm:pt modelId="{0AC7AED1-2CFC-451A-ABFB-E2E3D43B2337}" type="pres">
      <dgm:prSet presAssocID="{6B7B7336-15E6-4E82-8C09-16DA6C5BCEAB}" presName="hierChild7" presStyleCnt="0"/>
      <dgm:spPr/>
    </dgm:pt>
    <dgm:pt modelId="{26C8F554-5137-4B65-ADF2-687C71F1E339}" type="pres">
      <dgm:prSet presAssocID="{6379A252-3043-4083-9C35-7DF77452A536}" presName="Name111" presStyleLbl="parChTrans1D3" presStyleIdx="2" presStyleCnt="4"/>
      <dgm:spPr/>
      <dgm:t>
        <a:bodyPr/>
        <a:lstStyle/>
        <a:p>
          <a:pPr rtl="1"/>
          <a:endParaRPr lang="fa-IR"/>
        </a:p>
      </dgm:t>
    </dgm:pt>
    <dgm:pt modelId="{F69CB29D-B3A7-44F9-B7B5-72BE0E13E5F3}" type="pres">
      <dgm:prSet presAssocID="{623C5BDA-07AE-4F58-A040-18EE6A6B5C36}" presName="hierRoot3" presStyleCnt="0">
        <dgm:presLayoutVars>
          <dgm:hierBranch val="init"/>
        </dgm:presLayoutVars>
      </dgm:prSet>
      <dgm:spPr/>
    </dgm:pt>
    <dgm:pt modelId="{98887E7C-F7A6-4A28-934D-E9741DE480FA}" type="pres">
      <dgm:prSet presAssocID="{623C5BDA-07AE-4F58-A040-18EE6A6B5C36}" presName="rootComposite3" presStyleCnt="0"/>
      <dgm:spPr/>
    </dgm:pt>
    <dgm:pt modelId="{06A49A34-0198-4E2C-A0F6-9D4D5E7F4670}" type="pres">
      <dgm:prSet presAssocID="{623C5BDA-07AE-4F58-A040-18EE6A6B5C36}" presName="rootText3" presStyleLbl="asst1" presStyleIdx="4" presStyleCnt="12" custLinFactNeighborX="981" custLinFactNeighborY="-4760">
        <dgm:presLayoutVars>
          <dgm:chPref val="3"/>
        </dgm:presLayoutVars>
      </dgm:prSet>
      <dgm:spPr/>
      <dgm:t>
        <a:bodyPr/>
        <a:lstStyle/>
        <a:p>
          <a:pPr rtl="1"/>
          <a:endParaRPr lang="fa-IR"/>
        </a:p>
      </dgm:t>
    </dgm:pt>
    <dgm:pt modelId="{C1B30023-9675-43E1-BD50-6C0A4F9D3371}" type="pres">
      <dgm:prSet presAssocID="{623C5BDA-07AE-4F58-A040-18EE6A6B5C36}" presName="rootConnector3" presStyleLbl="asst1" presStyleIdx="4" presStyleCnt="12"/>
      <dgm:spPr/>
      <dgm:t>
        <a:bodyPr/>
        <a:lstStyle/>
        <a:p>
          <a:pPr rtl="1"/>
          <a:endParaRPr lang="fa-IR"/>
        </a:p>
      </dgm:t>
    </dgm:pt>
    <dgm:pt modelId="{1AB21A1B-9FC6-439E-88AC-8384A504EC2F}" type="pres">
      <dgm:prSet presAssocID="{623C5BDA-07AE-4F58-A040-18EE6A6B5C36}" presName="hierChild6" presStyleCnt="0"/>
      <dgm:spPr/>
    </dgm:pt>
    <dgm:pt modelId="{0FE00B0F-F50B-40AD-8F89-C59D7089E257}" type="pres">
      <dgm:prSet presAssocID="{BE07D4B4-D6F8-486B-9028-909E2BB21996}" presName="Name37" presStyleLbl="parChTrans1D4" presStyleIdx="0" presStyleCnt="7"/>
      <dgm:spPr/>
      <dgm:t>
        <a:bodyPr/>
        <a:lstStyle/>
        <a:p>
          <a:pPr rtl="1"/>
          <a:endParaRPr lang="fa-IR"/>
        </a:p>
      </dgm:t>
    </dgm:pt>
    <dgm:pt modelId="{120BB7D3-BD2C-4303-B627-58B06EF58969}" type="pres">
      <dgm:prSet presAssocID="{F5EBCF08-D6AB-46CD-B658-1C5DD25BF3D9}" presName="hierRoot2" presStyleCnt="0">
        <dgm:presLayoutVars>
          <dgm:hierBranch val="init"/>
        </dgm:presLayoutVars>
      </dgm:prSet>
      <dgm:spPr/>
    </dgm:pt>
    <dgm:pt modelId="{60D83385-4FF4-44B1-B37F-390E04FB66CE}" type="pres">
      <dgm:prSet presAssocID="{F5EBCF08-D6AB-46CD-B658-1C5DD25BF3D9}" presName="rootComposite" presStyleCnt="0"/>
      <dgm:spPr/>
    </dgm:pt>
    <dgm:pt modelId="{1A0067FA-F178-484F-AEDD-829359EF109C}" type="pres">
      <dgm:prSet presAssocID="{F5EBCF08-D6AB-46CD-B658-1C5DD25BF3D9}" presName="rootText" presStyleLbl="node4" presStyleIdx="0" presStyleCnt="1" custLinFactY="-100000" custLinFactNeighborX="-1962" custLinFactNeighborY="-175422">
        <dgm:presLayoutVars>
          <dgm:chPref val="3"/>
        </dgm:presLayoutVars>
      </dgm:prSet>
      <dgm:spPr/>
      <dgm:t>
        <a:bodyPr/>
        <a:lstStyle/>
        <a:p>
          <a:pPr rtl="1"/>
          <a:endParaRPr lang="fa-IR"/>
        </a:p>
      </dgm:t>
    </dgm:pt>
    <dgm:pt modelId="{771FE065-E403-4346-8470-BA1D99A6F18F}" type="pres">
      <dgm:prSet presAssocID="{F5EBCF08-D6AB-46CD-B658-1C5DD25BF3D9}" presName="rootConnector" presStyleLbl="node4" presStyleIdx="0" presStyleCnt="1"/>
      <dgm:spPr/>
      <dgm:t>
        <a:bodyPr/>
        <a:lstStyle/>
        <a:p>
          <a:pPr rtl="1"/>
          <a:endParaRPr lang="fa-IR"/>
        </a:p>
      </dgm:t>
    </dgm:pt>
    <dgm:pt modelId="{520FDD47-647E-42C8-AAA4-6621A9818C82}" type="pres">
      <dgm:prSet presAssocID="{F5EBCF08-D6AB-46CD-B658-1C5DD25BF3D9}" presName="hierChild4" presStyleCnt="0"/>
      <dgm:spPr/>
    </dgm:pt>
    <dgm:pt modelId="{4461BDEF-E759-4B91-98CB-D0AD5BC19CEC}" type="pres">
      <dgm:prSet presAssocID="{F5EBCF08-D6AB-46CD-B658-1C5DD25BF3D9}" presName="hierChild5" presStyleCnt="0"/>
      <dgm:spPr/>
    </dgm:pt>
    <dgm:pt modelId="{ACBDEFBC-057B-41F4-9BB9-BF6584EAF519}" type="pres">
      <dgm:prSet presAssocID="{623C5BDA-07AE-4F58-A040-18EE6A6B5C36}" presName="hierChild7" presStyleCnt="0"/>
      <dgm:spPr/>
    </dgm:pt>
    <dgm:pt modelId="{387F789E-70DA-4BB0-9BA0-A6D38139E2FB}" type="pres">
      <dgm:prSet presAssocID="{3B8A4A9F-5E93-4E79-B007-93C888B51326}" presName="Name111" presStyleLbl="parChTrans1D4" presStyleIdx="1" presStyleCnt="7"/>
      <dgm:spPr/>
      <dgm:t>
        <a:bodyPr/>
        <a:lstStyle/>
        <a:p>
          <a:pPr rtl="1"/>
          <a:endParaRPr lang="fa-IR"/>
        </a:p>
      </dgm:t>
    </dgm:pt>
    <dgm:pt modelId="{B868D93A-77FB-4F81-BB48-A4BAB22AFE42}" type="pres">
      <dgm:prSet presAssocID="{B563A856-AE73-4E8A-924B-17D7D88693A9}" presName="hierRoot3" presStyleCnt="0">
        <dgm:presLayoutVars>
          <dgm:hierBranch val="init"/>
        </dgm:presLayoutVars>
      </dgm:prSet>
      <dgm:spPr/>
    </dgm:pt>
    <dgm:pt modelId="{610945D6-FD5F-48FA-94C3-8B8C364FB7A5}" type="pres">
      <dgm:prSet presAssocID="{B563A856-AE73-4E8A-924B-17D7D88693A9}" presName="rootComposite3" presStyleCnt="0"/>
      <dgm:spPr/>
    </dgm:pt>
    <dgm:pt modelId="{DA242E04-592E-457C-AA87-93FFD330DC91}" type="pres">
      <dgm:prSet presAssocID="{B563A856-AE73-4E8A-924B-17D7D88693A9}" presName="rootText3" presStyleLbl="asst1" presStyleIdx="5" presStyleCnt="12" custLinFactNeighborX="5358" custLinFactNeighborY="-3501">
        <dgm:presLayoutVars>
          <dgm:chPref val="3"/>
        </dgm:presLayoutVars>
      </dgm:prSet>
      <dgm:spPr/>
      <dgm:t>
        <a:bodyPr/>
        <a:lstStyle/>
        <a:p>
          <a:pPr rtl="1"/>
          <a:endParaRPr lang="fa-IR"/>
        </a:p>
      </dgm:t>
    </dgm:pt>
    <dgm:pt modelId="{412476CF-08DF-43A2-A011-C2AFAC002772}" type="pres">
      <dgm:prSet presAssocID="{B563A856-AE73-4E8A-924B-17D7D88693A9}" presName="rootConnector3" presStyleLbl="asst1" presStyleIdx="5" presStyleCnt="12"/>
      <dgm:spPr/>
      <dgm:t>
        <a:bodyPr/>
        <a:lstStyle/>
        <a:p>
          <a:pPr rtl="1"/>
          <a:endParaRPr lang="fa-IR"/>
        </a:p>
      </dgm:t>
    </dgm:pt>
    <dgm:pt modelId="{25277719-05E8-40F9-AA62-EA3945E750DD}" type="pres">
      <dgm:prSet presAssocID="{B563A856-AE73-4E8A-924B-17D7D88693A9}" presName="hierChild6" presStyleCnt="0"/>
      <dgm:spPr/>
    </dgm:pt>
    <dgm:pt modelId="{F892AC01-B08C-4B87-BD7D-5E939FFA758C}" type="pres">
      <dgm:prSet presAssocID="{B563A856-AE73-4E8A-924B-17D7D88693A9}" presName="hierChild7" presStyleCnt="0"/>
      <dgm:spPr/>
    </dgm:pt>
    <dgm:pt modelId="{58F1A9A9-7ADC-4E89-9C1C-DB458EAADCD5}" type="pres">
      <dgm:prSet presAssocID="{A442CBEF-995D-487C-9E00-2E19032AB0BD}" presName="Name111" presStyleLbl="parChTrans1D4" presStyleIdx="2" presStyleCnt="7"/>
      <dgm:spPr/>
      <dgm:t>
        <a:bodyPr/>
        <a:lstStyle/>
        <a:p>
          <a:pPr rtl="1"/>
          <a:endParaRPr lang="fa-IR"/>
        </a:p>
      </dgm:t>
    </dgm:pt>
    <dgm:pt modelId="{26ED0483-0EB9-44A0-8606-EB1E4CCCAE67}" type="pres">
      <dgm:prSet presAssocID="{C4537B07-3F6D-41CB-9267-AAB303C0022C}" presName="hierRoot3" presStyleCnt="0">
        <dgm:presLayoutVars>
          <dgm:hierBranch val="init"/>
        </dgm:presLayoutVars>
      </dgm:prSet>
      <dgm:spPr/>
    </dgm:pt>
    <dgm:pt modelId="{51732586-B674-4321-808C-3FADD2A2E46F}" type="pres">
      <dgm:prSet presAssocID="{C4537B07-3F6D-41CB-9267-AAB303C0022C}" presName="rootComposite3" presStyleCnt="0"/>
      <dgm:spPr/>
    </dgm:pt>
    <dgm:pt modelId="{4AE0BA10-0271-4DC4-B655-E1A0792D7D20}" type="pres">
      <dgm:prSet presAssocID="{C4537B07-3F6D-41CB-9267-AAB303C0022C}" presName="rootText3" presStyleLbl="asst1" presStyleIdx="6" presStyleCnt="12" custLinFactY="110467" custLinFactNeighborX="2538" custLinFactNeighborY="200000">
        <dgm:presLayoutVars>
          <dgm:chPref val="3"/>
        </dgm:presLayoutVars>
      </dgm:prSet>
      <dgm:spPr/>
      <dgm:t>
        <a:bodyPr/>
        <a:lstStyle/>
        <a:p>
          <a:pPr rtl="1"/>
          <a:endParaRPr lang="fa-IR"/>
        </a:p>
      </dgm:t>
    </dgm:pt>
    <dgm:pt modelId="{1C6DA233-5CA4-4A05-AD41-AE9C3388CED7}" type="pres">
      <dgm:prSet presAssocID="{C4537B07-3F6D-41CB-9267-AAB303C0022C}" presName="rootConnector3" presStyleLbl="asst1" presStyleIdx="6" presStyleCnt="12"/>
      <dgm:spPr/>
      <dgm:t>
        <a:bodyPr/>
        <a:lstStyle/>
        <a:p>
          <a:pPr rtl="1"/>
          <a:endParaRPr lang="fa-IR"/>
        </a:p>
      </dgm:t>
    </dgm:pt>
    <dgm:pt modelId="{C0E9B5CF-021A-4743-824D-107A56A05CAF}" type="pres">
      <dgm:prSet presAssocID="{C4537B07-3F6D-41CB-9267-AAB303C0022C}" presName="hierChild6" presStyleCnt="0"/>
      <dgm:spPr/>
    </dgm:pt>
    <dgm:pt modelId="{23A86D7B-6EAD-46B4-86D7-2E3D85CD4023}" type="pres">
      <dgm:prSet presAssocID="{C4537B07-3F6D-41CB-9267-AAB303C0022C}" presName="hierChild7" presStyleCnt="0"/>
      <dgm:spPr/>
    </dgm:pt>
    <dgm:pt modelId="{4ECCC069-0958-4B76-8019-165E587FD01E}" type="pres">
      <dgm:prSet presAssocID="{52BC087C-9768-4E1A-AB60-BBC8E68D947E}" presName="Name111" presStyleLbl="parChTrans1D4" presStyleIdx="3" presStyleCnt="7"/>
      <dgm:spPr/>
      <dgm:t>
        <a:bodyPr/>
        <a:lstStyle/>
        <a:p>
          <a:pPr rtl="1"/>
          <a:endParaRPr lang="fa-IR"/>
        </a:p>
      </dgm:t>
    </dgm:pt>
    <dgm:pt modelId="{D2EA4018-7BB7-4E85-AD0D-41901DF6F8EB}" type="pres">
      <dgm:prSet presAssocID="{5E6315AD-F3EF-4B57-96A6-BF3C96973455}" presName="hierRoot3" presStyleCnt="0">
        <dgm:presLayoutVars>
          <dgm:hierBranch/>
        </dgm:presLayoutVars>
      </dgm:prSet>
      <dgm:spPr/>
    </dgm:pt>
    <dgm:pt modelId="{A1C92D0B-F783-494A-85CA-E1CEB9F30A7A}" type="pres">
      <dgm:prSet presAssocID="{5E6315AD-F3EF-4B57-96A6-BF3C96973455}" presName="rootComposite3" presStyleCnt="0"/>
      <dgm:spPr/>
    </dgm:pt>
    <dgm:pt modelId="{8ED90ECC-0A64-4AD7-BA29-807AB8F61122}" type="pres">
      <dgm:prSet presAssocID="{5E6315AD-F3EF-4B57-96A6-BF3C96973455}" presName="rootText3" presStyleLbl="asst1" presStyleIdx="7" presStyleCnt="12" custScaleX="162953">
        <dgm:presLayoutVars>
          <dgm:chPref val="3"/>
        </dgm:presLayoutVars>
      </dgm:prSet>
      <dgm:spPr/>
      <dgm:t>
        <a:bodyPr/>
        <a:lstStyle/>
        <a:p>
          <a:pPr rtl="1"/>
          <a:endParaRPr lang="fa-IR"/>
        </a:p>
      </dgm:t>
    </dgm:pt>
    <dgm:pt modelId="{2206B5DA-A5D1-4597-B5DE-A146F5AA1203}" type="pres">
      <dgm:prSet presAssocID="{5E6315AD-F3EF-4B57-96A6-BF3C96973455}" presName="rootConnector3" presStyleLbl="asst1" presStyleIdx="7" presStyleCnt="12"/>
      <dgm:spPr/>
      <dgm:t>
        <a:bodyPr/>
        <a:lstStyle/>
        <a:p>
          <a:pPr rtl="1"/>
          <a:endParaRPr lang="fa-IR"/>
        </a:p>
      </dgm:t>
    </dgm:pt>
    <dgm:pt modelId="{919598B2-743C-457D-9ADB-DC12C5467F7A}" type="pres">
      <dgm:prSet presAssocID="{5E6315AD-F3EF-4B57-96A6-BF3C96973455}" presName="hierChild6" presStyleCnt="0"/>
      <dgm:spPr/>
    </dgm:pt>
    <dgm:pt modelId="{18D2C9CB-0B6A-449D-9375-DF71DD991F30}" type="pres">
      <dgm:prSet presAssocID="{5E6315AD-F3EF-4B57-96A6-BF3C96973455}" presName="hierChild7" presStyleCnt="0"/>
      <dgm:spPr/>
    </dgm:pt>
    <dgm:pt modelId="{9D824AC4-1C78-4373-8585-BB46B0A20979}" type="pres">
      <dgm:prSet presAssocID="{92F9BF55-A240-41FE-BA1E-3B30F0C0EA3A}" presName="Name111" presStyleLbl="parChTrans1D4" presStyleIdx="4" presStyleCnt="7"/>
      <dgm:spPr/>
      <dgm:t>
        <a:bodyPr/>
        <a:lstStyle/>
        <a:p>
          <a:pPr rtl="1"/>
          <a:endParaRPr lang="fa-IR"/>
        </a:p>
      </dgm:t>
    </dgm:pt>
    <dgm:pt modelId="{B745796B-533B-4AD6-9B81-3216011C2534}" type="pres">
      <dgm:prSet presAssocID="{2DF75DF5-FE44-4A78-949B-94CA88A89BBB}" presName="hierRoot3" presStyleCnt="0">
        <dgm:presLayoutVars>
          <dgm:hierBranch val="init"/>
        </dgm:presLayoutVars>
      </dgm:prSet>
      <dgm:spPr/>
    </dgm:pt>
    <dgm:pt modelId="{1019D055-E617-410F-B904-BA022593E930}" type="pres">
      <dgm:prSet presAssocID="{2DF75DF5-FE44-4A78-949B-94CA88A89BBB}" presName="rootComposite3" presStyleCnt="0"/>
      <dgm:spPr/>
    </dgm:pt>
    <dgm:pt modelId="{BD609EBD-5F4B-4B18-B7D5-F2F542C643EA}" type="pres">
      <dgm:prSet presAssocID="{2DF75DF5-FE44-4A78-949B-94CA88A89BBB}" presName="rootText3" presStyleLbl="asst1" presStyleIdx="8" presStyleCnt="12">
        <dgm:presLayoutVars>
          <dgm:chPref val="3"/>
        </dgm:presLayoutVars>
      </dgm:prSet>
      <dgm:spPr/>
      <dgm:t>
        <a:bodyPr/>
        <a:lstStyle/>
        <a:p>
          <a:pPr rtl="1"/>
          <a:endParaRPr lang="fa-IR"/>
        </a:p>
      </dgm:t>
    </dgm:pt>
    <dgm:pt modelId="{A78F1C14-A675-47B6-BD30-7CBE086509E8}" type="pres">
      <dgm:prSet presAssocID="{2DF75DF5-FE44-4A78-949B-94CA88A89BBB}" presName="rootConnector3" presStyleLbl="asst1" presStyleIdx="8" presStyleCnt="12"/>
      <dgm:spPr/>
      <dgm:t>
        <a:bodyPr/>
        <a:lstStyle/>
        <a:p>
          <a:pPr rtl="1"/>
          <a:endParaRPr lang="fa-IR"/>
        </a:p>
      </dgm:t>
    </dgm:pt>
    <dgm:pt modelId="{9B20CE78-DCD8-49F4-8355-2C141FAF084F}" type="pres">
      <dgm:prSet presAssocID="{2DF75DF5-FE44-4A78-949B-94CA88A89BBB}" presName="hierChild6" presStyleCnt="0"/>
      <dgm:spPr/>
    </dgm:pt>
    <dgm:pt modelId="{428E74E9-D6D4-49CE-95E7-02415279C870}" type="pres">
      <dgm:prSet presAssocID="{2DF75DF5-FE44-4A78-949B-94CA88A89BBB}" presName="hierChild7" presStyleCnt="0"/>
      <dgm:spPr/>
    </dgm:pt>
    <dgm:pt modelId="{6A3FCF0F-BB39-4570-9481-9C06D3C71A43}" type="pres">
      <dgm:prSet presAssocID="{56012B44-C2AC-487D-BA84-7D5046408A98}" presName="Name111" presStyleLbl="parChTrans1D3" presStyleIdx="3" presStyleCnt="4"/>
      <dgm:spPr/>
      <dgm:t>
        <a:bodyPr/>
        <a:lstStyle/>
        <a:p>
          <a:pPr rtl="1"/>
          <a:endParaRPr lang="fa-IR"/>
        </a:p>
      </dgm:t>
    </dgm:pt>
    <dgm:pt modelId="{35A950B9-5C5D-4D89-8C75-6ABE165485F5}" type="pres">
      <dgm:prSet presAssocID="{A473049B-1EB5-4B79-BE0A-75E662EB9B95}" presName="hierRoot3" presStyleCnt="0">
        <dgm:presLayoutVars>
          <dgm:hierBranch val="init"/>
        </dgm:presLayoutVars>
      </dgm:prSet>
      <dgm:spPr/>
    </dgm:pt>
    <dgm:pt modelId="{BC8F5EB2-3E23-4F78-A96D-B1F6F1893363}" type="pres">
      <dgm:prSet presAssocID="{A473049B-1EB5-4B79-BE0A-75E662EB9B95}" presName="rootComposite3" presStyleCnt="0"/>
      <dgm:spPr/>
    </dgm:pt>
    <dgm:pt modelId="{92462ADB-60E0-477D-8582-18142455FFDA}" type="pres">
      <dgm:prSet presAssocID="{A473049B-1EB5-4B79-BE0A-75E662EB9B95}" presName="rootText3" presStyleLbl="asst1" presStyleIdx="9" presStyleCnt="12">
        <dgm:presLayoutVars>
          <dgm:chPref val="3"/>
        </dgm:presLayoutVars>
      </dgm:prSet>
      <dgm:spPr/>
      <dgm:t>
        <a:bodyPr/>
        <a:lstStyle/>
        <a:p>
          <a:pPr rtl="1"/>
          <a:endParaRPr lang="fa-IR"/>
        </a:p>
      </dgm:t>
    </dgm:pt>
    <dgm:pt modelId="{BA59B6F3-D118-4824-91B8-FAFB4F33755D}" type="pres">
      <dgm:prSet presAssocID="{A473049B-1EB5-4B79-BE0A-75E662EB9B95}" presName="rootConnector3" presStyleLbl="asst1" presStyleIdx="9" presStyleCnt="12"/>
      <dgm:spPr/>
      <dgm:t>
        <a:bodyPr/>
        <a:lstStyle/>
        <a:p>
          <a:pPr rtl="1"/>
          <a:endParaRPr lang="fa-IR"/>
        </a:p>
      </dgm:t>
    </dgm:pt>
    <dgm:pt modelId="{58DE37D2-DA7D-464B-B9E4-6FEF3FD233A8}" type="pres">
      <dgm:prSet presAssocID="{A473049B-1EB5-4B79-BE0A-75E662EB9B95}" presName="hierChild6" presStyleCnt="0"/>
      <dgm:spPr/>
    </dgm:pt>
    <dgm:pt modelId="{3247AA02-3A3D-4765-883F-31DA28CF55CC}" type="pres">
      <dgm:prSet presAssocID="{A473049B-1EB5-4B79-BE0A-75E662EB9B95}" presName="hierChild7" presStyleCnt="0"/>
      <dgm:spPr/>
    </dgm:pt>
    <dgm:pt modelId="{85D6AD5B-D1CF-4404-8EAC-5248A4CBD818}" type="pres">
      <dgm:prSet presAssocID="{0911EA3D-FBA9-4530-BAB8-702A70CD662A}" presName="Name111" presStyleLbl="parChTrans1D4" presStyleIdx="5" presStyleCnt="7"/>
      <dgm:spPr/>
      <dgm:t>
        <a:bodyPr/>
        <a:lstStyle/>
        <a:p>
          <a:pPr rtl="1"/>
          <a:endParaRPr lang="fa-IR"/>
        </a:p>
      </dgm:t>
    </dgm:pt>
    <dgm:pt modelId="{5C965231-3571-4870-B2F0-7C81BA752D03}" type="pres">
      <dgm:prSet presAssocID="{C8997E76-97B5-4362-B2E8-573E5968239A}" presName="hierRoot3" presStyleCnt="0">
        <dgm:presLayoutVars>
          <dgm:hierBranch val="init"/>
        </dgm:presLayoutVars>
      </dgm:prSet>
      <dgm:spPr/>
    </dgm:pt>
    <dgm:pt modelId="{6C9E91FF-409E-4EEE-A7D5-48C0BADE8D17}" type="pres">
      <dgm:prSet presAssocID="{C8997E76-97B5-4362-B2E8-573E5968239A}" presName="rootComposite3" presStyleCnt="0"/>
      <dgm:spPr/>
    </dgm:pt>
    <dgm:pt modelId="{F0DFA1C2-C6AA-4838-BC27-1359807AC687}" type="pres">
      <dgm:prSet presAssocID="{C8997E76-97B5-4362-B2E8-573E5968239A}" presName="rootText3" presStyleLbl="asst1" presStyleIdx="10" presStyleCnt="12">
        <dgm:presLayoutVars>
          <dgm:chPref val="3"/>
        </dgm:presLayoutVars>
      </dgm:prSet>
      <dgm:spPr/>
      <dgm:t>
        <a:bodyPr/>
        <a:lstStyle/>
        <a:p>
          <a:pPr rtl="1"/>
          <a:endParaRPr lang="fa-IR"/>
        </a:p>
      </dgm:t>
    </dgm:pt>
    <dgm:pt modelId="{202D73D0-7116-400A-9C74-BD8FFDBF3E50}" type="pres">
      <dgm:prSet presAssocID="{C8997E76-97B5-4362-B2E8-573E5968239A}" presName="rootConnector3" presStyleLbl="asst1" presStyleIdx="10" presStyleCnt="12"/>
      <dgm:spPr/>
      <dgm:t>
        <a:bodyPr/>
        <a:lstStyle/>
        <a:p>
          <a:pPr rtl="1"/>
          <a:endParaRPr lang="fa-IR"/>
        </a:p>
      </dgm:t>
    </dgm:pt>
    <dgm:pt modelId="{AF1AB046-F47D-4C5B-9BDB-1F489F931921}" type="pres">
      <dgm:prSet presAssocID="{C8997E76-97B5-4362-B2E8-573E5968239A}" presName="hierChild6" presStyleCnt="0"/>
      <dgm:spPr/>
    </dgm:pt>
    <dgm:pt modelId="{183807AA-E9AE-4CC5-BCC8-10A9EF0A90AB}" type="pres">
      <dgm:prSet presAssocID="{C8997E76-97B5-4362-B2E8-573E5968239A}" presName="hierChild7" presStyleCnt="0"/>
      <dgm:spPr/>
    </dgm:pt>
    <dgm:pt modelId="{89156EFC-9258-4AD0-938B-8BBF2BA9FC8D}" type="pres">
      <dgm:prSet presAssocID="{4E5462AA-3CE2-454C-AFDC-CA0F4157B944}" presName="Name111" presStyleLbl="parChTrans1D4" presStyleIdx="6" presStyleCnt="7"/>
      <dgm:spPr/>
      <dgm:t>
        <a:bodyPr/>
        <a:lstStyle/>
        <a:p>
          <a:pPr rtl="1"/>
          <a:endParaRPr lang="fa-IR"/>
        </a:p>
      </dgm:t>
    </dgm:pt>
    <dgm:pt modelId="{3AB0CF53-270A-4841-85FB-6727004766C3}" type="pres">
      <dgm:prSet presAssocID="{882F98D1-0BA4-4EB5-8C44-03F619F700F3}" presName="hierRoot3" presStyleCnt="0">
        <dgm:presLayoutVars>
          <dgm:hierBranch val="init"/>
        </dgm:presLayoutVars>
      </dgm:prSet>
      <dgm:spPr/>
    </dgm:pt>
    <dgm:pt modelId="{502B5565-FAE9-45A4-AC36-2D99A6AACEC5}" type="pres">
      <dgm:prSet presAssocID="{882F98D1-0BA4-4EB5-8C44-03F619F700F3}" presName="rootComposite3" presStyleCnt="0"/>
      <dgm:spPr/>
    </dgm:pt>
    <dgm:pt modelId="{51E04B9B-7AA3-4A29-88AA-830C0D3D18DD}" type="pres">
      <dgm:prSet presAssocID="{882F98D1-0BA4-4EB5-8C44-03F619F700F3}" presName="rootText3" presStyleLbl="asst1" presStyleIdx="11" presStyleCnt="12">
        <dgm:presLayoutVars>
          <dgm:chPref val="3"/>
        </dgm:presLayoutVars>
      </dgm:prSet>
      <dgm:spPr/>
      <dgm:t>
        <a:bodyPr/>
        <a:lstStyle/>
        <a:p>
          <a:pPr rtl="1"/>
          <a:endParaRPr lang="fa-IR"/>
        </a:p>
      </dgm:t>
    </dgm:pt>
    <dgm:pt modelId="{68F52BDE-259F-41EE-9FEA-F149AD523FA0}" type="pres">
      <dgm:prSet presAssocID="{882F98D1-0BA4-4EB5-8C44-03F619F700F3}" presName="rootConnector3" presStyleLbl="asst1" presStyleIdx="11" presStyleCnt="12"/>
      <dgm:spPr/>
      <dgm:t>
        <a:bodyPr/>
        <a:lstStyle/>
        <a:p>
          <a:pPr rtl="1"/>
          <a:endParaRPr lang="fa-IR"/>
        </a:p>
      </dgm:t>
    </dgm:pt>
    <dgm:pt modelId="{D0ECF569-C639-44D3-8127-6210F959C2B4}" type="pres">
      <dgm:prSet presAssocID="{882F98D1-0BA4-4EB5-8C44-03F619F700F3}" presName="hierChild6" presStyleCnt="0"/>
      <dgm:spPr/>
    </dgm:pt>
    <dgm:pt modelId="{FAC6EAF6-C759-45D9-8D61-B735AB856D2B}" type="pres">
      <dgm:prSet presAssocID="{882F98D1-0BA4-4EB5-8C44-03F619F700F3}" presName="hierChild7" presStyleCnt="0"/>
      <dgm:spPr/>
    </dgm:pt>
  </dgm:ptLst>
  <dgm:cxnLst>
    <dgm:cxn modelId="{71133C93-8A86-4EA9-96C1-F322279254BD}" type="presOf" srcId="{2DF75DF5-FE44-4A78-949B-94CA88A89BBB}" destId="{A78F1C14-A675-47B6-BD30-7CBE086509E8}" srcOrd="1" destOrd="0" presId="urn:microsoft.com/office/officeart/2005/8/layout/orgChart1"/>
    <dgm:cxn modelId="{F046968B-585A-4938-BF98-E94DA4763593}" srcId="{6B7B7336-15E6-4E82-8C09-16DA6C5BCEAB}" destId="{A473049B-1EB5-4B79-BE0A-75E662EB9B95}" srcOrd="1" destOrd="0" parTransId="{56012B44-C2AC-487D-BA84-7D5046408A98}" sibTransId="{5ECB9362-A066-4CE5-91D4-6364CEB35C39}"/>
    <dgm:cxn modelId="{4CDF6638-A862-462A-A461-B52622478423}" type="presOf" srcId="{623C5BDA-07AE-4F58-A040-18EE6A6B5C36}" destId="{06A49A34-0198-4E2C-A0F6-9D4D5E7F4670}" srcOrd="0" destOrd="0" presId="urn:microsoft.com/office/officeart/2005/8/layout/orgChart1"/>
    <dgm:cxn modelId="{DD21B14D-10D5-43A9-A706-090B2F5A8ADB}" type="presOf" srcId="{0911EA3D-FBA9-4530-BAB8-702A70CD662A}" destId="{85D6AD5B-D1CF-4404-8EAC-5248A4CBD818}" srcOrd="0" destOrd="0" presId="urn:microsoft.com/office/officeart/2005/8/layout/orgChart1"/>
    <dgm:cxn modelId="{CE446DC5-99A8-4AC9-9D97-F529FE1C6532}" type="presOf" srcId="{52BC087C-9768-4E1A-AB60-BBC8E68D947E}" destId="{4ECCC069-0958-4B76-8019-165E587FD01E}" srcOrd="0" destOrd="0" presId="urn:microsoft.com/office/officeart/2005/8/layout/orgChart1"/>
    <dgm:cxn modelId="{E8AAAE9E-05B0-4FB2-BBB9-53F8FB2F452A}" type="presOf" srcId="{623C5BDA-07AE-4F58-A040-18EE6A6B5C36}" destId="{C1B30023-9675-43E1-BD50-6C0A4F9D3371}" srcOrd="1" destOrd="0" presId="urn:microsoft.com/office/officeart/2005/8/layout/orgChart1"/>
    <dgm:cxn modelId="{118BC594-B8C5-4E37-B162-4C91F0339BAF}" type="presOf" srcId="{2DF75DF5-FE44-4A78-949B-94CA88A89BBB}" destId="{BD609EBD-5F4B-4B18-B7D5-F2F542C643EA}" srcOrd="0" destOrd="0" presId="urn:microsoft.com/office/officeart/2005/8/layout/orgChart1"/>
    <dgm:cxn modelId="{001E52F9-4895-487E-8FB0-DD1134AF93D0}" type="presOf" srcId="{882F98D1-0BA4-4EB5-8C44-03F619F700F3}" destId="{51E04B9B-7AA3-4A29-88AA-830C0D3D18DD}" srcOrd="0" destOrd="0" presId="urn:microsoft.com/office/officeart/2005/8/layout/orgChart1"/>
    <dgm:cxn modelId="{F1E01EB7-B118-46BB-B6A3-358A093F3FBD}" srcId="{C3B22B87-AEDD-497B-BB2B-9212B9A83CAA}" destId="{BFC09A48-0FAD-4276-BFD3-7551BACBB657}" srcOrd="0" destOrd="0" parTransId="{034960EF-4B68-451B-81AF-D391068FBAE6}" sibTransId="{EC5C03AD-9D28-4D04-9826-FA74864339AB}"/>
    <dgm:cxn modelId="{A59B2736-0C1D-43DE-A7FE-D724B1ADBE5C}" type="presOf" srcId="{BFC09A48-0FAD-4276-BFD3-7551BACBB657}" destId="{1D10DED4-B911-458B-B9FE-1870C7C11B95}" srcOrd="0" destOrd="0" presId="urn:microsoft.com/office/officeart/2005/8/layout/orgChart1"/>
    <dgm:cxn modelId="{29EB9338-72E3-49DA-93B4-266AE423E1CA}" type="presOf" srcId="{C8997E76-97B5-4362-B2E8-573E5968239A}" destId="{F0DFA1C2-C6AA-4838-BC27-1359807AC687}" srcOrd="0" destOrd="0" presId="urn:microsoft.com/office/officeart/2005/8/layout/orgChart1"/>
    <dgm:cxn modelId="{DEACA195-BD98-4F07-A724-AD8DB33165BD}" type="presOf" srcId="{A473049B-1EB5-4B79-BE0A-75E662EB9B95}" destId="{92462ADB-60E0-477D-8582-18142455FFDA}" srcOrd="0" destOrd="0" presId="urn:microsoft.com/office/officeart/2005/8/layout/orgChart1"/>
    <dgm:cxn modelId="{D59B0B57-61D3-4966-92C8-41B395A475FE}" type="presOf" srcId="{A473049B-1EB5-4B79-BE0A-75E662EB9B95}" destId="{BA59B6F3-D118-4824-91B8-FAFB4F33755D}" srcOrd="1" destOrd="0" presId="urn:microsoft.com/office/officeart/2005/8/layout/orgChart1"/>
    <dgm:cxn modelId="{86EE7B3F-C241-43D9-81DB-A61934FCAC3F}" type="presOf" srcId="{92F9BF55-A240-41FE-BA1E-3B30F0C0EA3A}" destId="{9D824AC4-1C78-4373-8585-BB46B0A20979}" srcOrd="0" destOrd="0" presId="urn:microsoft.com/office/officeart/2005/8/layout/orgChart1"/>
    <dgm:cxn modelId="{2EC17F36-C7E5-4F75-B8A9-58A30D70A11A}" type="presOf" srcId="{EA47FAEE-8858-4747-BE9A-1C5E68D98B7B}" destId="{0074FF55-9517-4222-9D90-58F757A79521}" srcOrd="0" destOrd="0" presId="urn:microsoft.com/office/officeart/2005/8/layout/orgChart1"/>
    <dgm:cxn modelId="{A51CD4A4-059C-4AB2-B6DC-F5DF902149DA}" type="presOf" srcId="{882F98D1-0BA4-4EB5-8C44-03F619F700F3}" destId="{68F52BDE-259F-41EE-9FEA-F149AD523FA0}" srcOrd="1" destOrd="0" presId="urn:microsoft.com/office/officeart/2005/8/layout/orgChart1"/>
    <dgm:cxn modelId="{B32D89EF-8ABA-437B-8DC8-6247762EDD98}" type="presOf" srcId="{BFC09A48-0FAD-4276-BFD3-7551BACBB657}" destId="{3539726F-5A19-4066-ADBC-E234BB8FED7B}" srcOrd="1" destOrd="0" presId="urn:microsoft.com/office/officeart/2005/8/layout/orgChart1"/>
    <dgm:cxn modelId="{AFA7EA68-F430-4A3B-AB6F-B3850DB7AE64}" type="presOf" srcId="{56012B44-C2AC-487D-BA84-7D5046408A98}" destId="{6A3FCF0F-BB39-4570-9481-9C06D3C71A43}" srcOrd="0" destOrd="0" presId="urn:microsoft.com/office/officeart/2005/8/layout/orgChart1"/>
    <dgm:cxn modelId="{A4152F3A-FB51-4E89-A6DC-FCBC91286DD3}" type="presOf" srcId="{4DB02566-A41A-4045-9EB7-AC04227B5F2D}" destId="{4E5BC4C1-BE2B-4BF9-BCD3-9DFA0217EF74}" srcOrd="0" destOrd="0" presId="urn:microsoft.com/office/officeart/2005/8/layout/orgChart1"/>
    <dgm:cxn modelId="{DC7B3B20-4827-43C4-8A04-3B8B05F0B6EF}" srcId="{623C5BDA-07AE-4F58-A040-18EE6A6B5C36}" destId="{5E6315AD-F3EF-4B57-96A6-BF3C96973455}" srcOrd="2" destOrd="0" parTransId="{52BC087C-9768-4E1A-AB60-BBC8E68D947E}" sibTransId="{0EB24983-7B35-42CA-A078-0D4C7D4C754B}"/>
    <dgm:cxn modelId="{00CBF7CC-99D4-4162-A7A2-97D638282CA8}" type="presOf" srcId="{5E6315AD-F3EF-4B57-96A6-BF3C96973455}" destId="{8ED90ECC-0A64-4AD7-BA29-807AB8F61122}" srcOrd="0" destOrd="0" presId="urn:microsoft.com/office/officeart/2005/8/layout/orgChart1"/>
    <dgm:cxn modelId="{E160B1C0-9F5C-4767-A284-67B26B5A6199}" type="presOf" srcId="{F5EBCF08-D6AB-46CD-B658-1C5DD25BF3D9}" destId="{1A0067FA-F178-484F-AEDD-829359EF109C}" srcOrd="0" destOrd="0" presId="urn:microsoft.com/office/officeart/2005/8/layout/orgChart1"/>
    <dgm:cxn modelId="{C76E8F95-A340-4000-AB44-25BB3F7FCABE}" type="presOf" srcId="{B563A856-AE73-4E8A-924B-17D7D88693A9}" destId="{412476CF-08DF-43A2-A011-C2AFAC002772}" srcOrd="1" destOrd="0" presId="urn:microsoft.com/office/officeart/2005/8/layout/orgChart1"/>
    <dgm:cxn modelId="{04B5E39A-0836-4C8A-A98A-C8F1209C512F}" srcId="{A473049B-1EB5-4B79-BE0A-75E662EB9B95}" destId="{882F98D1-0BA4-4EB5-8C44-03F619F700F3}" srcOrd="1" destOrd="0" parTransId="{4E5462AA-3CE2-454C-AFDC-CA0F4157B944}" sibTransId="{6620DF2E-A62F-460D-B187-D775B3C8FB6E}"/>
    <dgm:cxn modelId="{D45DE413-5F14-489D-83F1-22DC7A1BF422}" srcId="{BFC09A48-0FAD-4276-BFD3-7551BACBB657}" destId="{EA47FAEE-8858-4747-BE9A-1C5E68D98B7B}" srcOrd="1" destOrd="0" parTransId="{01703A19-7406-4A4F-A46A-27CF782279D3}" sibTransId="{BD7B9567-99D9-434D-B2E8-FC88B44FC90E}"/>
    <dgm:cxn modelId="{37E21D17-E61C-42C0-9290-CA5AE7C5F076}" type="presOf" srcId="{C3B22B87-AEDD-497B-BB2B-9212B9A83CAA}" destId="{AF05178E-94BB-42C3-BE11-5A637C6C8692}" srcOrd="0" destOrd="0" presId="urn:microsoft.com/office/officeart/2005/8/layout/orgChart1"/>
    <dgm:cxn modelId="{547A3696-8F53-4CE4-AA9F-E0B2FD30EA72}" type="presOf" srcId="{CEF90316-F0D4-4206-9866-712ECDC394FA}" destId="{D3580CD4-30FC-48F7-8A11-C65F8E7C151B}" srcOrd="0" destOrd="0" presId="urn:microsoft.com/office/officeart/2005/8/layout/orgChart1"/>
    <dgm:cxn modelId="{B3F86DA9-5EC7-47DC-BD67-E017A329623A}" type="presOf" srcId="{C4537B07-3F6D-41CB-9267-AAB303C0022C}" destId="{1C6DA233-5CA4-4A05-AD41-AE9C3388CED7}" srcOrd="1" destOrd="0" presId="urn:microsoft.com/office/officeart/2005/8/layout/orgChart1"/>
    <dgm:cxn modelId="{BFF50919-8E10-4076-8DDC-BCD2D728B0C2}" type="presOf" srcId="{6379A252-3043-4083-9C35-7DF77452A536}" destId="{26C8F554-5137-4B65-ADF2-687C71F1E339}" srcOrd="0" destOrd="0" presId="urn:microsoft.com/office/officeart/2005/8/layout/orgChart1"/>
    <dgm:cxn modelId="{F9DEEDAC-A06D-42B3-B09D-5879E0B6E8B7}" srcId="{467217BA-A7E5-4832-9AB3-8F30525A2E80}" destId="{C3B22B87-AEDD-497B-BB2B-9212B9A83CAA}" srcOrd="0" destOrd="0" parTransId="{E1E616FB-5081-4E28-BB85-0FFEDC24ABD3}" sibTransId="{E6573117-D4E7-4FE3-857B-4FC343D18BA2}"/>
    <dgm:cxn modelId="{348A4836-8891-4B73-8ACE-0D1A5F3B46CA}" srcId="{C3B22B87-AEDD-497B-BB2B-9212B9A83CAA}" destId="{6B7B7336-15E6-4E82-8C09-16DA6C5BCEAB}" srcOrd="1" destOrd="0" parTransId="{CEF90316-F0D4-4206-9866-712ECDC394FA}" sibTransId="{7157266A-5AD3-488A-AD69-AB236FBA9858}"/>
    <dgm:cxn modelId="{82FDA868-B431-48F2-AC72-10812001D6C8}" type="presOf" srcId="{6B7B7336-15E6-4E82-8C09-16DA6C5BCEAB}" destId="{CB312506-F7B6-43C0-9594-8F0F478427B6}" srcOrd="1" destOrd="0" presId="urn:microsoft.com/office/officeart/2005/8/layout/orgChart1"/>
    <dgm:cxn modelId="{CE231045-98A3-4835-A908-892A9FD1B396}" type="presOf" srcId="{C8997E76-97B5-4362-B2E8-573E5968239A}" destId="{202D73D0-7116-400A-9C74-BD8FFDBF3E50}" srcOrd="1" destOrd="0" presId="urn:microsoft.com/office/officeart/2005/8/layout/orgChart1"/>
    <dgm:cxn modelId="{B68E82F3-3E69-4F5E-B02D-53A2B1AAC9E6}" srcId="{6B7B7336-15E6-4E82-8C09-16DA6C5BCEAB}" destId="{623C5BDA-07AE-4F58-A040-18EE6A6B5C36}" srcOrd="0" destOrd="0" parTransId="{6379A252-3043-4083-9C35-7DF77452A536}" sibTransId="{3095F4C6-F63D-414C-8BA6-C479FDBC92C8}"/>
    <dgm:cxn modelId="{08745721-01FF-48C4-82C7-C52D8D3AFCDC}" type="presOf" srcId="{3B8A4A9F-5E93-4E79-B007-93C888B51326}" destId="{387F789E-70DA-4BB0-9BA0-A6D38139E2FB}" srcOrd="0" destOrd="0" presId="urn:microsoft.com/office/officeart/2005/8/layout/orgChart1"/>
    <dgm:cxn modelId="{9FB47411-F262-4ECB-A61A-5A664BA9B4AE}" type="presOf" srcId="{1BCE230F-6EB0-4B71-9252-E200F5BDC44B}" destId="{399DC870-8841-455F-80B7-E7ECAE03894A}" srcOrd="1" destOrd="0" presId="urn:microsoft.com/office/officeart/2005/8/layout/orgChart1"/>
    <dgm:cxn modelId="{3E1C97AA-1B06-431B-9C05-01FFEAE7FF43}" type="presOf" srcId="{4E5462AA-3CE2-454C-AFDC-CA0F4157B944}" destId="{89156EFC-9258-4AD0-938B-8BBF2BA9FC8D}" srcOrd="0" destOrd="0" presId="urn:microsoft.com/office/officeart/2005/8/layout/orgChart1"/>
    <dgm:cxn modelId="{BF0FF0E0-9F8F-40A0-B751-28EAB331EDE6}" srcId="{623C5BDA-07AE-4F58-A040-18EE6A6B5C36}" destId="{B563A856-AE73-4E8A-924B-17D7D88693A9}" srcOrd="0" destOrd="0" parTransId="{3B8A4A9F-5E93-4E79-B007-93C888B51326}" sibTransId="{C49AC09A-1685-491A-AAC1-F03AE0070696}"/>
    <dgm:cxn modelId="{369AC5C8-E1EC-4C57-88A5-94174FCC558C}" type="presOf" srcId="{5E6315AD-F3EF-4B57-96A6-BF3C96973455}" destId="{2206B5DA-A5D1-4597-B5DE-A146F5AA1203}" srcOrd="1" destOrd="0" presId="urn:microsoft.com/office/officeart/2005/8/layout/orgChart1"/>
    <dgm:cxn modelId="{1C290D6B-E251-4397-8124-05FAA676D926}" type="presOf" srcId="{BE07D4B4-D6F8-486B-9028-909E2BB21996}" destId="{0FE00B0F-F50B-40AD-8F89-C59D7089E257}" srcOrd="0" destOrd="0" presId="urn:microsoft.com/office/officeart/2005/8/layout/orgChart1"/>
    <dgm:cxn modelId="{7EB00921-33DD-4AA6-8DEB-0EFD78E01051}" srcId="{BFC09A48-0FAD-4276-BFD3-7551BACBB657}" destId="{1BCE230F-6EB0-4B71-9252-E200F5BDC44B}" srcOrd="0" destOrd="0" parTransId="{4DB02566-A41A-4045-9EB7-AC04227B5F2D}" sibTransId="{79BCCD7C-AAF4-41A5-B345-46195EFB3A7B}"/>
    <dgm:cxn modelId="{375F4B37-4F17-4766-B8EF-12AD3D6B0AC7}" srcId="{623C5BDA-07AE-4F58-A040-18EE6A6B5C36}" destId="{C4537B07-3F6D-41CB-9267-AAB303C0022C}" srcOrd="1" destOrd="0" parTransId="{A442CBEF-995D-487C-9E00-2E19032AB0BD}" sibTransId="{5104ACBE-8315-4B6C-9C3E-E31E2FFF3125}"/>
    <dgm:cxn modelId="{19DF311D-E50C-4F77-A4B2-3C3D03FD1646}" type="presOf" srcId="{C4537B07-3F6D-41CB-9267-AAB303C0022C}" destId="{4AE0BA10-0271-4DC4-B655-E1A0792D7D20}" srcOrd="0" destOrd="0" presId="urn:microsoft.com/office/officeart/2005/8/layout/orgChart1"/>
    <dgm:cxn modelId="{BDF39695-3ACC-415C-A36D-842E7ECFB5F7}" type="presOf" srcId="{C3B22B87-AEDD-497B-BB2B-9212B9A83CAA}" destId="{6356DA17-E454-40D4-91CC-4987B7CF39EE}" srcOrd="1" destOrd="0" presId="urn:microsoft.com/office/officeart/2005/8/layout/orgChart1"/>
    <dgm:cxn modelId="{1BC981E2-5C1D-48AE-AF3A-A8680004679C}" type="presOf" srcId="{467217BA-A7E5-4832-9AB3-8F30525A2E80}" destId="{58940AC1-5720-4932-B2F2-FC53F83D71B7}" srcOrd="0" destOrd="0" presId="urn:microsoft.com/office/officeart/2005/8/layout/orgChart1"/>
    <dgm:cxn modelId="{5CE90D2E-BE6E-4346-880D-6576212CF212}" type="presOf" srcId="{A442CBEF-995D-487C-9E00-2E19032AB0BD}" destId="{58F1A9A9-7ADC-4E89-9C1C-DB458EAADCD5}" srcOrd="0" destOrd="0" presId="urn:microsoft.com/office/officeart/2005/8/layout/orgChart1"/>
    <dgm:cxn modelId="{EF5610F9-A625-45BA-8B34-1087FF9E1EF3}" srcId="{623C5BDA-07AE-4F58-A040-18EE6A6B5C36}" destId="{2DF75DF5-FE44-4A78-949B-94CA88A89BBB}" srcOrd="3" destOrd="0" parTransId="{92F9BF55-A240-41FE-BA1E-3B30F0C0EA3A}" sibTransId="{63B0C9F7-EC3C-4F84-87C7-DDA0B9D1B9A4}"/>
    <dgm:cxn modelId="{2D220B64-86E4-4228-AD96-1C6E5D9E6563}" type="presOf" srcId="{01703A19-7406-4A4F-A46A-27CF782279D3}" destId="{1925EF47-935C-43AA-8014-573ED4ED4226}" srcOrd="0" destOrd="0" presId="urn:microsoft.com/office/officeart/2005/8/layout/orgChart1"/>
    <dgm:cxn modelId="{1814FFEF-A8E6-4EAA-BD65-008658087F65}" srcId="{A473049B-1EB5-4B79-BE0A-75E662EB9B95}" destId="{C8997E76-97B5-4362-B2E8-573E5968239A}" srcOrd="0" destOrd="0" parTransId="{0911EA3D-FBA9-4530-BAB8-702A70CD662A}" sibTransId="{A7176D99-B5B2-46BE-961F-5680F3785EB4}"/>
    <dgm:cxn modelId="{2BA9105C-DE66-48A7-B27E-DEDC3FF340B2}" srcId="{623C5BDA-07AE-4F58-A040-18EE6A6B5C36}" destId="{F5EBCF08-D6AB-46CD-B658-1C5DD25BF3D9}" srcOrd="4" destOrd="0" parTransId="{BE07D4B4-D6F8-486B-9028-909E2BB21996}" sibTransId="{72BC7112-1CED-45B8-9C55-C5462BA192A2}"/>
    <dgm:cxn modelId="{BAD1CC06-64DB-4D4C-AE34-AF39BAD0C746}" type="presOf" srcId="{1BCE230F-6EB0-4B71-9252-E200F5BDC44B}" destId="{636A429A-9550-4915-B2B3-C5FFD703CDA6}" srcOrd="0" destOrd="0" presId="urn:microsoft.com/office/officeart/2005/8/layout/orgChart1"/>
    <dgm:cxn modelId="{10DC9CA9-3447-4C0F-A578-13F697CB2EAA}" type="presOf" srcId="{EA47FAEE-8858-4747-BE9A-1C5E68D98B7B}" destId="{F7B53207-169C-4347-AD27-ADA580CA7DC6}" srcOrd="1" destOrd="0" presId="urn:microsoft.com/office/officeart/2005/8/layout/orgChart1"/>
    <dgm:cxn modelId="{CA8FADBA-7EB1-4B57-99AC-FA1A39606B4D}" type="presOf" srcId="{034960EF-4B68-451B-81AF-D391068FBAE6}" destId="{A9AC5BB2-3C65-46A8-B87C-40EC2B6B0408}" srcOrd="0" destOrd="0" presId="urn:microsoft.com/office/officeart/2005/8/layout/orgChart1"/>
    <dgm:cxn modelId="{E6A1F2C9-EB7E-4C68-B60F-9829E7991261}" type="presOf" srcId="{F5EBCF08-D6AB-46CD-B658-1C5DD25BF3D9}" destId="{771FE065-E403-4346-8470-BA1D99A6F18F}" srcOrd="1" destOrd="0" presId="urn:microsoft.com/office/officeart/2005/8/layout/orgChart1"/>
    <dgm:cxn modelId="{46E7F632-592A-469E-BCA5-5E89776E4DBD}" type="presOf" srcId="{B563A856-AE73-4E8A-924B-17D7D88693A9}" destId="{DA242E04-592E-457C-AA87-93FFD330DC91}" srcOrd="0" destOrd="0" presId="urn:microsoft.com/office/officeart/2005/8/layout/orgChart1"/>
    <dgm:cxn modelId="{F56703AB-8A18-422C-89D7-5B2B7738EB4C}" type="presOf" srcId="{6B7B7336-15E6-4E82-8C09-16DA6C5BCEAB}" destId="{2233C339-65FE-432B-9A28-A9B3C7B6B284}" srcOrd="0" destOrd="0" presId="urn:microsoft.com/office/officeart/2005/8/layout/orgChart1"/>
    <dgm:cxn modelId="{1894CABD-F812-49CB-AE50-5B15030CC6BA}" type="presParOf" srcId="{58940AC1-5720-4932-B2F2-FC53F83D71B7}" destId="{5DFF2BF5-94B2-4837-8D0F-F2B23DFD590F}" srcOrd="0" destOrd="0" presId="urn:microsoft.com/office/officeart/2005/8/layout/orgChart1"/>
    <dgm:cxn modelId="{26F145AD-18B8-4836-89CC-E78CD36D3BC9}" type="presParOf" srcId="{5DFF2BF5-94B2-4837-8D0F-F2B23DFD590F}" destId="{EB55C40C-1C15-4EAC-94CD-63C49C3756CD}" srcOrd="0" destOrd="0" presId="urn:microsoft.com/office/officeart/2005/8/layout/orgChart1"/>
    <dgm:cxn modelId="{2D2DFFED-B3D0-4223-A1B0-7BDE95E0A3C6}" type="presParOf" srcId="{EB55C40C-1C15-4EAC-94CD-63C49C3756CD}" destId="{AF05178E-94BB-42C3-BE11-5A637C6C8692}" srcOrd="0" destOrd="0" presId="urn:microsoft.com/office/officeart/2005/8/layout/orgChart1"/>
    <dgm:cxn modelId="{0B013606-D120-4759-9AEC-907A5F0C8AC7}" type="presParOf" srcId="{EB55C40C-1C15-4EAC-94CD-63C49C3756CD}" destId="{6356DA17-E454-40D4-91CC-4987B7CF39EE}" srcOrd="1" destOrd="0" presId="urn:microsoft.com/office/officeart/2005/8/layout/orgChart1"/>
    <dgm:cxn modelId="{917D256A-1949-4A5E-95C3-B5680CF1A573}" type="presParOf" srcId="{5DFF2BF5-94B2-4837-8D0F-F2B23DFD590F}" destId="{716B590B-2F0F-4056-87B5-D212D7E0DEC6}" srcOrd="1" destOrd="0" presId="urn:microsoft.com/office/officeart/2005/8/layout/orgChart1"/>
    <dgm:cxn modelId="{0926F499-869A-43D7-BD8B-FDC08390AF2E}" type="presParOf" srcId="{5DFF2BF5-94B2-4837-8D0F-F2B23DFD590F}" destId="{804D0152-4105-4362-BC4E-925A0301A927}" srcOrd="2" destOrd="0" presId="urn:microsoft.com/office/officeart/2005/8/layout/orgChart1"/>
    <dgm:cxn modelId="{C2E23E46-3F7A-4947-9FCE-323F73489F8B}" type="presParOf" srcId="{804D0152-4105-4362-BC4E-925A0301A927}" destId="{A9AC5BB2-3C65-46A8-B87C-40EC2B6B0408}" srcOrd="0" destOrd="0" presId="urn:microsoft.com/office/officeart/2005/8/layout/orgChart1"/>
    <dgm:cxn modelId="{5E4800F9-2BDC-4FF1-A1B3-B20734980408}" type="presParOf" srcId="{804D0152-4105-4362-BC4E-925A0301A927}" destId="{FE0F1328-E898-47A2-89C8-D11CBA1BF549}" srcOrd="1" destOrd="0" presId="urn:microsoft.com/office/officeart/2005/8/layout/orgChart1"/>
    <dgm:cxn modelId="{284B4364-9E3F-4965-8552-20FA9ED8443E}" type="presParOf" srcId="{FE0F1328-E898-47A2-89C8-D11CBA1BF549}" destId="{9DAA00A7-78B6-4CBC-92BA-AA178A45A9A3}" srcOrd="0" destOrd="0" presId="urn:microsoft.com/office/officeart/2005/8/layout/orgChart1"/>
    <dgm:cxn modelId="{A8E0BF0E-03AB-48D4-88C3-CF38760F4AB6}" type="presParOf" srcId="{9DAA00A7-78B6-4CBC-92BA-AA178A45A9A3}" destId="{1D10DED4-B911-458B-B9FE-1870C7C11B95}" srcOrd="0" destOrd="0" presId="urn:microsoft.com/office/officeart/2005/8/layout/orgChart1"/>
    <dgm:cxn modelId="{44CCD227-66F0-4E5A-AC20-8FAB5F2AE2F0}" type="presParOf" srcId="{9DAA00A7-78B6-4CBC-92BA-AA178A45A9A3}" destId="{3539726F-5A19-4066-ADBC-E234BB8FED7B}" srcOrd="1" destOrd="0" presId="urn:microsoft.com/office/officeart/2005/8/layout/orgChart1"/>
    <dgm:cxn modelId="{A8985B6C-C90F-4145-B49F-9439CBD38506}" type="presParOf" srcId="{FE0F1328-E898-47A2-89C8-D11CBA1BF549}" destId="{3F40D549-7445-4FA2-9D26-0F9A8BAAD0EB}" srcOrd="1" destOrd="0" presId="urn:microsoft.com/office/officeart/2005/8/layout/orgChart1"/>
    <dgm:cxn modelId="{E58C4C13-9FC7-4584-B38E-8EFDFBF00CC9}" type="presParOf" srcId="{FE0F1328-E898-47A2-89C8-D11CBA1BF549}" destId="{90E125CF-DAC2-4CC9-BEC2-E17BE3BB5342}" srcOrd="2" destOrd="0" presId="urn:microsoft.com/office/officeart/2005/8/layout/orgChart1"/>
    <dgm:cxn modelId="{974F78ED-C25C-48FE-A5B0-CA159A76340F}" type="presParOf" srcId="{90E125CF-DAC2-4CC9-BEC2-E17BE3BB5342}" destId="{4E5BC4C1-BE2B-4BF9-BCD3-9DFA0217EF74}" srcOrd="0" destOrd="0" presId="urn:microsoft.com/office/officeart/2005/8/layout/orgChart1"/>
    <dgm:cxn modelId="{B8C3A9F6-0657-49D6-9FC5-EEB0D884DB84}" type="presParOf" srcId="{90E125CF-DAC2-4CC9-BEC2-E17BE3BB5342}" destId="{D5A92F4A-1095-4C44-933E-5F7364C8B786}" srcOrd="1" destOrd="0" presId="urn:microsoft.com/office/officeart/2005/8/layout/orgChart1"/>
    <dgm:cxn modelId="{15BEFD17-315B-4E17-B51C-F317BF4C3DE8}" type="presParOf" srcId="{D5A92F4A-1095-4C44-933E-5F7364C8B786}" destId="{6BA4EC06-ADA9-4A0F-A1ED-8B542EE20D2B}" srcOrd="0" destOrd="0" presId="urn:microsoft.com/office/officeart/2005/8/layout/orgChart1"/>
    <dgm:cxn modelId="{318E3D3A-4817-44EE-8360-FF68417F410D}" type="presParOf" srcId="{6BA4EC06-ADA9-4A0F-A1ED-8B542EE20D2B}" destId="{636A429A-9550-4915-B2B3-C5FFD703CDA6}" srcOrd="0" destOrd="0" presId="urn:microsoft.com/office/officeart/2005/8/layout/orgChart1"/>
    <dgm:cxn modelId="{FFD95CD7-C126-4465-B5E5-E597708810DA}" type="presParOf" srcId="{6BA4EC06-ADA9-4A0F-A1ED-8B542EE20D2B}" destId="{399DC870-8841-455F-80B7-E7ECAE03894A}" srcOrd="1" destOrd="0" presId="urn:microsoft.com/office/officeart/2005/8/layout/orgChart1"/>
    <dgm:cxn modelId="{D16A1313-443F-4CC8-877F-19DE4A7DD908}" type="presParOf" srcId="{D5A92F4A-1095-4C44-933E-5F7364C8B786}" destId="{C2B693CA-7FD5-4DD0-BEBA-94495CB175DF}" srcOrd="1" destOrd="0" presId="urn:microsoft.com/office/officeart/2005/8/layout/orgChart1"/>
    <dgm:cxn modelId="{8362F6C9-16B5-41FC-BF3C-E8043E7E429F}" type="presParOf" srcId="{D5A92F4A-1095-4C44-933E-5F7364C8B786}" destId="{476064BF-CEC6-48AA-963F-984066D49D1F}" srcOrd="2" destOrd="0" presId="urn:microsoft.com/office/officeart/2005/8/layout/orgChart1"/>
    <dgm:cxn modelId="{F0F4AF56-0111-4CD8-8CBE-81D005580F12}" type="presParOf" srcId="{90E125CF-DAC2-4CC9-BEC2-E17BE3BB5342}" destId="{1925EF47-935C-43AA-8014-573ED4ED4226}" srcOrd="2" destOrd="0" presId="urn:microsoft.com/office/officeart/2005/8/layout/orgChart1"/>
    <dgm:cxn modelId="{995F3CED-5A9C-413C-BF2E-CDAADECA27D9}" type="presParOf" srcId="{90E125CF-DAC2-4CC9-BEC2-E17BE3BB5342}" destId="{9D552E96-6099-41F4-BEC7-21E50F459A87}" srcOrd="3" destOrd="0" presId="urn:microsoft.com/office/officeart/2005/8/layout/orgChart1"/>
    <dgm:cxn modelId="{3AA9F36F-0B61-451B-8A8E-18B98AC7F6CE}" type="presParOf" srcId="{9D552E96-6099-41F4-BEC7-21E50F459A87}" destId="{3B8EA483-00FE-4373-BAC1-2A5F9CDC380C}" srcOrd="0" destOrd="0" presId="urn:microsoft.com/office/officeart/2005/8/layout/orgChart1"/>
    <dgm:cxn modelId="{170D91C1-9B13-40DD-B063-7B24EBDACD67}" type="presParOf" srcId="{3B8EA483-00FE-4373-BAC1-2A5F9CDC380C}" destId="{0074FF55-9517-4222-9D90-58F757A79521}" srcOrd="0" destOrd="0" presId="urn:microsoft.com/office/officeart/2005/8/layout/orgChart1"/>
    <dgm:cxn modelId="{FC05D29B-0DC4-4160-86A3-E7ECC1E240C3}" type="presParOf" srcId="{3B8EA483-00FE-4373-BAC1-2A5F9CDC380C}" destId="{F7B53207-169C-4347-AD27-ADA580CA7DC6}" srcOrd="1" destOrd="0" presId="urn:microsoft.com/office/officeart/2005/8/layout/orgChart1"/>
    <dgm:cxn modelId="{5FA96AC1-65B9-44C9-8159-4FA11C3506AA}" type="presParOf" srcId="{9D552E96-6099-41F4-BEC7-21E50F459A87}" destId="{C4A47FA2-1786-432C-8C22-EAA22BC4C08D}" srcOrd="1" destOrd="0" presId="urn:microsoft.com/office/officeart/2005/8/layout/orgChart1"/>
    <dgm:cxn modelId="{03170B5B-6CBA-4129-AF7D-E3711713928D}" type="presParOf" srcId="{9D552E96-6099-41F4-BEC7-21E50F459A87}" destId="{D7275ACD-913F-4527-9D1C-7C3A14D8A4D8}" srcOrd="2" destOrd="0" presId="urn:microsoft.com/office/officeart/2005/8/layout/orgChart1"/>
    <dgm:cxn modelId="{98B4DECA-93FA-4513-8D3F-AC46EB7EBBAB}" type="presParOf" srcId="{804D0152-4105-4362-BC4E-925A0301A927}" destId="{D3580CD4-30FC-48F7-8A11-C65F8E7C151B}" srcOrd="2" destOrd="0" presId="urn:microsoft.com/office/officeart/2005/8/layout/orgChart1"/>
    <dgm:cxn modelId="{904BC51E-4530-4E59-8873-C96253240D63}" type="presParOf" srcId="{804D0152-4105-4362-BC4E-925A0301A927}" destId="{39D0A33F-0786-45C4-8E12-F3D890AEAF07}" srcOrd="3" destOrd="0" presId="urn:microsoft.com/office/officeart/2005/8/layout/orgChart1"/>
    <dgm:cxn modelId="{12366608-5461-4B5A-853D-F13135A446C7}" type="presParOf" srcId="{39D0A33F-0786-45C4-8E12-F3D890AEAF07}" destId="{91539F25-50C7-4418-89AB-6B9F1BD8A8EB}" srcOrd="0" destOrd="0" presId="urn:microsoft.com/office/officeart/2005/8/layout/orgChart1"/>
    <dgm:cxn modelId="{940D1F15-1C70-4536-A904-2990E85925BD}" type="presParOf" srcId="{91539F25-50C7-4418-89AB-6B9F1BD8A8EB}" destId="{2233C339-65FE-432B-9A28-A9B3C7B6B284}" srcOrd="0" destOrd="0" presId="urn:microsoft.com/office/officeart/2005/8/layout/orgChart1"/>
    <dgm:cxn modelId="{9CBCF3C6-EDC4-467F-85D5-6D30F11B8E50}" type="presParOf" srcId="{91539F25-50C7-4418-89AB-6B9F1BD8A8EB}" destId="{CB312506-F7B6-43C0-9594-8F0F478427B6}" srcOrd="1" destOrd="0" presId="urn:microsoft.com/office/officeart/2005/8/layout/orgChart1"/>
    <dgm:cxn modelId="{B37BA7E5-2CE8-47A4-B6F1-A71D4DC5588F}" type="presParOf" srcId="{39D0A33F-0786-45C4-8E12-F3D890AEAF07}" destId="{DAF1F241-0E87-48C9-B8AE-6AA187EE6AAD}" srcOrd="1" destOrd="0" presId="urn:microsoft.com/office/officeart/2005/8/layout/orgChart1"/>
    <dgm:cxn modelId="{402B7425-6C43-472C-A638-BB023357CEF2}" type="presParOf" srcId="{39D0A33F-0786-45C4-8E12-F3D890AEAF07}" destId="{0AC7AED1-2CFC-451A-ABFB-E2E3D43B2337}" srcOrd="2" destOrd="0" presId="urn:microsoft.com/office/officeart/2005/8/layout/orgChart1"/>
    <dgm:cxn modelId="{B85A752A-1BBE-43CF-902D-54B1AA1FF71E}" type="presParOf" srcId="{0AC7AED1-2CFC-451A-ABFB-E2E3D43B2337}" destId="{26C8F554-5137-4B65-ADF2-687C71F1E339}" srcOrd="0" destOrd="0" presId="urn:microsoft.com/office/officeart/2005/8/layout/orgChart1"/>
    <dgm:cxn modelId="{3E36D6FD-45F4-4A58-9B6A-F30E9FE2207A}" type="presParOf" srcId="{0AC7AED1-2CFC-451A-ABFB-E2E3D43B2337}" destId="{F69CB29D-B3A7-44F9-B7B5-72BE0E13E5F3}" srcOrd="1" destOrd="0" presId="urn:microsoft.com/office/officeart/2005/8/layout/orgChart1"/>
    <dgm:cxn modelId="{6D6DDCD9-2274-4FFA-855F-44A50C89647A}" type="presParOf" srcId="{F69CB29D-B3A7-44F9-B7B5-72BE0E13E5F3}" destId="{98887E7C-F7A6-4A28-934D-E9741DE480FA}" srcOrd="0" destOrd="0" presId="urn:microsoft.com/office/officeart/2005/8/layout/orgChart1"/>
    <dgm:cxn modelId="{7D9E988C-87B5-4CEE-902B-7A080605E132}" type="presParOf" srcId="{98887E7C-F7A6-4A28-934D-E9741DE480FA}" destId="{06A49A34-0198-4E2C-A0F6-9D4D5E7F4670}" srcOrd="0" destOrd="0" presId="urn:microsoft.com/office/officeart/2005/8/layout/orgChart1"/>
    <dgm:cxn modelId="{3E005806-51F9-4F35-9E01-55F7BB52956B}" type="presParOf" srcId="{98887E7C-F7A6-4A28-934D-E9741DE480FA}" destId="{C1B30023-9675-43E1-BD50-6C0A4F9D3371}" srcOrd="1" destOrd="0" presId="urn:microsoft.com/office/officeart/2005/8/layout/orgChart1"/>
    <dgm:cxn modelId="{7823D25E-F997-4746-9D06-B480F71AB012}" type="presParOf" srcId="{F69CB29D-B3A7-44F9-B7B5-72BE0E13E5F3}" destId="{1AB21A1B-9FC6-439E-88AC-8384A504EC2F}" srcOrd="1" destOrd="0" presId="urn:microsoft.com/office/officeart/2005/8/layout/orgChart1"/>
    <dgm:cxn modelId="{4D7F44DE-B438-4268-A39E-A50AE084DC39}" type="presParOf" srcId="{1AB21A1B-9FC6-439E-88AC-8384A504EC2F}" destId="{0FE00B0F-F50B-40AD-8F89-C59D7089E257}" srcOrd="0" destOrd="0" presId="urn:microsoft.com/office/officeart/2005/8/layout/orgChart1"/>
    <dgm:cxn modelId="{2CF9F4E7-C1A3-40F8-A6C3-CED91CE4A7D1}" type="presParOf" srcId="{1AB21A1B-9FC6-439E-88AC-8384A504EC2F}" destId="{120BB7D3-BD2C-4303-B627-58B06EF58969}" srcOrd="1" destOrd="0" presId="urn:microsoft.com/office/officeart/2005/8/layout/orgChart1"/>
    <dgm:cxn modelId="{190D02B0-6E7D-40A2-8DDA-7E79E9530A22}" type="presParOf" srcId="{120BB7D3-BD2C-4303-B627-58B06EF58969}" destId="{60D83385-4FF4-44B1-B37F-390E04FB66CE}" srcOrd="0" destOrd="0" presId="urn:microsoft.com/office/officeart/2005/8/layout/orgChart1"/>
    <dgm:cxn modelId="{7639A78F-67B7-4388-AB7E-995D5371D951}" type="presParOf" srcId="{60D83385-4FF4-44B1-B37F-390E04FB66CE}" destId="{1A0067FA-F178-484F-AEDD-829359EF109C}" srcOrd="0" destOrd="0" presId="urn:microsoft.com/office/officeart/2005/8/layout/orgChart1"/>
    <dgm:cxn modelId="{DF8F7B62-2593-42BC-A9D6-765D0CC0B7EC}" type="presParOf" srcId="{60D83385-4FF4-44B1-B37F-390E04FB66CE}" destId="{771FE065-E403-4346-8470-BA1D99A6F18F}" srcOrd="1" destOrd="0" presId="urn:microsoft.com/office/officeart/2005/8/layout/orgChart1"/>
    <dgm:cxn modelId="{4105CD19-BC78-4BE6-A8B9-24AF8CF1E743}" type="presParOf" srcId="{120BB7D3-BD2C-4303-B627-58B06EF58969}" destId="{520FDD47-647E-42C8-AAA4-6621A9818C82}" srcOrd="1" destOrd="0" presId="urn:microsoft.com/office/officeart/2005/8/layout/orgChart1"/>
    <dgm:cxn modelId="{73544391-06F9-4741-9848-560F28F719A6}" type="presParOf" srcId="{120BB7D3-BD2C-4303-B627-58B06EF58969}" destId="{4461BDEF-E759-4B91-98CB-D0AD5BC19CEC}" srcOrd="2" destOrd="0" presId="urn:microsoft.com/office/officeart/2005/8/layout/orgChart1"/>
    <dgm:cxn modelId="{CA3D0603-1392-4A18-A8DA-834AC57A7998}" type="presParOf" srcId="{F69CB29D-B3A7-44F9-B7B5-72BE0E13E5F3}" destId="{ACBDEFBC-057B-41F4-9BB9-BF6584EAF519}" srcOrd="2" destOrd="0" presId="urn:microsoft.com/office/officeart/2005/8/layout/orgChart1"/>
    <dgm:cxn modelId="{C6F7C2EC-3EB8-42F0-AC06-90F38E2F31BC}" type="presParOf" srcId="{ACBDEFBC-057B-41F4-9BB9-BF6584EAF519}" destId="{387F789E-70DA-4BB0-9BA0-A6D38139E2FB}" srcOrd="0" destOrd="0" presId="urn:microsoft.com/office/officeart/2005/8/layout/orgChart1"/>
    <dgm:cxn modelId="{CA5DDC94-C6F3-45A3-B4D7-238FB0361D46}" type="presParOf" srcId="{ACBDEFBC-057B-41F4-9BB9-BF6584EAF519}" destId="{B868D93A-77FB-4F81-BB48-A4BAB22AFE42}" srcOrd="1" destOrd="0" presId="urn:microsoft.com/office/officeart/2005/8/layout/orgChart1"/>
    <dgm:cxn modelId="{664487A1-2D05-4410-A86F-F6D9164D58FE}" type="presParOf" srcId="{B868D93A-77FB-4F81-BB48-A4BAB22AFE42}" destId="{610945D6-FD5F-48FA-94C3-8B8C364FB7A5}" srcOrd="0" destOrd="0" presId="urn:microsoft.com/office/officeart/2005/8/layout/orgChart1"/>
    <dgm:cxn modelId="{32A0648C-DAFC-4880-B5B7-345EDE8FEA3F}" type="presParOf" srcId="{610945D6-FD5F-48FA-94C3-8B8C364FB7A5}" destId="{DA242E04-592E-457C-AA87-93FFD330DC91}" srcOrd="0" destOrd="0" presId="urn:microsoft.com/office/officeart/2005/8/layout/orgChart1"/>
    <dgm:cxn modelId="{B925D532-8670-48F5-B80C-451A54B37308}" type="presParOf" srcId="{610945D6-FD5F-48FA-94C3-8B8C364FB7A5}" destId="{412476CF-08DF-43A2-A011-C2AFAC002772}" srcOrd="1" destOrd="0" presId="urn:microsoft.com/office/officeart/2005/8/layout/orgChart1"/>
    <dgm:cxn modelId="{D6AABCB9-BD31-4D63-BC72-E0DD3FF6EEE7}" type="presParOf" srcId="{B868D93A-77FB-4F81-BB48-A4BAB22AFE42}" destId="{25277719-05E8-40F9-AA62-EA3945E750DD}" srcOrd="1" destOrd="0" presId="urn:microsoft.com/office/officeart/2005/8/layout/orgChart1"/>
    <dgm:cxn modelId="{D72AB2B7-632F-41C1-BD01-843F49AD1611}" type="presParOf" srcId="{B868D93A-77FB-4F81-BB48-A4BAB22AFE42}" destId="{F892AC01-B08C-4B87-BD7D-5E939FFA758C}" srcOrd="2" destOrd="0" presId="urn:microsoft.com/office/officeart/2005/8/layout/orgChart1"/>
    <dgm:cxn modelId="{8A9470EC-6415-47BC-890F-649DE7038BCD}" type="presParOf" srcId="{ACBDEFBC-057B-41F4-9BB9-BF6584EAF519}" destId="{58F1A9A9-7ADC-4E89-9C1C-DB458EAADCD5}" srcOrd="2" destOrd="0" presId="urn:microsoft.com/office/officeart/2005/8/layout/orgChart1"/>
    <dgm:cxn modelId="{28C5853D-9929-4206-B31F-721AA601167A}" type="presParOf" srcId="{ACBDEFBC-057B-41F4-9BB9-BF6584EAF519}" destId="{26ED0483-0EB9-44A0-8606-EB1E4CCCAE67}" srcOrd="3" destOrd="0" presId="urn:microsoft.com/office/officeart/2005/8/layout/orgChart1"/>
    <dgm:cxn modelId="{7B214387-4F57-429C-AEEA-246CD94184A0}" type="presParOf" srcId="{26ED0483-0EB9-44A0-8606-EB1E4CCCAE67}" destId="{51732586-B674-4321-808C-3FADD2A2E46F}" srcOrd="0" destOrd="0" presId="urn:microsoft.com/office/officeart/2005/8/layout/orgChart1"/>
    <dgm:cxn modelId="{EEBCF8D0-6288-493A-9928-CC640814E1BD}" type="presParOf" srcId="{51732586-B674-4321-808C-3FADD2A2E46F}" destId="{4AE0BA10-0271-4DC4-B655-E1A0792D7D20}" srcOrd="0" destOrd="0" presId="urn:microsoft.com/office/officeart/2005/8/layout/orgChart1"/>
    <dgm:cxn modelId="{E671E6E9-61E6-4A67-9762-256EAC4E6789}" type="presParOf" srcId="{51732586-B674-4321-808C-3FADD2A2E46F}" destId="{1C6DA233-5CA4-4A05-AD41-AE9C3388CED7}" srcOrd="1" destOrd="0" presId="urn:microsoft.com/office/officeart/2005/8/layout/orgChart1"/>
    <dgm:cxn modelId="{226C0370-70B6-4B90-880A-DC4DFF3C3020}" type="presParOf" srcId="{26ED0483-0EB9-44A0-8606-EB1E4CCCAE67}" destId="{C0E9B5CF-021A-4743-824D-107A56A05CAF}" srcOrd="1" destOrd="0" presId="urn:microsoft.com/office/officeart/2005/8/layout/orgChart1"/>
    <dgm:cxn modelId="{D69F4380-AB34-41D9-871B-0B16A0C6A0CF}" type="presParOf" srcId="{26ED0483-0EB9-44A0-8606-EB1E4CCCAE67}" destId="{23A86D7B-6EAD-46B4-86D7-2E3D85CD4023}" srcOrd="2" destOrd="0" presId="urn:microsoft.com/office/officeart/2005/8/layout/orgChart1"/>
    <dgm:cxn modelId="{F42D3416-06A1-49F0-806C-A461A69F04FD}" type="presParOf" srcId="{ACBDEFBC-057B-41F4-9BB9-BF6584EAF519}" destId="{4ECCC069-0958-4B76-8019-165E587FD01E}" srcOrd="4" destOrd="0" presId="urn:microsoft.com/office/officeart/2005/8/layout/orgChart1"/>
    <dgm:cxn modelId="{CF7BCC88-88A2-4102-B823-A0A8E457304F}" type="presParOf" srcId="{ACBDEFBC-057B-41F4-9BB9-BF6584EAF519}" destId="{D2EA4018-7BB7-4E85-AD0D-41901DF6F8EB}" srcOrd="5" destOrd="0" presId="urn:microsoft.com/office/officeart/2005/8/layout/orgChart1"/>
    <dgm:cxn modelId="{3C6877C8-21A6-49A4-9A19-17417606B014}" type="presParOf" srcId="{D2EA4018-7BB7-4E85-AD0D-41901DF6F8EB}" destId="{A1C92D0B-F783-494A-85CA-E1CEB9F30A7A}" srcOrd="0" destOrd="0" presId="urn:microsoft.com/office/officeart/2005/8/layout/orgChart1"/>
    <dgm:cxn modelId="{B36C0661-FF47-49A4-BCE7-FAC2E8694079}" type="presParOf" srcId="{A1C92D0B-F783-494A-85CA-E1CEB9F30A7A}" destId="{8ED90ECC-0A64-4AD7-BA29-807AB8F61122}" srcOrd="0" destOrd="0" presId="urn:microsoft.com/office/officeart/2005/8/layout/orgChart1"/>
    <dgm:cxn modelId="{18607A33-52CB-4393-B3B1-96C09DC3BCF3}" type="presParOf" srcId="{A1C92D0B-F783-494A-85CA-E1CEB9F30A7A}" destId="{2206B5DA-A5D1-4597-B5DE-A146F5AA1203}" srcOrd="1" destOrd="0" presId="urn:microsoft.com/office/officeart/2005/8/layout/orgChart1"/>
    <dgm:cxn modelId="{020B1F01-003F-411D-B64B-45BCCC977057}" type="presParOf" srcId="{D2EA4018-7BB7-4E85-AD0D-41901DF6F8EB}" destId="{919598B2-743C-457D-9ADB-DC12C5467F7A}" srcOrd="1" destOrd="0" presId="urn:microsoft.com/office/officeart/2005/8/layout/orgChart1"/>
    <dgm:cxn modelId="{A30BD20F-9406-4EA0-8CC4-3DC98ABEC7F8}" type="presParOf" srcId="{D2EA4018-7BB7-4E85-AD0D-41901DF6F8EB}" destId="{18D2C9CB-0B6A-449D-9375-DF71DD991F30}" srcOrd="2" destOrd="0" presId="urn:microsoft.com/office/officeart/2005/8/layout/orgChart1"/>
    <dgm:cxn modelId="{B87B03B8-5A1E-46AA-B231-5795F34DEA60}" type="presParOf" srcId="{ACBDEFBC-057B-41F4-9BB9-BF6584EAF519}" destId="{9D824AC4-1C78-4373-8585-BB46B0A20979}" srcOrd="6" destOrd="0" presId="urn:microsoft.com/office/officeart/2005/8/layout/orgChart1"/>
    <dgm:cxn modelId="{9A152809-700F-4277-9E66-5B0FE522B941}" type="presParOf" srcId="{ACBDEFBC-057B-41F4-9BB9-BF6584EAF519}" destId="{B745796B-533B-4AD6-9B81-3216011C2534}" srcOrd="7" destOrd="0" presId="urn:microsoft.com/office/officeart/2005/8/layout/orgChart1"/>
    <dgm:cxn modelId="{8D871CA6-2DB1-45EA-BA2D-B76323F3D5CA}" type="presParOf" srcId="{B745796B-533B-4AD6-9B81-3216011C2534}" destId="{1019D055-E617-410F-B904-BA022593E930}" srcOrd="0" destOrd="0" presId="urn:microsoft.com/office/officeart/2005/8/layout/orgChart1"/>
    <dgm:cxn modelId="{AF3CBB6A-375C-4AB0-B65F-CB023BE6D6BF}" type="presParOf" srcId="{1019D055-E617-410F-B904-BA022593E930}" destId="{BD609EBD-5F4B-4B18-B7D5-F2F542C643EA}" srcOrd="0" destOrd="0" presId="urn:microsoft.com/office/officeart/2005/8/layout/orgChart1"/>
    <dgm:cxn modelId="{1C9820DE-F775-418B-A236-0576649F9CCD}" type="presParOf" srcId="{1019D055-E617-410F-B904-BA022593E930}" destId="{A78F1C14-A675-47B6-BD30-7CBE086509E8}" srcOrd="1" destOrd="0" presId="urn:microsoft.com/office/officeart/2005/8/layout/orgChart1"/>
    <dgm:cxn modelId="{14F3BFCF-AE77-4824-B4AE-75748D11CEE0}" type="presParOf" srcId="{B745796B-533B-4AD6-9B81-3216011C2534}" destId="{9B20CE78-DCD8-49F4-8355-2C141FAF084F}" srcOrd="1" destOrd="0" presId="urn:microsoft.com/office/officeart/2005/8/layout/orgChart1"/>
    <dgm:cxn modelId="{76CE1186-712A-446C-8E34-FA5BEFBFE633}" type="presParOf" srcId="{B745796B-533B-4AD6-9B81-3216011C2534}" destId="{428E74E9-D6D4-49CE-95E7-02415279C870}" srcOrd="2" destOrd="0" presId="urn:microsoft.com/office/officeart/2005/8/layout/orgChart1"/>
    <dgm:cxn modelId="{7555BD26-87D3-470B-A805-E947F704C4DB}" type="presParOf" srcId="{0AC7AED1-2CFC-451A-ABFB-E2E3D43B2337}" destId="{6A3FCF0F-BB39-4570-9481-9C06D3C71A43}" srcOrd="2" destOrd="0" presId="urn:microsoft.com/office/officeart/2005/8/layout/orgChart1"/>
    <dgm:cxn modelId="{C28CA638-6B72-4CC5-A570-F9FFDEAE99D7}" type="presParOf" srcId="{0AC7AED1-2CFC-451A-ABFB-E2E3D43B2337}" destId="{35A950B9-5C5D-4D89-8C75-6ABE165485F5}" srcOrd="3" destOrd="0" presId="urn:microsoft.com/office/officeart/2005/8/layout/orgChart1"/>
    <dgm:cxn modelId="{A84B885F-B085-440F-8606-6F17A54A4232}" type="presParOf" srcId="{35A950B9-5C5D-4D89-8C75-6ABE165485F5}" destId="{BC8F5EB2-3E23-4F78-A96D-B1F6F1893363}" srcOrd="0" destOrd="0" presId="urn:microsoft.com/office/officeart/2005/8/layout/orgChart1"/>
    <dgm:cxn modelId="{5EFB6B09-A808-4B86-9B74-30F8CCE8CE03}" type="presParOf" srcId="{BC8F5EB2-3E23-4F78-A96D-B1F6F1893363}" destId="{92462ADB-60E0-477D-8582-18142455FFDA}" srcOrd="0" destOrd="0" presId="urn:microsoft.com/office/officeart/2005/8/layout/orgChart1"/>
    <dgm:cxn modelId="{800B9BB7-9F67-4255-95C6-45197488F3B3}" type="presParOf" srcId="{BC8F5EB2-3E23-4F78-A96D-B1F6F1893363}" destId="{BA59B6F3-D118-4824-91B8-FAFB4F33755D}" srcOrd="1" destOrd="0" presId="urn:microsoft.com/office/officeart/2005/8/layout/orgChart1"/>
    <dgm:cxn modelId="{0468DAB0-3226-44F6-B6CC-6CDA85B1E0FF}" type="presParOf" srcId="{35A950B9-5C5D-4D89-8C75-6ABE165485F5}" destId="{58DE37D2-DA7D-464B-B9E4-6FEF3FD233A8}" srcOrd="1" destOrd="0" presId="urn:microsoft.com/office/officeart/2005/8/layout/orgChart1"/>
    <dgm:cxn modelId="{0C44968A-8E17-46EA-A17F-672726DF7FEF}" type="presParOf" srcId="{35A950B9-5C5D-4D89-8C75-6ABE165485F5}" destId="{3247AA02-3A3D-4765-883F-31DA28CF55CC}" srcOrd="2" destOrd="0" presId="urn:microsoft.com/office/officeart/2005/8/layout/orgChart1"/>
    <dgm:cxn modelId="{F3531327-46DF-4E72-93C9-8C59944F0406}" type="presParOf" srcId="{3247AA02-3A3D-4765-883F-31DA28CF55CC}" destId="{85D6AD5B-D1CF-4404-8EAC-5248A4CBD818}" srcOrd="0" destOrd="0" presId="urn:microsoft.com/office/officeart/2005/8/layout/orgChart1"/>
    <dgm:cxn modelId="{EF63A6A1-56F4-4BFC-8B07-EF13CDCC5FD8}" type="presParOf" srcId="{3247AA02-3A3D-4765-883F-31DA28CF55CC}" destId="{5C965231-3571-4870-B2F0-7C81BA752D03}" srcOrd="1" destOrd="0" presId="urn:microsoft.com/office/officeart/2005/8/layout/orgChart1"/>
    <dgm:cxn modelId="{CFAD8F2D-8575-4241-AD45-BDF7A4888C31}" type="presParOf" srcId="{5C965231-3571-4870-B2F0-7C81BA752D03}" destId="{6C9E91FF-409E-4EEE-A7D5-48C0BADE8D17}" srcOrd="0" destOrd="0" presId="urn:microsoft.com/office/officeart/2005/8/layout/orgChart1"/>
    <dgm:cxn modelId="{222D62A5-C45E-4647-990D-01798A7E3921}" type="presParOf" srcId="{6C9E91FF-409E-4EEE-A7D5-48C0BADE8D17}" destId="{F0DFA1C2-C6AA-4838-BC27-1359807AC687}" srcOrd="0" destOrd="0" presId="urn:microsoft.com/office/officeart/2005/8/layout/orgChart1"/>
    <dgm:cxn modelId="{366493A4-5E7A-433D-8347-33F398D91706}" type="presParOf" srcId="{6C9E91FF-409E-4EEE-A7D5-48C0BADE8D17}" destId="{202D73D0-7116-400A-9C74-BD8FFDBF3E50}" srcOrd="1" destOrd="0" presId="urn:microsoft.com/office/officeart/2005/8/layout/orgChart1"/>
    <dgm:cxn modelId="{5171A79E-84EF-4C24-B0DC-C7921CFE8D1F}" type="presParOf" srcId="{5C965231-3571-4870-B2F0-7C81BA752D03}" destId="{AF1AB046-F47D-4C5B-9BDB-1F489F931921}" srcOrd="1" destOrd="0" presId="urn:microsoft.com/office/officeart/2005/8/layout/orgChart1"/>
    <dgm:cxn modelId="{400C0583-2B6A-4EBF-9EDB-A0305EE22A37}" type="presParOf" srcId="{5C965231-3571-4870-B2F0-7C81BA752D03}" destId="{183807AA-E9AE-4CC5-BCC8-10A9EF0A90AB}" srcOrd="2" destOrd="0" presId="urn:microsoft.com/office/officeart/2005/8/layout/orgChart1"/>
    <dgm:cxn modelId="{57D05BAE-5389-4BFB-AE72-AB65DAB62492}" type="presParOf" srcId="{3247AA02-3A3D-4765-883F-31DA28CF55CC}" destId="{89156EFC-9258-4AD0-938B-8BBF2BA9FC8D}" srcOrd="2" destOrd="0" presId="urn:microsoft.com/office/officeart/2005/8/layout/orgChart1"/>
    <dgm:cxn modelId="{CE7AC105-9A0A-48D0-A577-D1BDA3A56319}" type="presParOf" srcId="{3247AA02-3A3D-4765-883F-31DA28CF55CC}" destId="{3AB0CF53-270A-4841-85FB-6727004766C3}" srcOrd="3" destOrd="0" presId="urn:microsoft.com/office/officeart/2005/8/layout/orgChart1"/>
    <dgm:cxn modelId="{FE3A3D62-0AC6-41A6-AF1C-8852ADEF4D36}" type="presParOf" srcId="{3AB0CF53-270A-4841-85FB-6727004766C3}" destId="{502B5565-FAE9-45A4-AC36-2D99A6AACEC5}" srcOrd="0" destOrd="0" presId="urn:microsoft.com/office/officeart/2005/8/layout/orgChart1"/>
    <dgm:cxn modelId="{96FF180B-9B76-47AE-927E-630A7E7F58CC}" type="presParOf" srcId="{502B5565-FAE9-45A4-AC36-2D99A6AACEC5}" destId="{51E04B9B-7AA3-4A29-88AA-830C0D3D18DD}" srcOrd="0" destOrd="0" presId="urn:microsoft.com/office/officeart/2005/8/layout/orgChart1"/>
    <dgm:cxn modelId="{E514C79E-93BC-483C-A2D9-4F2ECEE2C90E}" type="presParOf" srcId="{502B5565-FAE9-45A4-AC36-2D99A6AACEC5}" destId="{68F52BDE-259F-41EE-9FEA-F149AD523FA0}" srcOrd="1" destOrd="0" presId="urn:microsoft.com/office/officeart/2005/8/layout/orgChart1"/>
    <dgm:cxn modelId="{7F96B12F-B54E-44CC-9F3E-A1AA6EA66C74}" type="presParOf" srcId="{3AB0CF53-270A-4841-85FB-6727004766C3}" destId="{D0ECF569-C639-44D3-8127-6210F959C2B4}" srcOrd="1" destOrd="0" presId="urn:microsoft.com/office/officeart/2005/8/layout/orgChart1"/>
    <dgm:cxn modelId="{C93A70B3-5084-4985-8222-74C3B302E43D}" type="presParOf" srcId="{3AB0CF53-270A-4841-85FB-6727004766C3}" destId="{FAC6EAF6-C759-45D9-8D61-B735AB856D2B}" srcOrd="2" destOrd="0" presId="urn:microsoft.com/office/officeart/2005/8/layout/orgChart1"/>
  </dgm:cxnLst>
  <dgm:bg/>
  <dgm:whole/>
</dgm:dataModel>
</file>

<file path=ppt/diagrams/data9.xml><?xml version="1.0" encoding="utf-8"?>
<dgm:dataModel xmlns:dgm="http://schemas.openxmlformats.org/drawingml/2006/diagram" xmlns:a="http://schemas.openxmlformats.org/drawingml/2006/main">
  <dgm:ptLst>
    <dgm:pt modelId="{3D362C43-895E-4983-809E-D8C5188D7049}" type="doc">
      <dgm:prSet loTypeId="urn:microsoft.com/office/officeart/2005/8/layout/orgChart1" loCatId="hierarchy" qsTypeId="urn:microsoft.com/office/officeart/2005/8/quickstyle/3d2" qsCatId="3D" csTypeId="urn:microsoft.com/office/officeart/2005/8/colors/accent2_3" csCatId="accent2" phldr="1"/>
      <dgm:spPr/>
      <dgm:t>
        <a:bodyPr/>
        <a:lstStyle/>
        <a:p>
          <a:pPr rtl="1"/>
          <a:endParaRPr lang="fa-IR"/>
        </a:p>
      </dgm:t>
    </dgm:pt>
    <dgm:pt modelId="{AACF5C5E-A3E1-47D5-A604-69AE214EBD11}">
      <dgm:prSet phldrT="[Text]"/>
      <dgm:spPr/>
      <dgm:t>
        <a:bodyPr/>
        <a:lstStyle/>
        <a:p>
          <a:pPr rtl="1"/>
          <a:r>
            <a:rPr lang="fa-IR" dirty="0" smtClean="0"/>
            <a:t>واکسن</a:t>
          </a:r>
          <a:endParaRPr lang="fa-IR" dirty="0"/>
        </a:p>
      </dgm:t>
    </dgm:pt>
    <dgm:pt modelId="{9F20CC0D-B67B-494D-A9E5-88CBFD34B719}" type="parTrans" cxnId="{9892F106-8893-4D70-82D2-9DE6C1F7F5DE}">
      <dgm:prSet/>
      <dgm:spPr/>
      <dgm:t>
        <a:bodyPr/>
        <a:lstStyle/>
        <a:p>
          <a:pPr rtl="1"/>
          <a:endParaRPr lang="fa-IR"/>
        </a:p>
      </dgm:t>
    </dgm:pt>
    <dgm:pt modelId="{1E9563DF-E236-439D-B339-3EAA278DDBD3}" type="sibTrans" cxnId="{9892F106-8893-4D70-82D2-9DE6C1F7F5DE}">
      <dgm:prSet/>
      <dgm:spPr/>
      <dgm:t>
        <a:bodyPr/>
        <a:lstStyle/>
        <a:p>
          <a:pPr rtl="1"/>
          <a:endParaRPr lang="fa-IR"/>
        </a:p>
      </dgm:t>
    </dgm:pt>
    <dgm:pt modelId="{15A99163-C3A6-4253-BE55-55E770BD95F4}">
      <dgm:prSet phldrT="[Text]"/>
      <dgm:spPr/>
      <dgm:t>
        <a:bodyPr/>
        <a:lstStyle/>
        <a:p>
          <a:pPr rtl="1"/>
          <a:r>
            <a:rPr lang="fa-IR" dirty="0" smtClean="0"/>
            <a:t>سم خنثی شده میکروب</a:t>
          </a:r>
          <a:endParaRPr lang="fa-IR" dirty="0"/>
        </a:p>
      </dgm:t>
    </dgm:pt>
    <dgm:pt modelId="{DDF73C14-3859-433B-B30D-6EB7475B68AF}" type="parTrans" cxnId="{F2C35704-2490-4D17-98EF-461500767E82}">
      <dgm:prSet/>
      <dgm:spPr/>
      <dgm:t>
        <a:bodyPr/>
        <a:lstStyle/>
        <a:p>
          <a:pPr rtl="1"/>
          <a:endParaRPr lang="fa-IR"/>
        </a:p>
      </dgm:t>
    </dgm:pt>
    <dgm:pt modelId="{F53B9CC1-B49B-4516-9824-58D6C124919A}" type="sibTrans" cxnId="{F2C35704-2490-4D17-98EF-461500767E82}">
      <dgm:prSet/>
      <dgm:spPr/>
      <dgm:t>
        <a:bodyPr/>
        <a:lstStyle/>
        <a:p>
          <a:pPr rtl="1"/>
          <a:endParaRPr lang="fa-IR"/>
        </a:p>
      </dgm:t>
    </dgm:pt>
    <dgm:pt modelId="{8D4313DA-4907-4D5D-A614-C8606D896D30}">
      <dgm:prSet phldrT="[Text]"/>
      <dgm:spPr/>
      <dgm:t>
        <a:bodyPr/>
        <a:lstStyle/>
        <a:p>
          <a:pPr rtl="1"/>
          <a:r>
            <a:rPr lang="fa-IR" dirty="0" smtClean="0"/>
            <a:t>میکروب کشته شده</a:t>
          </a:r>
          <a:endParaRPr lang="fa-IR" dirty="0"/>
        </a:p>
      </dgm:t>
    </dgm:pt>
    <dgm:pt modelId="{54EFCE24-A67B-4F95-9BB0-05784A604C62}" type="parTrans" cxnId="{2CD58658-C0F6-40C2-ADE4-82A65BC48FBA}">
      <dgm:prSet/>
      <dgm:spPr/>
      <dgm:t>
        <a:bodyPr/>
        <a:lstStyle/>
        <a:p>
          <a:pPr rtl="1"/>
          <a:endParaRPr lang="fa-IR"/>
        </a:p>
      </dgm:t>
    </dgm:pt>
    <dgm:pt modelId="{468D45C4-ED56-4B3D-A1DB-41702259CD9F}" type="sibTrans" cxnId="{2CD58658-C0F6-40C2-ADE4-82A65BC48FBA}">
      <dgm:prSet/>
      <dgm:spPr/>
      <dgm:t>
        <a:bodyPr/>
        <a:lstStyle/>
        <a:p>
          <a:pPr rtl="1"/>
          <a:endParaRPr lang="fa-IR"/>
        </a:p>
      </dgm:t>
    </dgm:pt>
    <dgm:pt modelId="{A0B884D8-36A9-4BA4-95B2-1160D35E66D0}">
      <dgm:prSet phldrT="[Text]"/>
      <dgm:spPr/>
      <dgm:t>
        <a:bodyPr/>
        <a:lstStyle/>
        <a:p>
          <a:pPr rtl="1"/>
          <a:r>
            <a:rPr lang="fa-IR" dirty="0" smtClean="0"/>
            <a:t>میکروب ضعیف شده</a:t>
          </a:r>
          <a:endParaRPr lang="fa-IR" dirty="0"/>
        </a:p>
      </dgm:t>
    </dgm:pt>
    <dgm:pt modelId="{4FDC15E0-5FCC-4570-9034-687BABCBB9DF}" type="parTrans" cxnId="{09DF7C17-BBAF-44CA-9DDD-DC3E11B9E75F}">
      <dgm:prSet/>
      <dgm:spPr/>
      <dgm:t>
        <a:bodyPr/>
        <a:lstStyle/>
        <a:p>
          <a:pPr rtl="1"/>
          <a:endParaRPr lang="fa-IR"/>
        </a:p>
      </dgm:t>
    </dgm:pt>
    <dgm:pt modelId="{005B8817-2089-40D1-A4F8-589A9D5AF6AF}" type="sibTrans" cxnId="{09DF7C17-BBAF-44CA-9DDD-DC3E11B9E75F}">
      <dgm:prSet/>
      <dgm:spPr/>
      <dgm:t>
        <a:bodyPr/>
        <a:lstStyle/>
        <a:p>
          <a:pPr rtl="1"/>
          <a:endParaRPr lang="fa-IR"/>
        </a:p>
      </dgm:t>
    </dgm:pt>
    <dgm:pt modelId="{0BDA7911-A88E-4981-9933-496D6E3C1614}">
      <dgm:prSet/>
      <dgm:spPr/>
      <dgm:t>
        <a:bodyPr/>
        <a:lstStyle/>
        <a:p>
          <a:pPr rtl="1"/>
          <a:r>
            <a:rPr lang="fa-IR" dirty="0" smtClean="0">
              <a:cs typeface="2  Mitra" pitchFamily="2" charset="-78"/>
            </a:rPr>
            <a:t>آنتی ژن میکروب </a:t>
          </a:r>
          <a:endParaRPr lang="fa-IR" dirty="0"/>
        </a:p>
      </dgm:t>
    </dgm:pt>
    <dgm:pt modelId="{53B121EC-EC38-42B8-B4CD-9694174F40B6}" type="parTrans" cxnId="{38ECBB1D-3204-4320-83EA-4BF778ACFA9A}">
      <dgm:prSet/>
      <dgm:spPr/>
      <dgm:t>
        <a:bodyPr/>
        <a:lstStyle/>
        <a:p>
          <a:pPr rtl="1"/>
          <a:endParaRPr lang="fa-IR"/>
        </a:p>
      </dgm:t>
    </dgm:pt>
    <dgm:pt modelId="{FF53691F-8861-40F6-B1D9-DDBFA15268D5}" type="sibTrans" cxnId="{38ECBB1D-3204-4320-83EA-4BF778ACFA9A}">
      <dgm:prSet/>
      <dgm:spPr/>
      <dgm:t>
        <a:bodyPr/>
        <a:lstStyle/>
        <a:p>
          <a:pPr rtl="1"/>
          <a:endParaRPr lang="fa-IR"/>
        </a:p>
      </dgm:t>
    </dgm:pt>
    <dgm:pt modelId="{7256D8FC-4D32-4ECE-BB8B-98C446CBDA35}" type="pres">
      <dgm:prSet presAssocID="{3D362C43-895E-4983-809E-D8C5188D7049}" presName="hierChild1" presStyleCnt="0">
        <dgm:presLayoutVars>
          <dgm:orgChart val="1"/>
          <dgm:chPref val="1"/>
          <dgm:dir/>
          <dgm:animOne val="branch"/>
          <dgm:animLvl val="lvl"/>
          <dgm:resizeHandles/>
        </dgm:presLayoutVars>
      </dgm:prSet>
      <dgm:spPr/>
      <dgm:t>
        <a:bodyPr/>
        <a:lstStyle/>
        <a:p>
          <a:pPr rtl="1"/>
          <a:endParaRPr lang="fa-IR"/>
        </a:p>
      </dgm:t>
    </dgm:pt>
    <dgm:pt modelId="{A8EA40B4-25F0-4BDD-B21B-48254F7C14C2}" type="pres">
      <dgm:prSet presAssocID="{AACF5C5E-A3E1-47D5-A604-69AE214EBD11}" presName="hierRoot1" presStyleCnt="0">
        <dgm:presLayoutVars>
          <dgm:hierBranch val="init"/>
        </dgm:presLayoutVars>
      </dgm:prSet>
      <dgm:spPr/>
    </dgm:pt>
    <dgm:pt modelId="{5A06C2E1-9B06-4F63-8FC6-5738C22A0800}" type="pres">
      <dgm:prSet presAssocID="{AACF5C5E-A3E1-47D5-A604-69AE214EBD11}" presName="rootComposite1" presStyleCnt="0"/>
      <dgm:spPr/>
    </dgm:pt>
    <dgm:pt modelId="{F53D4012-0D2B-4A0B-839A-1FC019DE7B22}" type="pres">
      <dgm:prSet presAssocID="{AACF5C5E-A3E1-47D5-A604-69AE214EBD11}" presName="rootText1" presStyleLbl="node0" presStyleIdx="0" presStyleCnt="1" custLinFactNeighborX="-3884" custLinFactNeighborY="1260">
        <dgm:presLayoutVars>
          <dgm:chPref val="3"/>
        </dgm:presLayoutVars>
      </dgm:prSet>
      <dgm:spPr/>
      <dgm:t>
        <a:bodyPr/>
        <a:lstStyle/>
        <a:p>
          <a:pPr rtl="1"/>
          <a:endParaRPr lang="fa-IR"/>
        </a:p>
      </dgm:t>
    </dgm:pt>
    <dgm:pt modelId="{E9C03308-1E89-4536-8488-5E23A14E7185}" type="pres">
      <dgm:prSet presAssocID="{AACF5C5E-A3E1-47D5-A604-69AE214EBD11}" presName="rootConnector1" presStyleLbl="node1" presStyleIdx="0" presStyleCnt="0"/>
      <dgm:spPr/>
      <dgm:t>
        <a:bodyPr/>
        <a:lstStyle/>
        <a:p>
          <a:pPr rtl="1"/>
          <a:endParaRPr lang="fa-IR"/>
        </a:p>
      </dgm:t>
    </dgm:pt>
    <dgm:pt modelId="{DE73AEC3-9BC1-425F-B73B-7C5FC900E4B5}" type="pres">
      <dgm:prSet presAssocID="{AACF5C5E-A3E1-47D5-A604-69AE214EBD11}" presName="hierChild2" presStyleCnt="0"/>
      <dgm:spPr/>
    </dgm:pt>
    <dgm:pt modelId="{C4199FF1-6BD2-45B1-93AC-E66E4689BEE2}" type="pres">
      <dgm:prSet presAssocID="{DDF73C14-3859-433B-B30D-6EB7475B68AF}" presName="Name37" presStyleLbl="parChTrans1D2" presStyleIdx="0" presStyleCnt="4"/>
      <dgm:spPr/>
      <dgm:t>
        <a:bodyPr/>
        <a:lstStyle/>
        <a:p>
          <a:pPr rtl="1"/>
          <a:endParaRPr lang="fa-IR"/>
        </a:p>
      </dgm:t>
    </dgm:pt>
    <dgm:pt modelId="{421B426F-0C7F-44FC-8BCA-334A7BD0439F}" type="pres">
      <dgm:prSet presAssocID="{15A99163-C3A6-4253-BE55-55E770BD95F4}" presName="hierRoot2" presStyleCnt="0">
        <dgm:presLayoutVars>
          <dgm:hierBranch val="init"/>
        </dgm:presLayoutVars>
      </dgm:prSet>
      <dgm:spPr/>
    </dgm:pt>
    <dgm:pt modelId="{AF7E02BF-57CA-4207-8796-8B58CE3DB14E}" type="pres">
      <dgm:prSet presAssocID="{15A99163-C3A6-4253-BE55-55E770BD95F4}" presName="rootComposite" presStyleCnt="0"/>
      <dgm:spPr/>
    </dgm:pt>
    <dgm:pt modelId="{244BDE64-DEE8-4275-8BE8-794BC033535B}" type="pres">
      <dgm:prSet presAssocID="{15A99163-C3A6-4253-BE55-55E770BD95F4}" presName="rootText" presStyleLbl="node2" presStyleIdx="0" presStyleCnt="4">
        <dgm:presLayoutVars>
          <dgm:chPref val="3"/>
        </dgm:presLayoutVars>
      </dgm:prSet>
      <dgm:spPr/>
      <dgm:t>
        <a:bodyPr/>
        <a:lstStyle/>
        <a:p>
          <a:pPr rtl="1"/>
          <a:endParaRPr lang="fa-IR"/>
        </a:p>
      </dgm:t>
    </dgm:pt>
    <dgm:pt modelId="{9641F273-E6F7-464A-B47D-2481E56C258F}" type="pres">
      <dgm:prSet presAssocID="{15A99163-C3A6-4253-BE55-55E770BD95F4}" presName="rootConnector" presStyleLbl="node2" presStyleIdx="0" presStyleCnt="4"/>
      <dgm:spPr/>
      <dgm:t>
        <a:bodyPr/>
        <a:lstStyle/>
        <a:p>
          <a:pPr rtl="1"/>
          <a:endParaRPr lang="fa-IR"/>
        </a:p>
      </dgm:t>
    </dgm:pt>
    <dgm:pt modelId="{BDBE1D39-3715-426E-93E5-DAC533C534EA}" type="pres">
      <dgm:prSet presAssocID="{15A99163-C3A6-4253-BE55-55E770BD95F4}" presName="hierChild4" presStyleCnt="0"/>
      <dgm:spPr/>
    </dgm:pt>
    <dgm:pt modelId="{30C2DCB4-C052-4409-9BFF-910ABCBE9CCC}" type="pres">
      <dgm:prSet presAssocID="{15A99163-C3A6-4253-BE55-55E770BD95F4}" presName="hierChild5" presStyleCnt="0"/>
      <dgm:spPr/>
    </dgm:pt>
    <dgm:pt modelId="{2241EAD0-BAC4-447A-A8B7-3D603AFC2041}" type="pres">
      <dgm:prSet presAssocID="{54EFCE24-A67B-4F95-9BB0-05784A604C62}" presName="Name37" presStyleLbl="parChTrans1D2" presStyleIdx="1" presStyleCnt="4"/>
      <dgm:spPr/>
      <dgm:t>
        <a:bodyPr/>
        <a:lstStyle/>
        <a:p>
          <a:pPr rtl="1"/>
          <a:endParaRPr lang="fa-IR"/>
        </a:p>
      </dgm:t>
    </dgm:pt>
    <dgm:pt modelId="{C6C90607-D4ED-4F96-9FC5-40E5E8B24A12}" type="pres">
      <dgm:prSet presAssocID="{8D4313DA-4907-4D5D-A614-C8606D896D30}" presName="hierRoot2" presStyleCnt="0">
        <dgm:presLayoutVars>
          <dgm:hierBranch val="init"/>
        </dgm:presLayoutVars>
      </dgm:prSet>
      <dgm:spPr/>
    </dgm:pt>
    <dgm:pt modelId="{A6410843-5B87-4466-8DCC-AD762631F629}" type="pres">
      <dgm:prSet presAssocID="{8D4313DA-4907-4D5D-A614-C8606D896D30}" presName="rootComposite" presStyleCnt="0"/>
      <dgm:spPr/>
    </dgm:pt>
    <dgm:pt modelId="{841D5E23-D66E-42E3-B182-5C441220D533}" type="pres">
      <dgm:prSet presAssocID="{8D4313DA-4907-4D5D-A614-C8606D896D30}" presName="rootText" presStyleLbl="node2" presStyleIdx="1" presStyleCnt="4" custLinFactX="28813" custLinFactNeighborX="100000" custLinFactNeighborY="78">
        <dgm:presLayoutVars>
          <dgm:chPref val="3"/>
        </dgm:presLayoutVars>
      </dgm:prSet>
      <dgm:spPr/>
      <dgm:t>
        <a:bodyPr/>
        <a:lstStyle/>
        <a:p>
          <a:pPr rtl="1"/>
          <a:endParaRPr lang="fa-IR"/>
        </a:p>
      </dgm:t>
    </dgm:pt>
    <dgm:pt modelId="{A825A266-B900-4CBD-B625-5A7F3657D13A}" type="pres">
      <dgm:prSet presAssocID="{8D4313DA-4907-4D5D-A614-C8606D896D30}" presName="rootConnector" presStyleLbl="node2" presStyleIdx="1" presStyleCnt="4"/>
      <dgm:spPr/>
      <dgm:t>
        <a:bodyPr/>
        <a:lstStyle/>
        <a:p>
          <a:pPr rtl="1"/>
          <a:endParaRPr lang="fa-IR"/>
        </a:p>
      </dgm:t>
    </dgm:pt>
    <dgm:pt modelId="{13231B65-829B-4002-9A31-FAB4F5D193DD}" type="pres">
      <dgm:prSet presAssocID="{8D4313DA-4907-4D5D-A614-C8606D896D30}" presName="hierChild4" presStyleCnt="0"/>
      <dgm:spPr/>
    </dgm:pt>
    <dgm:pt modelId="{7E1EEC4A-A1E6-41B2-9BFC-BDD21CDE622B}" type="pres">
      <dgm:prSet presAssocID="{8D4313DA-4907-4D5D-A614-C8606D896D30}" presName="hierChild5" presStyleCnt="0"/>
      <dgm:spPr/>
    </dgm:pt>
    <dgm:pt modelId="{9AFC0BA7-9A61-4EE5-BFA1-03C2C45CF300}" type="pres">
      <dgm:prSet presAssocID="{4FDC15E0-5FCC-4570-9034-687BABCBB9DF}" presName="Name37" presStyleLbl="parChTrans1D2" presStyleIdx="2" presStyleCnt="4"/>
      <dgm:spPr/>
      <dgm:t>
        <a:bodyPr/>
        <a:lstStyle/>
        <a:p>
          <a:pPr rtl="1"/>
          <a:endParaRPr lang="fa-IR"/>
        </a:p>
      </dgm:t>
    </dgm:pt>
    <dgm:pt modelId="{9302D377-0B88-4CC2-AFBB-CC8927D8AF2D}" type="pres">
      <dgm:prSet presAssocID="{A0B884D8-36A9-4BA4-95B2-1160D35E66D0}" presName="hierRoot2" presStyleCnt="0">
        <dgm:presLayoutVars>
          <dgm:hierBranch val="init"/>
        </dgm:presLayoutVars>
      </dgm:prSet>
      <dgm:spPr/>
    </dgm:pt>
    <dgm:pt modelId="{991E6BB3-B176-487F-B3F5-4DC1C7D40C7F}" type="pres">
      <dgm:prSet presAssocID="{A0B884D8-36A9-4BA4-95B2-1160D35E66D0}" presName="rootComposite" presStyleCnt="0"/>
      <dgm:spPr/>
    </dgm:pt>
    <dgm:pt modelId="{A9D4FA58-2239-4FA4-8AEF-1D5E1BEB6D64}" type="pres">
      <dgm:prSet presAssocID="{A0B884D8-36A9-4BA4-95B2-1160D35E66D0}" presName="rootText" presStyleLbl="node2" presStyleIdx="2" presStyleCnt="4" custLinFactX="36014" custLinFactNeighborX="100000" custLinFactNeighborY="78">
        <dgm:presLayoutVars>
          <dgm:chPref val="3"/>
        </dgm:presLayoutVars>
      </dgm:prSet>
      <dgm:spPr/>
      <dgm:t>
        <a:bodyPr/>
        <a:lstStyle/>
        <a:p>
          <a:pPr rtl="1"/>
          <a:endParaRPr lang="fa-IR"/>
        </a:p>
      </dgm:t>
    </dgm:pt>
    <dgm:pt modelId="{E66F2ECE-BE2E-4425-8501-0931592717B8}" type="pres">
      <dgm:prSet presAssocID="{A0B884D8-36A9-4BA4-95B2-1160D35E66D0}" presName="rootConnector" presStyleLbl="node2" presStyleIdx="2" presStyleCnt="4"/>
      <dgm:spPr/>
      <dgm:t>
        <a:bodyPr/>
        <a:lstStyle/>
        <a:p>
          <a:pPr rtl="1"/>
          <a:endParaRPr lang="fa-IR"/>
        </a:p>
      </dgm:t>
    </dgm:pt>
    <dgm:pt modelId="{60A666E5-638E-4D58-A8F9-1AC2B331E07D}" type="pres">
      <dgm:prSet presAssocID="{A0B884D8-36A9-4BA4-95B2-1160D35E66D0}" presName="hierChild4" presStyleCnt="0"/>
      <dgm:spPr/>
    </dgm:pt>
    <dgm:pt modelId="{2A0E8834-1A3C-41B5-A530-77AC8A20C45D}" type="pres">
      <dgm:prSet presAssocID="{A0B884D8-36A9-4BA4-95B2-1160D35E66D0}" presName="hierChild5" presStyleCnt="0"/>
      <dgm:spPr/>
    </dgm:pt>
    <dgm:pt modelId="{DE5EF338-FD9F-4BC7-B154-649F1F1623F4}" type="pres">
      <dgm:prSet presAssocID="{53B121EC-EC38-42B8-B4CD-9694174F40B6}" presName="Name37" presStyleLbl="parChTrans1D2" presStyleIdx="3" presStyleCnt="4"/>
      <dgm:spPr/>
      <dgm:t>
        <a:bodyPr/>
        <a:lstStyle/>
        <a:p>
          <a:pPr rtl="1"/>
          <a:endParaRPr lang="fa-IR"/>
        </a:p>
      </dgm:t>
    </dgm:pt>
    <dgm:pt modelId="{B45F418F-9231-49AD-9DCD-E59637AAC6B2}" type="pres">
      <dgm:prSet presAssocID="{0BDA7911-A88E-4981-9933-496D6E3C1614}" presName="hierRoot2" presStyleCnt="0">
        <dgm:presLayoutVars>
          <dgm:hierBranch val="init"/>
        </dgm:presLayoutVars>
      </dgm:prSet>
      <dgm:spPr/>
    </dgm:pt>
    <dgm:pt modelId="{10F39BDA-F87C-4863-A2DF-E9E19B3D8434}" type="pres">
      <dgm:prSet presAssocID="{0BDA7911-A88E-4981-9933-496D6E3C1614}" presName="rootComposite" presStyleCnt="0"/>
      <dgm:spPr/>
    </dgm:pt>
    <dgm:pt modelId="{5E2386AC-A956-4FF1-8E1E-8BC31CB46531}" type="pres">
      <dgm:prSet presAssocID="{0BDA7911-A88E-4981-9933-496D6E3C1614}" presName="rootText" presStyleLbl="node2" presStyleIdx="3" presStyleCnt="4" custLinFactX="-100000" custLinFactNeighborX="-127652" custLinFactNeighborY="78">
        <dgm:presLayoutVars>
          <dgm:chPref val="3"/>
        </dgm:presLayoutVars>
      </dgm:prSet>
      <dgm:spPr/>
      <dgm:t>
        <a:bodyPr/>
        <a:lstStyle/>
        <a:p>
          <a:pPr rtl="1"/>
          <a:endParaRPr lang="fa-IR"/>
        </a:p>
      </dgm:t>
    </dgm:pt>
    <dgm:pt modelId="{D9AA1205-F6B3-4415-9F7D-E8079F5C9BE1}" type="pres">
      <dgm:prSet presAssocID="{0BDA7911-A88E-4981-9933-496D6E3C1614}" presName="rootConnector" presStyleLbl="node2" presStyleIdx="3" presStyleCnt="4"/>
      <dgm:spPr/>
      <dgm:t>
        <a:bodyPr/>
        <a:lstStyle/>
        <a:p>
          <a:pPr rtl="1"/>
          <a:endParaRPr lang="fa-IR"/>
        </a:p>
      </dgm:t>
    </dgm:pt>
    <dgm:pt modelId="{67D03040-D8DB-418B-8775-D1402640CCA4}" type="pres">
      <dgm:prSet presAssocID="{0BDA7911-A88E-4981-9933-496D6E3C1614}" presName="hierChild4" presStyleCnt="0"/>
      <dgm:spPr/>
    </dgm:pt>
    <dgm:pt modelId="{276AFB02-C8A6-47BD-82C8-B5C1A4DAAFA9}" type="pres">
      <dgm:prSet presAssocID="{0BDA7911-A88E-4981-9933-496D6E3C1614}" presName="hierChild5" presStyleCnt="0"/>
      <dgm:spPr/>
    </dgm:pt>
    <dgm:pt modelId="{C2DD71F7-C05D-43D9-B47F-9FC8454AE638}" type="pres">
      <dgm:prSet presAssocID="{AACF5C5E-A3E1-47D5-A604-69AE214EBD11}" presName="hierChild3" presStyleCnt="0"/>
      <dgm:spPr/>
    </dgm:pt>
  </dgm:ptLst>
  <dgm:cxnLst>
    <dgm:cxn modelId="{B28A1566-1FAB-42DC-AB9D-22EB18D3859C}" type="presOf" srcId="{0BDA7911-A88E-4981-9933-496D6E3C1614}" destId="{D9AA1205-F6B3-4415-9F7D-E8079F5C9BE1}" srcOrd="1" destOrd="0" presId="urn:microsoft.com/office/officeart/2005/8/layout/orgChart1"/>
    <dgm:cxn modelId="{72EBDF23-8A68-44DC-90EB-7464839FA5C9}" type="presOf" srcId="{AACF5C5E-A3E1-47D5-A604-69AE214EBD11}" destId="{F53D4012-0D2B-4A0B-839A-1FC019DE7B22}" srcOrd="0" destOrd="0" presId="urn:microsoft.com/office/officeart/2005/8/layout/orgChart1"/>
    <dgm:cxn modelId="{DE9D84BD-4D2E-4AC7-81A2-D412D5BE6B79}" type="presOf" srcId="{15A99163-C3A6-4253-BE55-55E770BD95F4}" destId="{244BDE64-DEE8-4275-8BE8-794BC033535B}" srcOrd="0" destOrd="0" presId="urn:microsoft.com/office/officeart/2005/8/layout/orgChart1"/>
    <dgm:cxn modelId="{2CD58658-C0F6-40C2-ADE4-82A65BC48FBA}" srcId="{AACF5C5E-A3E1-47D5-A604-69AE214EBD11}" destId="{8D4313DA-4907-4D5D-A614-C8606D896D30}" srcOrd="1" destOrd="0" parTransId="{54EFCE24-A67B-4F95-9BB0-05784A604C62}" sibTransId="{468D45C4-ED56-4B3D-A1DB-41702259CD9F}"/>
    <dgm:cxn modelId="{38ECBB1D-3204-4320-83EA-4BF778ACFA9A}" srcId="{AACF5C5E-A3E1-47D5-A604-69AE214EBD11}" destId="{0BDA7911-A88E-4981-9933-496D6E3C1614}" srcOrd="3" destOrd="0" parTransId="{53B121EC-EC38-42B8-B4CD-9694174F40B6}" sibTransId="{FF53691F-8861-40F6-B1D9-DDBFA15268D5}"/>
    <dgm:cxn modelId="{F2C35704-2490-4D17-98EF-461500767E82}" srcId="{AACF5C5E-A3E1-47D5-A604-69AE214EBD11}" destId="{15A99163-C3A6-4253-BE55-55E770BD95F4}" srcOrd="0" destOrd="0" parTransId="{DDF73C14-3859-433B-B30D-6EB7475B68AF}" sibTransId="{F53B9CC1-B49B-4516-9824-58D6C124919A}"/>
    <dgm:cxn modelId="{A05FD39C-2F3B-4289-87DC-FAC196DA1502}" type="presOf" srcId="{DDF73C14-3859-433B-B30D-6EB7475B68AF}" destId="{C4199FF1-6BD2-45B1-93AC-E66E4689BEE2}" srcOrd="0" destOrd="0" presId="urn:microsoft.com/office/officeart/2005/8/layout/orgChart1"/>
    <dgm:cxn modelId="{B60D62AD-5804-4839-B7A1-F5054ADFA269}" type="presOf" srcId="{53B121EC-EC38-42B8-B4CD-9694174F40B6}" destId="{DE5EF338-FD9F-4BC7-B154-649F1F1623F4}" srcOrd="0" destOrd="0" presId="urn:microsoft.com/office/officeart/2005/8/layout/orgChart1"/>
    <dgm:cxn modelId="{B8EC072C-D564-4B3F-8326-DDAAA33734BB}" type="presOf" srcId="{4FDC15E0-5FCC-4570-9034-687BABCBB9DF}" destId="{9AFC0BA7-9A61-4EE5-BFA1-03C2C45CF300}" srcOrd="0" destOrd="0" presId="urn:microsoft.com/office/officeart/2005/8/layout/orgChart1"/>
    <dgm:cxn modelId="{B447B17F-9450-4D8E-973B-8676A7D8A551}" type="presOf" srcId="{8D4313DA-4907-4D5D-A614-C8606D896D30}" destId="{841D5E23-D66E-42E3-B182-5C441220D533}" srcOrd="0" destOrd="0" presId="urn:microsoft.com/office/officeart/2005/8/layout/orgChart1"/>
    <dgm:cxn modelId="{12007BE9-E53E-40C9-BC73-783E5066A749}" type="presOf" srcId="{AACF5C5E-A3E1-47D5-A604-69AE214EBD11}" destId="{E9C03308-1E89-4536-8488-5E23A14E7185}" srcOrd="1" destOrd="0" presId="urn:microsoft.com/office/officeart/2005/8/layout/orgChart1"/>
    <dgm:cxn modelId="{6AEFA9AA-A17F-4AE9-998E-020142175372}" type="presOf" srcId="{15A99163-C3A6-4253-BE55-55E770BD95F4}" destId="{9641F273-E6F7-464A-B47D-2481E56C258F}" srcOrd="1" destOrd="0" presId="urn:microsoft.com/office/officeart/2005/8/layout/orgChart1"/>
    <dgm:cxn modelId="{0C2A360F-9187-4D84-BD65-863EB450C38E}" type="presOf" srcId="{A0B884D8-36A9-4BA4-95B2-1160D35E66D0}" destId="{E66F2ECE-BE2E-4425-8501-0931592717B8}" srcOrd="1" destOrd="0" presId="urn:microsoft.com/office/officeart/2005/8/layout/orgChart1"/>
    <dgm:cxn modelId="{FE9C10A0-7D19-4D8D-B3D9-42734598AB4A}" type="presOf" srcId="{3D362C43-895E-4983-809E-D8C5188D7049}" destId="{7256D8FC-4D32-4ECE-BB8B-98C446CBDA35}" srcOrd="0" destOrd="0" presId="urn:microsoft.com/office/officeart/2005/8/layout/orgChart1"/>
    <dgm:cxn modelId="{8EA7F3D8-61E8-420C-B2D6-F099993ACF7C}" type="presOf" srcId="{8D4313DA-4907-4D5D-A614-C8606D896D30}" destId="{A825A266-B900-4CBD-B625-5A7F3657D13A}" srcOrd="1" destOrd="0" presId="urn:microsoft.com/office/officeart/2005/8/layout/orgChart1"/>
    <dgm:cxn modelId="{FBAE08FC-BC2E-4BCD-B4F1-3CAB4D7D6B4A}" type="presOf" srcId="{0BDA7911-A88E-4981-9933-496D6E3C1614}" destId="{5E2386AC-A956-4FF1-8E1E-8BC31CB46531}" srcOrd="0" destOrd="0" presId="urn:microsoft.com/office/officeart/2005/8/layout/orgChart1"/>
    <dgm:cxn modelId="{09DF7C17-BBAF-44CA-9DDD-DC3E11B9E75F}" srcId="{AACF5C5E-A3E1-47D5-A604-69AE214EBD11}" destId="{A0B884D8-36A9-4BA4-95B2-1160D35E66D0}" srcOrd="2" destOrd="0" parTransId="{4FDC15E0-5FCC-4570-9034-687BABCBB9DF}" sibTransId="{005B8817-2089-40D1-A4F8-589A9D5AF6AF}"/>
    <dgm:cxn modelId="{9892F106-8893-4D70-82D2-9DE6C1F7F5DE}" srcId="{3D362C43-895E-4983-809E-D8C5188D7049}" destId="{AACF5C5E-A3E1-47D5-A604-69AE214EBD11}" srcOrd="0" destOrd="0" parTransId="{9F20CC0D-B67B-494D-A9E5-88CBFD34B719}" sibTransId="{1E9563DF-E236-439D-B339-3EAA278DDBD3}"/>
    <dgm:cxn modelId="{733DC1DB-4262-47C9-A9DA-6739758FE0C1}" type="presOf" srcId="{A0B884D8-36A9-4BA4-95B2-1160D35E66D0}" destId="{A9D4FA58-2239-4FA4-8AEF-1D5E1BEB6D64}" srcOrd="0" destOrd="0" presId="urn:microsoft.com/office/officeart/2005/8/layout/orgChart1"/>
    <dgm:cxn modelId="{66879A74-71DC-4192-971E-FA33E00C33F9}" type="presOf" srcId="{54EFCE24-A67B-4F95-9BB0-05784A604C62}" destId="{2241EAD0-BAC4-447A-A8B7-3D603AFC2041}" srcOrd="0" destOrd="0" presId="urn:microsoft.com/office/officeart/2005/8/layout/orgChart1"/>
    <dgm:cxn modelId="{A0967C50-D834-47CC-8FA7-036A2E3A7214}" type="presParOf" srcId="{7256D8FC-4D32-4ECE-BB8B-98C446CBDA35}" destId="{A8EA40B4-25F0-4BDD-B21B-48254F7C14C2}" srcOrd="0" destOrd="0" presId="urn:microsoft.com/office/officeart/2005/8/layout/orgChart1"/>
    <dgm:cxn modelId="{230B2D77-4392-485A-868F-EF82748867EB}" type="presParOf" srcId="{A8EA40B4-25F0-4BDD-B21B-48254F7C14C2}" destId="{5A06C2E1-9B06-4F63-8FC6-5738C22A0800}" srcOrd="0" destOrd="0" presId="urn:microsoft.com/office/officeart/2005/8/layout/orgChart1"/>
    <dgm:cxn modelId="{15FDFF8E-DDAD-47B7-9356-C7BCCC8DE6FC}" type="presParOf" srcId="{5A06C2E1-9B06-4F63-8FC6-5738C22A0800}" destId="{F53D4012-0D2B-4A0B-839A-1FC019DE7B22}" srcOrd="0" destOrd="0" presId="urn:microsoft.com/office/officeart/2005/8/layout/orgChart1"/>
    <dgm:cxn modelId="{FF42C1E2-D206-4085-ABDA-89266FDAEECD}" type="presParOf" srcId="{5A06C2E1-9B06-4F63-8FC6-5738C22A0800}" destId="{E9C03308-1E89-4536-8488-5E23A14E7185}" srcOrd="1" destOrd="0" presId="urn:microsoft.com/office/officeart/2005/8/layout/orgChart1"/>
    <dgm:cxn modelId="{08F38803-3818-4F69-AD9A-01306BB22FD6}" type="presParOf" srcId="{A8EA40B4-25F0-4BDD-B21B-48254F7C14C2}" destId="{DE73AEC3-9BC1-425F-B73B-7C5FC900E4B5}" srcOrd="1" destOrd="0" presId="urn:microsoft.com/office/officeart/2005/8/layout/orgChart1"/>
    <dgm:cxn modelId="{782606EF-E793-4510-AFEC-EF44851886FE}" type="presParOf" srcId="{DE73AEC3-9BC1-425F-B73B-7C5FC900E4B5}" destId="{C4199FF1-6BD2-45B1-93AC-E66E4689BEE2}" srcOrd="0" destOrd="0" presId="urn:microsoft.com/office/officeart/2005/8/layout/orgChart1"/>
    <dgm:cxn modelId="{CC0ABE08-CE72-45BB-A052-11BDA978EE71}" type="presParOf" srcId="{DE73AEC3-9BC1-425F-B73B-7C5FC900E4B5}" destId="{421B426F-0C7F-44FC-8BCA-334A7BD0439F}" srcOrd="1" destOrd="0" presId="urn:microsoft.com/office/officeart/2005/8/layout/orgChart1"/>
    <dgm:cxn modelId="{5096B688-B265-4A61-A9CC-BB72D5570636}" type="presParOf" srcId="{421B426F-0C7F-44FC-8BCA-334A7BD0439F}" destId="{AF7E02BF-57CA-4207-8796-8B58CE3DB14E}" srcOrd="0" destOrd="0" presId="urn:microsoft.com/office/officeart/2005/8/layout/orgChart1"/>
    <dgm:cxn modelId="{AD47D42A-5DDB-4E08-8E58-CBE9FB4C5216}" type="presParOf" srcId="{AF7E02BF-57CA-4207-8796-8B58CE3DB14E}" destId="{244BDE64-DEE8-4275-8BE8-794BC033535B}" srcOrd="0" destOrd="0" presId="urn:microsoft.com/office/officeart/2005/8/layout/orgChart1"/>
    <dgm:cxn modelId="{A98E0563-56AD-45FC-B99F-79EBB5D25732}" type="presParOf" srcId="{AF7E02BF-57CA-4207-8796-8B58CE3DB14E}" destId="{9641F273-E6F7-464A-B47D-2481E56C258F}" srcOrd="1" destOrd="0" presId="urn:microsoft.com/office/officeart/2005/8/layout/orgChart1"/>
    <dgm:cxn modelId="{AF311BD2-0C08-4273-B2A4-900B8B58FA2B}" type="presParOf" srcId="{421B426F-0C7F-44FC-8BCA-334A7BD0439F}" destId="{BDBE1D39-3715-426E-93E5-DAC533C534EA}" srcOrd="1" destOrd="0" presId="urn:microsoft.com/office/officeart/2005/8/layout/orgChart1"/>
    <dgm:cxn modelId="{7F813F47-3789-4AC6-83C8-7CFE645ED83E}" type="presParOf" srcId="{421B426F-0C7F-44FC-8BCA-334A7BD0439F}" destId="{30C2DCB4-C052-4409-9BFF-910ABCBE9CCC}" srcOrd="2" destOrd="0" presId="urn:microsoft.com/office/officeart/2005/8/layout/orgChart1"/>
    <dgm:cxn modelId="{37A349E5-3D6C-4A38-B257-C20A28DCFA26}" type="presParOf" srcId="{DE73AEC3-9BC1-425F-B73B-7C5FC900E4B5}" destId="{2241EAD0-BAC4-447A-A8B7-3D603AFC2041}" srcOrd="2" destOrd="0" presId="urn:microsoft.com/office/officeart/2005/8/layout/orgChart1"/>
    <dgm:cxn modelId="{8BA29C02-E587-4064-A008-6BA3E90A8B6D}" type="presParOf" srcId="{DE73AEC3-9BC1-425F-B73B-7C5FC900E4B5}" destId="{C6C90607-D4ED-4F96-9FC5-40E5E8B24A12}" srcOrd="3" destOrd="0" presId="urn:microsoft.com/office/officeart/2005/8/layout/orgChart1"/>
    <dgm:cxn modelId="{AC11D97B-C25A-4D66-B8B4-F209747A7468}" type="presParOf" srcId="{C6C90607-D4ED-4F96-9FC5-40E5E8B24A12}" destId="{A6410843-5B87-4466-8DCC-AD762631F629}" srcOrd="0" destOrd="0" presId="urn:microsoft.com/office/officeart/2005/8/layout/orgChart1"/>
    <dgm:cxn modelId="{818C2393-5E34-43F2-9E30-D72400F94AB6}" type="presParOf" srcId="{A6410843-5B87-4466-8DCC-AD762631F629}" destId="{841D5E23-D66E-42E3-B182-5C441220D533}" srcOrd="0" destOrd="0" presId="urn:microsoft.com/office/officeart/2005/8/layout/orgChart1"/>
    <dgm:cxn modelId="{6491ECBE-B77F-4F65-AE0E-F38D6F99EEB9}" type="presParOf" srcId="{A6410843-5B87-4466-8DCC-AD762631F629}" destId="{A825A266-B900-4CBD-B625-5A7F3657D13A}" srcOrd="1" destOrd="0" presId="urn:microsoft.com/office/officeart/2005/8/layout/orgChart1"/>
    <dgm:cxn modelId="{93E87C93-FBD7-447A-817E-7C7960224598}" type="presParOf" srcId="{C6C90607-D4ED-4F96-9FC5-40E5E8B24A12}" destId="{13231B65-829B-4002-9A31-FAB4F5D193DD}" srcOrd="1" destOrd="0" presId="urn:microsoft.com/office/officeart/2005/8/layout/orgChart1"/>
    <dgm:cxn modelId="{B6FF7DE1-E848-4DBC-9DD9-6712D4CA4B55}" type="presParOf" srcId="{C6C90607-D4ED-4F96-9FC5-40E5E8B24A12}" destId="{7E1EEC4A-A1E6-41B2-9BFC-BDD21CDE622B}" srcOrd="2" destOrd="0" presId="urn:microsoft.com/office/officeart/2005/8/layout/orgChart1"/>
    <dgm:cxn modelId="{51948E5A-2827-41D1-930F-85590392E939}" type="presParOf" srcId="{DE73AEC3-9BC1-425F-B73B-7C5FC900E4B5}" destId="{9AFC0BA7-9A61-4EE5-BFA1-03C2C45CF300}" srcOrd="4" destOrd="0" presId="urn:microsoft.com/office/officeart/2005/8/layout/orgChart1"/>
    <dgm:cxn modelId="{BCE5F70C-E0A9-48CE-A66D-39479931575B}" type="presParOf" srcId="{DE73AEC3-9BC1-425F-B73B-7C5FC900E4B5}" destId="{9302D377-0B88-4CC2-AFBB-CC8927D8AF2D}" srcOrd="5" destOrd="0" presId="urn:microsoft.com/office/officeart/2005/8/layout/orgChart1"/>
    <dgm:cxn modelId="{F125F65D-546E-4819-A5AF-F629FD2E1B94}" type="presParOf" srcId="{9302D377-0B88-4CC2-AFBB-CC8927D8AF2D}" destId="{991E6BB3-B176-487F-B3F5-4DC1C7D40C7F}" srcOrd="0" destOrd="0" presId="urn:microsoft.com/office/officeart/2005/8/layout/orgChart1"/>
    <dgm:cxn modelId="{BCEA5170-6CA9-46EC-9971-4C7A379B5F83}" type="presParOf" srcId="{991E6BB3-B176-487F-B3F5-4DC1C7D40C7F}" destId="{A9D4FA58-2239-4FA4-8AEF-1D5E1BEB6D64}" srcOrd="0" destOrd="0" presId="urn:microsoft.com/office/officeart/2005/8/layout/orgChart1"/>
    <dgm:cxn modelId="{0060D8E7-469C-4EA1-B4B8-B2B8285E21A1}" type="presParOf" srcId="{991E6BB3-B176-487F-B3F5-4DC1C7D40C7F}" destId="{E66F2ECE-BE2E-4425-8501-0931592717B8}" srcOrd="1" destOrd="0" presId="urn:microsoft.com/office/officeart/2005/8/layout/orgChart1"/>
    <dgm:cxn modelId="{43B58730-EF17-4542-A173-D2654F42AA97}" type="presParOf" srcId="{9302D377-0B88-4CC2-AFBB-CC8927D8AF2D}" destId="{60A666E5-638E-4D58-A8F9-1AC2B331E07D}" srcOrd="1" destOrd="0" presId="urn:microsoft.com/office/officeart/2005/8/layout/orgChart1"/>
    <dgm:cxn modelId="{2BF088D4-157C-4C97-A082-7566ECA07D2D}" type="presParOf" srcId="{9302D377-0B88-4CC2-AFBB-CC8927D8AF2D}" destId="{2A0E8834-1A3C-41B5-A530-77AC8A20C45D}" srcOrd="2" destOrd="0" presId="urn:microsoft.com/office/officeart/2005/8/layout/orgChart1"/>
    <dgm:cxn modelId="{37FFE570-BF71-488F-AE63-AA622C779C3B}" type="presParOf" srcId="{DE73AEC3-9BC1-425F-B73B-7C5FC900E4B5}" destId="{DE5EF338-FD9F-4BC7-B154-649F1F1623F4}" srcOrd="6" destOrd="0" presId="urn:microsoft.com/office/officeart/2005/8/layout/orgChart1"/>
    <dgm:cxn modelId="{B3862640-66AB-4BF7-8896-53E1F279E8FA}" type="presParOf" srcId="{DE73AEC3-9BC1-425F-B73B-7C5FC900E4B5}" destId="{B45F418F-9231-49AD-9DCD-E59637AAC6B2}" srcOrd="7" destOrd="0" presId="urn:microsoft.com/office/officeart/2005/8/layout/orgChart1"/>
    <dgm:cxn modelId="{CD1E4323-21B1-4ABC-9080-5FEA9E8E63D4}" type="presParOf" srcId="{B45F418F-9231-49AD-9DCD-E59637AAC6B2}" destId="{10F39BDA-F87C-4863-A2DF-E9E19B3D8434}" srcOrd="0" destOrd="0" presId="urn:microsoft.com/office/officeart/2005/8/layout/orgChart1"/>
    <dgm:cxn modelId="{C67ECD9A-5DB5-4C29-8192-F652D3FE5E67}" type="presParOf" srcId="{10F39BDA-F87C-4863-A2DF-E9E19B3D8434}" destId="{5E2386AC-A956-4FF1-8E1E-8BC31CB46531}" srcOrd="0" destOrd="0" presId="urn:microsoft.com/office/officeart/2005/8/layout/orgChart1"/>
    <dgm:cxn modelId="{D8CFA4CF-2351-4D10-893A-B7996E66079F}" type="presParOf" srcId="{10F39BDA-F87C-4863-A2DF-E9E19B3D8434}" destId="{D9AA1205-F6B3-4415-9F7D-E8079F5C9BE1}" srcOrd="1" destOrd="0" presId="urn:microsoft.com/office/officeart/2005/8/layout/orgChart1"/>
    <dgm:cxn modelId="{6313CDF8-7AF6-4F7A-8DC9-4D13351EE013}" type="presParOf" srcId="{B45F418F-9231-49AD-9DCD-E59637AAC6B2}" destId="{67D03040-D8DB-418B-8775-D1402640CCA4}" srcOrd="1" destOrd="0" presId="urn:microsoft.com/office/officeart/2005/8/layout/orgChart1"/>
    <dgm:cxn modelId="{50B8B7E3-D81C-41F9-9DBE-634E82D01F9E}" type="presParOf" srcId="{B45F418F-9231-49AD-9DCD-E59637AAC6B2}" destId="{276AFB02-C8A6-47BD-82C8-B5C1A4DAAFA9}" srcOrd="2" destOrd="0" presId="urn:microsoft.com/office/officeart/2005/8/layout/orgChart1"/>
    <dgm:cxn modelId="{2AF8DC88-35FC-44A9-9ACD-E3CB96B661A2}" type="presParOf" srcId="{A8EA40B4-25F0-4BDD-B21B-48254F7C14C2}" destId="{C2DD71F7-C05D-43D9-B47F-9FC8454AE638}" srcOrd="2" destOrd="0" presId="urn:microsoft.com/office/officeart/2005/8/layout/orgChart1"/>
  </dgm:cxnLst>
  <dgm:bg/>
  <dgm:whole/>
</dgm:dataModel>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4E2E3B39-80CD-42BA-8A90-BCD44B7A4AA5}" type="datetimeFigureOut">
              <a:rPr lang="fa-IR" smtClean="0"/>
              <a:pPr/>
              <a:t>1440/12/08</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69DB431-4C21-4527-9345-12CDD2023358}" type="slidenum">
              <a:rPr lang="fa-IR" smtClean="0"/>
              <a:pPr/>
              <a:t>‹#›</a:t>
            </a:fld>
            <a:endParaRPr lang="fa-IR"/>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miter lim="800000"/>
            <a:headEnd/>
            <a:tailEnd/>
          </a:ln>
        </p:spPr>
        <p:txBody>
          <a:bodyPr/>
          <a:lstStyle/>
          <a:p>
            <a:fld id="{856270CB-357B-4652-A077-266047362946}" type="slidenum">
              <a:rPr lang="en-US" smtClean="0">
                <a:latin typeface="Arial" pitchFamily="34" charset="0"/>
              </a:rPr>
              <a:pPr/>
              <a:t>37</a:t>
            </a:fld>
            <a:endParaRPr lang="en-US" smtClean="0">
              <a:latin typeface="Arial" pitchFamily="34"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43.8 Major events in a local inflammatory response.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miter lim="800000"/>
            <a:headEnd/>
            <a:tailEnd/>
          </a:ln>
        </p:spPr>
        <p:txBody>
          <a:bodyPr/>
          <a:lstStyle/>
          <a:p>
            <a:fld id="{E7A28424-2ED2-4C62-A5A2-5CF8D580161D}" type="slidenum">
              <a:rPr lang="en-US" smtClean="0">
                <a:latin typeface="Arial" pitchFamily="34" charset="0"/>
              </a:rPr>
              <a:pPr/>
              <a:t>38</a:t>
            </a:fld>
            <a:endParaRPr lang="en-US" smtClean="0">
              <a:latin typeface="Arial" pitchFamily="34" charset="0"/>
            </a:endParaRPr>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43.8 Major events in a local inflammatory response.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miter lim="800000"/>
            <a:headEnd/>
            <a:tailEnd/>
          </a:ln>
        </p:spPr>
        <p:txBody>
          <a:bodyPr/>
          <a:lstStyle/>
          <a:p>
            <a:fld id="{DA85C184-6EF4-416B-B9B6-5F692F6F2BCE}" type="slidenum">
              <a:rPr lang="en-US" smtClean="0">
                <a:latin typeface="Arial" pitchFamily="34" charset="0"/>
              </a:rPr>
              <a:pPr/>
              <a:t>39</a:t>
            </a:fld>
            <a:endParaRPr lang="en-US" smtClean="0">
              <a:latin typeface="Arial" pitchFamily="34" charset="0"/>
            </a:endParaRPr>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t>Figure 43.8 Major events in a local inflammatory response.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miter lim="800000"/>
            <a:headEnd/>
            <a:tailEnd/>
          </a:ln>
        </p:spPr>
        <p:txBody>
          <a:bodyPr/>
          <a:lstStyle/>
          <a:p>
            <a:fld id="{856270CB-357B-4652-A077-266047362946}" type="slidenum">
              <a:rPr lang="en-US" smtClean="0">
                <a:latin typeface="Arial" pitchFamily="34" charset="0"/>
              </a:rPr>
              <a:pPr/>
              <a:t>64</a:t>
            </a:fld>
            <a:endParaRPr lang="en-US" smtClean="0">
              <a:latin typeface="Arial" pitchFamily="34"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43.8 Major events in a local inflammatory response.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miter lim="800000"/>
            <a:headEnd/>
            <a:tailEnd/>
          </a:ln>
        </p:spPr>
        <p:txBody>
          <a:bodyPr/>
          <a:lstStyle/>
          <a:p>
            <a:fld id="{E7A28424-2ED2-4C62-A5A2-5CF8D580161D}" type="slidenum">
              <a:rPr lang="en-US" smtClean="0">
                <a:latin typeface="Arial" pitchFamily="34" charset="0"/>
              </a:rPr>
              <a:pPr/>
              <a:t>65</a:t>
            </a:fld>
            <a:endParaRPr lang="en-US" smtClean="0">
              <a:latin typeface="Arial" pitchFamily="34" charset="0"/>
            </a:endParaRPr>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43.8 Major events in a local inflammatory response.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miter lim="800000"/>
            <a:headEnd/>
            <a:tailEnd/>
          </a:ln>
        </p:spPr>
        <p:txBody>
          <a:bodyPr/>
          <a:lstStyle/>
          <a:p>
            <a:fld id="{DA85C184-6EF4-416B-B9B6-5F692F6F2BCE}" type="slidenum">
              <a:rPr lang="en-US" smtClean="0">
                <a:latin typeface="Arial" pitchFamily="34" charset="0"/>
              </a:rPr>
              <a:pPr/>
              <a:t>66</a:t>
            </a:fld>
            <a:endParaRPr lang="en-US" smtClean="0">
              <a:latin typeface="Arial" pitchFamily="34" charset="0"/>
            </a:endParaRPr>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43.8 Major events in a local inflammatory response.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miter lim="800000"/>
            <a:headEnd/>
            <a:tailEnd/>
          </a:ln>
        </p:spPr>
        <p:txBody>
          <a:bodyPr/>
          <a:lstStyle/>
          <a:p>
            <a:fld id="{DA85C184-6EF4-416B-B9B6-5F692F6F2BCE}" type="slidenum">
              <a:rPr lang="en-US" smtClean="0">
                <a:latin typeface="Arial" pitchFamily="34" charset="0"/>
              </a:rPr>
              <a:pPr/>
              <a:t>67</a:t>
            </a:fld>
            <a:endParaRPr lang="en-US" smtClean="0">
              <a:latin typeface="Arial" pitchFamily="34" charset="0"/>
            </a:endParaRPr>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43.8 Major events in a local inflammatory response.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miter lim="800000"/>
            <a:headEnd/>
            <a:tailEnd/>
          </a:ln>
        </p:spPr>
        <p:txBody>
          <a:bodyPr/>
          <a:lstStyle/>
          <a:p>
            <a:fld id="{DA85C184-6EF4-416B-B9B6-5F692F6F2BCE}" type="slidenum">
              <a:rPr lang="en-US" smtClean="0">
                <a:latin typeface="Arial" pitchFamily="34" charset="0"/>
              </a:rPr>
              <a:pPr/>
              <a:t>68</a:t>
            </a:fld>
            <a:endParaRPr lang="en-US" smtClean="0">
              <a:latin typeface="Arial" pitchFamily="34" charset="0"/>
            </a:endParaRPr>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Figure 43.8 Major events in a local inflammatory response.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61B2CDF7-B8A7-452E-83D8-3A8FF25AE876}" type="datetimeFigureOut">
              <a:rPr lang="fa-IR" smtClean="0"/>
              <a:pPr/>
              <a:t>1440/12/08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186904E-012A-493F-B552-6C3B5E906A71}"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1B2CDF7-B8A7-452E-83D8-3A8FF25AE876}" type="datetimeFigureOut">
              <a:rPr lang="fa-IR" smtClean="0"/>
              <a:pPr/>
              <a:t>1440/12/08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186904E-012A-493F-B552-6C3B5E906A71}"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1B2CDF7-B8A7-452E-83D8-3A8FF25AE876}" type="datetimeFigureOut">
              <a:rPr lang="fa-IR" smtClean="0"/>
              <a:pPr/>
              <a:t>1440/12/08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186904E-012A-493F-B552-6C3B5E906A71}"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1B2CDF7-B8A7-452E-83D8-3A8FF25AE876}" type="datetimeFigureOut">
              <a:rPr lang="fa-IR" smtClean="0"/>
              <a:pPr/>
              <a:t>1440/12/08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186904E-012A-493F-B552-6C3B5E906A71}"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B2CDF7-B8A7-452E-83D8-3A8FF25AE876}" type="datetimeFigureOut">
              <a:rPr lang="fa-IR" smtClean="0"/>
              <a:pPr/>
              <a:t>1440/12/08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9186904E-012A-493F-B552-6C3B5E906A71}"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61B2CDF7-B8A7-452E-83D8-3A8FF25AE876}" type="datetimeFigureOut">
              <a:rPr lang="fa-IR" smtClean="0"/>
              <a:pPr/>
              <a:t>1440/12/08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186904E-012A-493F-B552-6C3B5E906A71}"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61B2CDF7-B8A7-452E-83D8-3A8FF25AE876}" type="datetimeFigureOut">
              <a:rPr lang="fa-IR" smtClean="0"/>
              <a:pPr/>
              <a:t>1440/12/08</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9186904E-012A-493F-B552-6C3B5E906A71}"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61B2CDF7-B8A7-452E-83D8-3A8FF25AE876}" type="datetimeFigureOut">
              <a:rPr lang="fa-IR" smtClean="0"/>
              <a:pPr/>
              <a:t>1440/12/08</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9186904E-012A-493F-B552-6C3B5E906A71}"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2CDF7-B8A7-452E-83D8-3A8FF25AE876}" type="datetimeFigureOut">
              <a:rPr lang="fa-IR" smtClean="0"/>
              <a:pPr/>
              <a:t>1440/12/08</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9186904E-012A-493F-B552-6C3B5E906A71}"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2CDF7-B8A7-452E-83D8-3A8FF25AE876}" type="datetimeFigureOut">
              <a:rPr lang="fa-IR" smtClean="0"/>
              <a:pPr/>
              <a:t>1440/12/08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186904E-012A-493F-B552-6C3B5E906A71}"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2CDF7-B8A7-452E-83D8-3A8FF25AE876}" type="datetimeFigureOut">
              <a:rPr lang="fa-IR" smtClean="0"/>
              <a:pPr/>
              <a:t>1440/12/08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9186904E-012A-493F-B552-6C3B5E906A71}"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1B2CDF7-B8A7-452E-83D8-3A8FF25AE876}" type="datetimeFigureOut">
              <a:rPr lang="fa-IR" smtClean="0"/>
              <a:pPr/>
              <a:t>1440/12/08</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186904E-012A-493F-B552-6C3B5E906A71}"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1.gif"/><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8.xm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9.xml"/><Relationship Id="rId7"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Picture\مذهبي  متحرک\مجموعه بسم الله الر حمن الرحیم 2\گیف بسم الله 6.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385763" y="52388"/>
            <a:ext cx="8372475" cy="6753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3083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لایۀ بیرونی پوست</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57200" y="5143512"/>
            <a:ext cx="8229600" cy="1357322"/>
          </a:xfrm>
        </p:spPr>
        <p:txBody>
          <a:bodyPr>
            <a:normAutofit fontScale="92500" lnSpcReduction="10000"/>
          </a:bodyPr>
          <a:lstStyle/>
          <a:p>
            <a:r>
              <a:rPr lang="fa-IR" dirty="0" smtClean="0">
                <a:cs typeface="2  Mitra" pitchFamily="2" charset="-78"/>
              </a:rPr>
              <a:t>لایۀ بیرونی شامل چندین لایۀ یاختۀ پوششی است که خارجی ترین یاخته های آن مرده اند. یاخته های مرده به تدریج می ریزند و به این ترتیب، میکرو ب هایی را که به آن چسبیده اند، از بدن دور می کنند.</a:t>
            </a:r>
            <a:endParaRPr lang="fa-IR" dirty="0">
              <a:cs typeface="2  Mitra" pitchFamily="2" charset="-78"/>
            </a:endParaRPr>
          </a:p>
        </p:txBody>
      </p:sp>
      <p:pic>
        <p:nvPicPr>
          <p:cNvPr id="5" name="Picture 4"/>
          <p:cNvPicPr>
            <a:picLocks noChangeAspect="1" noChangeArrowheads="1"/>
          </p:cNvPicPr>
          <p:nvPr/>
        </p:nvPicPr>
        <p:blipFill>
          <a:blip r:embed="rId2"/>
          <a:srcRect/>
          <a:stretch>
            <a:fillRect/>
          </a:stretch>
        </p:blipFill>
        <p:spPr bwMode="auto">
          <a:xfrm>
            <a:off x="0" y="1357298"/>
            <a:ext cx="4500562" cy="3585747"/>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a:stretch>
            <a:fillRect/>
          </a:stretch>
        </p:blipFill>
        <p:spPr bwMode="auto">
          <a:xfrm>
            <a:off x="4572000" y="1357298"/>
            <a:ext cx="4572000" cy="36195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00034" y="85723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714620"/>
            <a:ext cx="8229600" cy="1143000"/>
          </a:xfrm>
        </p:spPr>
        <p:txBody>
          <a:bodyPr>
            <a:noAutofit/>
          </a:bodyPr>
          <a:lstStyle/>
          <a:p>
            <a:r>
              <a:rPr lang="fa-IR" sz="8800" b="1" dirty="0" smtClean="0">
                <a:solidFill>
                  <a:srgbClr val="C00000"/>
                </a:solidFill>
                <a:effectLst>
                  <a:outerShdw blurRad="38100" dist="38100" dir="2700000" algn="tl">
                    <a:srgbClr val="000000">
                      <a:alpha val="43137"/>
                    </a:srgbClr>
                  </a:outerShdw>
                </a:effectLst>
                <a:cs typeface="2  Mitra" pitchFamily="2" charset="-78"/>
              </a:rPr>
              <a:t>1- ایدز</a:t>
            </a:r>
            <a:endParaRPr lang="fa-IR" sz="8800" b="1" dirty="0">
              <a:solidFill>
                <a:srgbClr val="C00000"/>
              </a:solidFill>
              <a:effectLst>
                <a:outerShdw blurRad="38100" dist="38100" dir="2700000" algn="tl">
                  <a:srgbClr val="000000">
                    <a:alpha val="43137"/>
                  </a:srgbClr>
                </a:outerShdw>
              </a:effectLst>
              <a:cs typeface="2  Mitra" pitchFamily="2" charset="-78"/>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ایدز، نگاهی دقیق تر به ایمنی اختصاصی</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429124" y="1600200"/>
            <a:ext cx="4257676" cy="5257800"/>
          </a:xfrm>
        </p:spPr>
        <p:txBody>
          <a:bodyPr>
            <a:normAutofit lnSpcReduction="10000"/>
          </a:bodyPr>
          <a:lstStyle/>
          <a:p>
            <a:r>
              <a:rPr lang="fa-IR" b="1" dirty="0" smtClean="0">
                <a:cs typeface="2  Mitra" pitchFamily="2" charset="-78"/>
              </a:rPr>
              <a:t>نقص ایمنی اکتسابی </a:t>
            </a:r>
            <a:r>
              <a:rPr lang="fa-IR" dirty="0" smtClean="0">
                <a:cs typeface="2  Mitra" pitchFamily="2" charset="-78"/>
              </a:rPr>
              <a:t>که به اختصار </a:t>
            </a:r>
            <a:r>
              <a:rPr lang="fa-IR" b="1" dirty="0" smtClean="0">
                <a:cs typeface="2  Mitra" pitchFamily="2" charset="-78"/>
              </a:rPr>
              <a:t>ایدز( </a:t>
            </a:r>
            <a:r>
              <a:rPr lang="en-US" b="1" dirty="0" smtClean="0">
                <a:cs typeface="2  Mitra" pitchFamily="2" charset="-78"/>
              </a:rPr>
              <a:t> (AIDS</a:t>
            </a:r>
            <a:r>
              <a:rPr lang="fa-IR" dirty="0" smtClean="0">
                <a:cs typeface="2  Mitra" pitchFamily="2" charset="-78"/>
              </a:rPr>
              <a:t> نامیده می شود، نوعی بیماری است که عامل آن ویروس است. </a:t>
            </a:r>
          </a:p>
          <a:p>
            <a:r>
              <a:rPr lang="fa-IR" dirty="0" smtClean="0">
                <a:cs typeface="2  Mitra" pitchFamily="2" charset="-78"/>
              </a:rPr>
              <a:t>ویروس این بیماری </a:t>
            </a:r>
            <a:r>
              <a:rPr lang="en-US" b="1" dirty="0" smtClean="0">
                <a:cs typeface="2  Mitra" pitchFamily="2" charset="-78"/>
              </a:rPr>
              <a:t> HIV</a:t>
            </a:r>
            <a:r>
              <a:rPr lang="fa-IR" b="1" dirty="0" smtClean="0">
                <a:cs typeface="2  Mitra" pitchFamily="2" charset="-78"/>
              </a:rPr>
              <a:t> </a:t>
            </a:r>
            <a:r>
              <a:rPr lang="fa-IR" dirty="0" smtClean="0">
                <a:cs typeface="2  Mitra" pitchFamily="2" charset="-78"/>
              </a:rPr>
              <a:t>نام دارد.</a:t>
            </a:r>
          </a:p>
          <a:p>
            <a:r>
              <a:rPr lang="fa-IR" dirty="0" smtClean="0">
                <a:cs typeface="2  Mitra" pitchFamily="2" charset="-78"/>
              </a:rPr>
              <a:t> در این بیماری عملکرد در دستگاه ایمنی فرد، دچار نقص می شود. به همین دلیل حتی ابتلا به کم خطرترین بیماری های واگیر ممکن است به مرگ منجر شود.</a:t>
            </a:r>
            <a:endParaRPr lang="fa-IR" dirty="0">
              <a:cs typeface="2  Mitra" pitchFamily="2" charset="-78"/>
            </a:endParaRPr>
          </a:p>
        </p:txBody>
      </p:sp>
      <p:pic>
        <p:nvPicPr>
          <p:cNvPr id="12290" name="Picture 2"/>
          <p:cNvPicPr>
            <a:picLocks noChangeAspect="1" noChangeArrowheads="1"/>
          </p:cNvPicPr>
          <p:nvPr/>
        </p:nvPicPr>
        <p:blipFill>
          <a:blip r:embed="rId2"/>
          <a:srcRect/>
          <a:stretch>
            <a:fillRect/>
          </a:stretch>
        </p:blipFill>
        <p:spPr bwMode="auto">
          <a:xfrm>
            <a:off x="0" y="1643050"/>
            <a:ext cx="4532428" cy="34051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دوره نهفته بیماری ایدز</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714876" y="1600200"/>
            <a:ext cx="3971924" cy="4829196"/>
          </a:xfrm>
        </p:spPr>
        <p:txBody>
          <a:bodyPr>
            <a:normAutofit fontScale="92500" lnSpcReduction="10000"/>
          </a:bodyPr>
          <a:lstStyle/>
          <a:p>
            <a:r>
              <a:rPr lang="fa-IR" dirty="0" smtClean="0">
                <a:cs typeface="2  Mitra" pitchFamily="2" charset="-78"/>
              </a:rPr>
              <a:t>ویروس ایدز پس از ورود به بدن ممکن است بین 6 ماه تا 15 سال نهفته باقی بماند و بیماری ایجاد نکند. چنین فردی آلوده به </a:t>
            </a:r>
            <a:r>
              <a:rPr lang="en-US" dirty="0" smtClean="0">
                <a:cs typeface="2  Mitra" pitchFamily="2" charset="-78"/>
              </a:rPr>
              <a:t>HIV</a:t>
            </a:r>
            <a:r>
              <a:rPr lang="fa-IR" dirty="0" smtClean="0">
                <a:cs typeface="2  Mitra" pitchFamily="2" charset="-78"/>
              </a:rPr>
              <a:t> است، اما بیمار نیست و هیچ علامتی از ایدز را ندارد. تنها راه تشخیص آن، انجام آزمایش پزشکی است. فرد آلوده یا بیمار می تواند این ویروس را به دیگران منتقل کند. به این ترتیب، باعث انتشار ویروس شود.</a:t>
            </a:r>
            <a:endParaRPr lang="fa-IR" dirty="0">
              <a:cs typeface="2  Mitra" pitchFamily="2" charset="-78"/>
            </a:endParaRPr>
          </a:p>
        </p:txBody>
      </p:sp>
      <p:pic>
        <p:nvPicPr>
          <p:cNvPr id="5" name="Picture 2"/>
          <p:cNvPicPr>
            <a:picLocks noChangeAspect="1" noChangeArrowheads="1"/>
          </p:cNvPicPr>
          <p:nvPr/>
        </p:nvPicPr>
        <p:blipFill>
          <a:blip r:embed="rId2"/>
          <a:srcRect/>
          <a:stretch>
            <a:fillRect/>
          </a:stretch>
        </p:blipFill>
        <p:spPr bwMode="auto">
          <a:xfrm>
            <a:off x="0" y="1643050"/>
            <a:ext cx="4532428" cy="34051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انتقال ویروس ایدز</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p:txBody>
          <a:bodyPr>
            <a:normAutofit fontScale="92500" lnSpcReduction="10000"/>
          </a:bodyPr>
          <a:lstStyle/>
          <a:p>
            <a:r>
              <a:rPr lang="fa-IR" dirty="0" smtClean="0">
                <a:solidFill>
                  <a:srgbClr val="C00000"/>
                </a:solidFill>
                <a:cs typeface="2  Mitra" pitchFamily="2" charset="-78"/>
              </a:rPr>
              <a:t>انتقال </a:t>
            </a:r>
            <a:r>
              <a:rPr lang="en-US" dirty="0" smtClean="0">
                <a:solidFill>
                  <a:srgbClr val="C00000"/>
                </a:solidFill>
                <a:cs typeface="2  Mitra" pitchFamily="2" charset="-78"/>
              </a:rPr>
              <a:t>HIV</a:t>
            </a:r>
            <a:r>
              <a:rPr lang="fa-IR" dirty="0" smtClean="0">
                <a:solidFill>
                  <a:srgbClr val="C00000"/>
                </a:solidFill>
                <a:cs typeface="2  Mitra" pitchFamily="2" charset="-78"/>
              </a:rPr>
              <a:t>از طریق:</a:t>
            </a:r>
          </a:p>
          <a:p>
            <a:pPr marL="514350" indent="-514350">
              <a:buFont typeface="+mj-lt"/>
              <a:buAutoNum type="arabicPeriod"/>
            </a:pPr>
            <a:r>
              <a:rPr lang="fa-IR" dirty="0" smtClean="0">
                <a:cs typeface="2  Mitra" pitchFamily="2" charset="-78"/>
              </a:rPr>
              <a:t> رابطۀ جنسی، </a:t>
            </a:r>
          </a:p>
          <a:p>
            <a:pPr marL="514350" indent="-514350">
              <a:buFont typeface="+mj-lt"/>
              <a:buAutoNum type="arabicPeriod"/>
            </a:pPr>
            <a:r>
              <a:rPr lang="fa-IR" dirty="0" smtClean="0">
                <a:cs typeface="2  Mitra" pitchFamily="2" charset="-78"/>
              </a:rPr>
              <a:t>خون و فراورده های خونی آلوده </a:t>
            </a:r>
          </a:p>
          <a:p>
            <a:pPr marL="514350" indent="-514350">
              <a:buFont typeface="+mj-lt"/>
              <a:buAutoNum type="arabicPeriod"/>
            </a:pPr>
            <a:r>
              <a:rPr lang="fa-IR" dirty="0" smtClean="0">
                <a:cs typeface="2  Mitra" pitchFamily="2" charset="-78"/>
              </a:rPr>
              <a:t>استفاده از هر نوع اشیای تیزو برنده ای که به خون آلوده به ویروس آغشته باشد (مثل استفاده از سرنگ یا تیغ مشترک، خالکوبی وسوراخ کردن گوش با سوزن مشترک)</a:t>
            </a:r>
          </a:p>
          <a:p>
            <a:pPr marL="514350" indent="-514350">
              <a:buFont typeface="+mj-lt"/>
              <a:buAutoNum type="arabicPeriod"/>
            </a:pPr>
            <a:r>
              <a:rPr lang="fa-IR" dirty="0" smtClean="0">
                <a:cs typeface="2  Mitra" pitchFamily="2" charset="-78"/>
              </a:rPr>
              <a:t>مایعات بدن</a:t>
            </a:r>
          </a:p>
          <a:p>
            <a:pPr marL="514350" indent="-514350">
              <a:buFont typeface="+mj-lt"/>
              <a:buAutoNum type="arabicPeriod"/>
            </a:pPr>
            <a:r>
              <a:rPr lang="fa-IR" dirty="0" smtClean="0">
                <a:cs typeface="2  Mitra" pitchFamily="2" charset="-78"/>
              </a:rPr>
              <a:t>مادری که آلوده به </a:t>
            </a:r>
            <a:r>
              <a:rPr lang="en-US" dirty="0" smtClean="0">
                <a:cs typeface="2  Mitra" pitchFamily="2" charset="-78"/>
              </a:rPr>
              <a:t>HIV</a:t>
            </a:r>
            <a:r>
              <a:rPr lang="fa-IR" dirty="0" smtClean="0">
                <a:cs typeface="2  Mitra" pitchFamily="2" charset="-78"/>
              </a:rPr>
              <a:t>است می تواند در جریان بارداری، زایمان و شیردهی، ویروس را به فرزند خود منتقل کند</a:t>
            </a:r>
            <a:endParaRPr lang="fa-IR" dirty="0">
              <a:cs typeface="2  Mitra" pitchFamily="2" charset="-78"/>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با روش های زیر ایدز منتقل نمی شود</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p:txBody>
          <a:bodyPr/>
          <a:lstStyle/>
          <a:p>
            <a:pPr marL="514350" indent="-514350">
              <a:buFont typeface="+mj-lt"/>
              <a:buAutoNum type="arabicPeriod"/>
            </a:pPr>
            <a:r>
              <a:rPr lang="fa-IR" dirty="0" smtClean="0">
                <a:cs typeface="2  Mitra" pitchFamily="2" charset="-78"/>
              </a:rPr>
              <a:t>دست دادن</a:t>
            </a:r>
          </a:p>
          <a:p>
            <a:pPr marL="514350" indent="-514350">
              <a:buFont typeface="+mj-lt"/>
              <a:buAutoNum type="arabicPeriod"/>
            </a:pPr>
            <a:r>
              <a:rPr lang="fa-IR" dirty="0" smtClean="0">
                <a:cs typeface="2  Mitra" pitchFamily="2" charset="-78"/>
              </a:rPr>
              <a:t>روبوسی</a:t>
            </a:r>
          </a:p>
          <a:p>
            <a:pPr marL="514350" indent="-514350">
              <a:buFont typeface="+mj-lt"/>
              <a:buAutoNum type="arabicPeriod"/>
            </a:pPr>
            <a:r>
              <a:rPr lang="fa-IR" dirty="0" smtClean="0">
                <a:cs typeface="2  Mitra" pitchFamily="2" charset="-78"/>
              </a:rPr>
              <a:t> نیش حشرات</a:t>
            </a:r>
          </a:p>
          <a:p>
            <a:pPr marL="514350" indent="-514350">
              <a:buFont typeface="+mj-lt"/>
              <a:buAutoNum type="arabicPeriod"/>
            </a:pPr>
            <a:r>
              <a:rPr lang="fa-IR" dirty="0" smtClean="0">
                <a:cs typeface="2  Mitra" pitchFamily="2" charset="-78"/>
              </a:rPr>
              <a:t>آب و غذا</a:t>
            </a:r>
          </a:p>
          <a:p>
            <a:pPr marL="514350" indent="-514350">
              <a:buFont typeface="+mj-lt"/>
              <a:buAutoNum type="arabicPeriod"/>
            </a:pPr>
            <a:r>
              <a:rPr lang="fa-IR" dirty="0" smtClean="0">
                <a:cs typeface="2  Mitra" pitchFamily="2" charset="-78"/>
              </a:rPr>
              <a:t>انتقال ویروس از طریق ترشحات بینی، بزاق، خلط، عرق و اشک، یا از طریق ادرار و مدفوع ثابت نشده است.</a:t>
            </a:r>
            <a:endParaRPr lang="fa-IR" dirty="0">
              <a:cs typeface="2  Mitra" pitchFamily="2" charset="-78"/>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درمان؟؟؟</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57200" y="2285992"/>
            <a:ext cx="8229600" cy="3840171"/>
          </a:xfrm>
        </p:spPr>
        <p:txBody>
          <a:bodyPr/>
          <a:lstStyle/>
          <a:p>
            <a:r>
              <a:rPr lang="fa-IR" dirty="0" smtClean="0">
                <a:cs typeface="2  Mitra" pitchFamily="2" charset="-78"/>
              </a:rPr>
              <a:t>تاکنون درمانی برای ایدز یافت نشده است و بهترین راه مقابله با آن، پیشگیری و افزایش آگاهی عمومی است.</a:t>
            </a:r>
            <a:endParaRPr lang="fa-IR" dirty="0">
              <a:cs typeface="2  Mitra" pitchFamily="2" charset="-78"/>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472518" cy="796908"/>
          </a:xfrm>
        </p:spPr>
        <p:txBody>
          <a:bodyPr>
            <a:normAutofit/>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دستگاه ایمنی چگونه در ایدز آسیب می بیند؟</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0" y="5500702"/>
            <a:ext cx="8686800" cy="928694"/>
          </a:xfrm>
        </p:spPr>
        <p:txBody>
          <a:bodyPr>
            <a:normAutofit fontScale="92500" lnSpcReduction="10000"/>
          </a:bodyPr>
          <a:lstStyle/>
          <a:p>
            <a:r>
              <a:rPr lang="fa-IR" dirty="0" smtClean="0"/>
              <a:t>زیست شناسان دریافتند که علت بیماری ایدز، حملۀ ویروس به لنفوسیت های </a:t>
            </a:r>
            <a:r>
              <a:rPr lang="en-US" dirty="0" smtClean="0"/>
              <a:t> T</a:t>
            </a:r>
            <a:r>
              <a:rPr lang="fa-IR" dirty="0" smtClean="0"/>
              <a:t>و از پای درآوردن آنهاست</a:t>
            </a:r>
            <a:endParaRPr lang="fa-IR" dirty="0"/>
          </a:p>
        </p:txBody>
      </p:sp>
      <p:pic>
        <p:nvPicPr>
          <p:cNvPr id="1026" name="Picture 2"/>
          <p:cNvPicPr>
            <a:picLocks noChangeAspect="1" noChangeArrowheads="1"/>
          </p:cNvPicPr>
          <p:nvPr/>
        </p:nvPicPr>
        <p:blipFill>
          <a:blip r:embed="rId2"/>
          <a:srcRect/>
          <a:stretch>
            <a:fillRect/>
          </a:stretch>
        </p:blipFill>
        <p:spPr bwMode="auto">
          <a:xfrm>
            <a:off x="1142976" y="1368967"/>
            <a:ext cx="5286412" cy="39174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85728"/>
            <a:ext cx="9144000" cy="1643098"/>
          </a:xfrm>
        </p:spPr>
        <p:txBody>
          <a:bodyPr>
            <a:normAutofit/>
          </a:bodyPr>
          <a:lstStyle/>
          <a:p>
            <a:r>
              <a:rPr lang="fa-IR" dirty="0" smtClean="0">
                <a:solidFill>
                  <a:srgbClr val="C00000"/>
                </a:solidFill>
                <a:cs typeface="2  Mitra" pitchFamily="2" charset="-78"/>
              </a:rPr>
              <a:t>چرا از بین رفتن لنفوسیت های </a:t>
            </a:r>
            <a:r>
              <a:rPr lang="en-US" dirty="0" smtClean="0">
                <a:solidFill>
                  <a:srgbClr val="C00000"/>
                </a:solidFill>
                <a:cs typeface="2  Mitra" pitchFamily="2" charset="-78"/>
              </a:rPr>
              <a:t> T </a:t>
            </a:r>
            <a:r>
              <a:rPr lang="fa-IR" dirty="0" smtClean="0">
                <a:solidFill>
                  <a:srgbClr val="C00000"/>
                </a:solidFill>
                <a:cs typeface="2  Mitra" pitchFamily="2" charset="-78"/>
              </a:rPr>
              <a:t>به تضعیف کل دستگاه ایمنی، حتی لنفوسیت های </a:t>
            </a:r>
            <a:r>
              <a:rPr lang="en-US" dirty="0" smtClean="0">
                <a:solidFill>
                  <a:srgbClr val="C00000"/>
                </a:solidFill>
                <a:cs typeface="2  Mitra" pitchFamily="2" charset="-78"/>
              </a:rPr>
              <a:t> B </a:t>
            </a:r>
            <a:r>
              <a:rPr lang="fa-IR" dirty="0" smtClean="0">
                <a:solidFill>
                  <a:srgbClr val="C00000"/>
                </a:solidFill>
                <a:cs typeface="2  Mitra" pitchFamily="2" charset="-78"/>
              </a:rPr>
              <a:t>می انجامد؟ فعالیت لنفوسیت</a:t>
            </a:r>
            <a:r>
              <a:rPr lang="en-US" dirty="0" smtClean="0">
                <a:solidFill>
                  <a:srgbClr val="C00000"/>
                </a:solidFill>
                <a:cs typeface="2  Mitra" pitchFamily="2" charset="-78"/>
              </a:rPr>
              <a:t> T</a:t>
            </a:r>
            <a:r>
              <a:rPr lang="fa-IR" dirty="0" smtClean="0">
                <a:solidFill>
                  <a:srgbClr val="C00000"/>
                </a:solidFill>
                <a:cs typeface="2  Mitra" pitchFamily="2" charset="-78"/>
              </a:rPr>
              <a:t> چه ارتباطی با لنفوسیت </a:t>
            </a:r>
            <a:r>
              <a:rPr lang="en-US" dirty="0" smtClean="0">
                <a:solidFill>
                  <a:srgbClr val="C00000"/>
                </a:solidFill>
                <a:cs typeface="2  Mitra" pitchFamily="2" charset="-78"/>
              </a:rPr>
              <a:t>B </a:t>
            </a:r>
            <a:r>
              <a:rPr lang="fa-IR" dirty="0" smtClean="0">
                <a:solidFill>
                  <a:srgbClr val="C00000"/>
                </a:solidFill>
                <a:cs typeface="2  Mitra" pitchFamily="2" charset="-78"/>
              </a:rPr>
              <a:t> دارد؟</a:t>
            </a:r>
            <a:endParaRPr lang="fa-IR" dirty="0">
              <a:solidFill>
                <a:srgbClr val="C00000"/>
              </a:solidFill>
              <a:cs typeface="2  Mitra" pitchFamily="2" charset="-78"/>
            </a:endParaRPr>
          </a:p>
        </p:txBody>
      </p:sp>
      <p:pic>
        <p:nvPicPr>
          <p:cNvPr id="4" name="Picture 4"/>
          <p:cNvPicPr>
            <a:picLocks noChangeAspect="1" noChangeArrowheads="1"/>
          </p:cNvPicPr>
          <p:nvPr/>
        </p:nvPicPr>
        <p:blipFill>
          <a:blip r:embed="rId2"/>
          <a:srcRect/>
          <a:stretch>
            <a:fillRect/>
          </a:stretch>
        </p:blipFill>
        <p:spPr bwMode="auto">
          <a:xfrm>
            <a:off x="1000100" y="1514672"/>
            <a:ext cx="7038984" cy="53433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642918"/>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دستگاه ایمنی چگونه در ایدز آسیب می بیند؟</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3857620" y="4000504"/>
            <a:ext cx="5286380" cy="2857496"/>
          </a:xfrm>
        </p:spPr>
        <p:txBody>
          <a:bodyPr>
            <a:normAutofit fontScale="77500" lnSpcReduction="20000"/>
          </a:bodyPr>
          <a:lstStyle/>
          <a:p>
            <a:r>
              <a:rPr lang="fa-IR" dirty="0" smtClean="0">
                <a:cs typeface="2  Mitra" pitchFamily="2" charset="-78"/>
              </a:rPr>
              <a:t>پاسخ به این سؤال، به درک مدل دقیق تری از نحوۀ عمل دستگاه ایمنی انجامید. مشاهدات بیشتر نشان داد که </a:t>
            </a:r>
            <a:r>
              <a:rPr lang="en-US" dirty="0" smtClean="0">
                <a:cs typeface="2  Mitra" pitchFamily="2" charset="-78"/>
              </a:rPr>
              <a:t>HIV</a:t>
            </a:r>
            <a:r>
              <a:rPr lang="fa-IR" dirty="0" smtClean="0">
                <a:cs typeface="2  Mitra" pitchFamily="2" charset="-78"/>
              </a:rPr>
              <a:t> نه به همۀ لنفوسیت های</a:t>
            </a:r>
            <a:r>
              <a:rPr lang="en-US" dirty="0" smtClean="0">
                <a:cs typeface="2  Mitra" pitchFamily="2" charset="-78"/>
              </a:rPr>
              <a:t>T</a:t>
            </a:r>
            <a:r>
              <a:rPr lang="fa-IR" dirty="0" smtClean="0">
                <a:cs typeface="2  Mitra" pitchFamily="2" charset="-78"/>
              </a:rPr>
              <a:t> بلکه به نوع خاصی از آنها حمله می کند. درواقع فعالیت لنفوسیت های </a:t>
            </a:r>
            <a:r>
              <a:rPr lang="en-US" dirty="0" smtClean="0">
                <a:cs typeface="2  Mitra" pitchFamily="2" charset="-78"/>
              </a:rPr>
              <a:t>B</a:t>
            </a:r>
            <a:r>
              <a:rPr lang="fa-IR" dirty="0" smtClean="0">
                <a:cs typeface="2  Mitra" pitchFamily="2" charset="-78"/>
              </a:rPr>
              <a:t> و دیگر لنفوسیت های </a:t>
            </a:r>
            <a:r>
              <a:rPr lang="en-US" dirty="0" smtClean="0">
                <a:cs typeface="2  Mitra" pitchFamily="2" charset="-78"/>
              </a:rPr>
              <a:t>T</a:t>
            </a:r>
            <a:r>
              <a:rPr lang="fa-IR" dirty="0" smtClean="0">
                <a:cs typeface="2  Mitra" pitchFamily="2" charset="-78"/>
              </a:rPr>
              <a:t> به کمک این نوع خاص انجام می شود؛ لذا آن را </a:t>
            </a:r>
            <a:r>
              <a:rPr lang="fa-IR" b="1" dirty="0" smtClean="0">
                <a:cs typeface="2  Mitra" pitchFamily="2" charset="-78"/>
              </a:rPr>
              <a:t>لنفوسیت </a:t>
            </a:r>
            <a:r>
              <a:rPr lang="en-US" b="1" dirty="0" smtClean="0">
                <a:cs typeface="2  Mitra" pitchFamily="2" charset="-78"/>
              </a:rPr>
              <a:t>T</a:t>
            </a:r>
            <a:r>
              <a:rPr lang="fa-IR" b="1" dirty="0" smtClean="0">
                <a:cs typeface="2  Mitra" pitchFamily="2" charset="-78"/>
              </a:rPr>
              <a:t> کمک کننده </a:t>
            </a:r>
            <a:r>
              <a:rPr lang="fa-IR" dirty="0" smtClean="0">
                <a:cs typeface="2  Mitra" pitchFamily="2" charset="-78"/>
              </a:rPr>
              <a:t>نامیدند. ویروس با از بین بردن این لنفوسیت ها، عملکرد لنفوسیت های </a:t>
            </a:r>
            <a:r>
              <a:rPr lang="en-US" dirty="0" smtClean="0">
                <a:cs typeface="2  Mitra" pitchFamily="2" charset="-78"/>
              </a:rPr>
              <a:t>B</a:t>
            </a:r>
            <a:r>
              <a:rPr lang="fa-IR" dirty="0" smtClean="0">
                <a:cs typeface="2  Mitra" pitchFamily="2" charset="-78"/>
              </a:rPr>
              <a:t> و</a:t>
            </a:r>
            <a:r>
              <a:rPr lang="en-US" dirty="0" smtClean="0">
                <a:cs typeface="2  Mitra" pitchFamily="2" charset="-78"/>
              </a:rPr>
              <a:t>T</a:t>
            </a:r>
            <a:r>
              <a:rPr lang="fa-IR" dirty="0" smtClean="0">
                <a:cs typeface="2  Mitra" pitchFamily="2" charset="-78"/>
              </a:rPr>
              <a:t>را مختل می کند.</a:t>
            </a:r>
            <a:endParaRPr lang="fa-IR" dirty="0">
              <a:cs typeface="2  Mitra" pitchFamily="2" charset="-78"/>
            </a:endParaRPr>
          </a:p>
        </p:txBody>
      </p:sp>
      <p:pic>
        <p:nvPicPr>
          <p:cNvPr id="5" name="Picture 2"/>
          <p:cNvPicPr>
            <a:picLocks noChangeAspect="1" noChangeArrowheads="1"/>
          </p:cNvPicPr>
          <p:nvPr/>
        </p:nvPicPr>
        <p:blipFill>
          <a:blip r:embed="rId2"/>
          <a:srcRect/>
          <a:stretch>
            <a:fillRect/>
          </a:stretch>
        </p:blipFill>
        <p:spPr bwMode="auto">
          <a:xfrm>
            <a:off x="0" y="4000504"/>
            <a:ext cx="3856083" cy="2857496"/>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0" y="785794"/>
            <a:ext cx="9144000" cy="32147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لایۀ درونی پوست</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572000" y="1285860"/>
            <a:ext cx="4329114" cy="4900634"/>
          </a:xfrm>
        </p:spPr>
        <p:txBody>
          <a:bodyPr/>
          <a:lstStyle/>
          <a:p>
            <a:r>
              <a:rPr lang="fa-IR" dirty="0" smtClean="0">
                <a:cs typeface="2  Mitra" pitchFamily="2" charset="-78"/>
              </a:rPr>
              <a:t>در لایۀ درونی، بافت پیوندی رشته ای وجود دارد که رشته ها در آن به طرز محکمی به هم تابیده اند.</a:t>
            </a:r>
          </a:p>
          <a:p>
            <a:r>
              <a:rPr lang="fa-IR" dirty="0" smtClean="0">
                <a:cs typeface="2  Mitra" pitchFamily="2" charset="-78"/>
              </a:rPr>
              <a:t>این لایه محکم و با دوام است. چرم که از پوست جانوران درست می شود مربوط به همین لایه است.</a:t>
            </a:r>
          </a:p>
          <a:p>
            <a:r>
              <a:rPr lang="fa-IR" dirty="0" smtClean="0">
                <a:cs typeface="2  Mitra" pitchFamily="2" charset="-78"/>
              </a:rPr>
              <a:t>لایۀ درونی، عملاً سدّی محکم و غیر قابل نفوذ است.</a:t>
            </a:r>
            <a:endParaRPr lang="fa-IR" dirty="0">
              <a:cs typeface="2  Mitra" pitchFamily="2" charset="-78"/>
            </a:endParaRPr>
          </a:p>
        </p:txBody>
      </p:sp>
      <p:pic>
        <p:nvPicPr>
          <p:cNvPr id="5" name="Picture 4"/>
          <p:cNvPicPr>
            <a:picLocks noChangeAspect="1" noChangeArrowheads="1"/>
          </p:cNvPicPr>
          <p:nvPr/>
        </p:nvPicPr>
        <p:blipFill>
          <a:blip r:embed="rId2"/>
          <a:srcRect/>
          <a:stretch>
            <a:fillRect/>
          </a:stretch>
        </p:blipFill>
        <p:spPr bwMode="auto">
          <a:xfrm>
            <a:off x="0" y="1357298"/>
            <a:ext cx="4500562" cy="35857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97436"/>
          </a:xfrm>
        </p:spPr>
        <p:txBody>
          <a:bodyPr>
            <a:normAutofit/>
          </a:bodyPr>
          <a:lstStyle/>
          <a:p>
            <a:r>
              <a:rPr lang="fa-IR" sz="9600" b="1" dirty="0" smtClean="0">
                <a:solidFill>
                  <a:srgbClr val="C00000"/>
                </a:solidFill>
                <a:effectLst>
                  <a:outerShdw blurRad="38100" dist="38100" dir="2700000" algn="tl">
                    <a:srgbClr val="000000">
                      <a:alpha val="43137"/>
                    </a:srgbClr>
                  </a:outerShdw>
                </a:effectLst>
                <a:cs typeface="2  Mitra" pitchFamily="2" charset="-78"/>
              </a:rPr>
              <a:t>2- حساسیت</a:t>
            </a:r>
            <a:endParaRPr lang="fa-IR" sz="9600"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تحمل ایمنی</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p:txBody>
          <a:bodyPr/>
          <a:lstStyle/>
          <a:p>
            <a:r>
              <a:rPr lang="fa-IR" dirty="0" smtClean="0"/>
              <a:t>دستگاه ایمنی به همۀ مواد خارجی پاسخ نمی دهد. مثلاً دستگاه ایمنی به حضور میکروب های مفید در دستگاه گوارش پاسخ نمی دهد. به عدم پاسخ دستگاه ایمنی در برابر عامل های خارجی </a:t>
            </a:r>
            <a:r>
              <a:rPr lang="fa-IR" b="1" dirty="0" smtClean="0"/>
              <a:t>تحمل ایمنی </a:t>
            </a:r>
            <a:r>
              <a:rPr lang="fa-IR" dirty="0" smtClean="0"/>
              <a:t>می گویند.</a:t>
            </a:r>
          </a:p>
          <a:p>
            <a:r>
              <a:rPr lang="fa-IR" dirty="0" smtClean="0"/>
              <a:t>در اطراف ما مواد گوناگونی وجود دارد که بی خطرند و دستگاه ایمنی نسبت به آنها تحمل دارد.</a:t>
            </a:r>
          </a:p>
          <a:p>
            <a:endParaRPr lang="fa-IR"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حساسیت</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p:txBody>
          <a:bodyPr/>
          <a:lstStyle/>
          <a:p>
            <a:r>
              <a:rPr lang="fa-IR" dirty="0" smtClean="0">
                <a:cs typeface="2  Mitra" pitchFamily="2" charset="-78"/>
              </a:rPr>
              <a:t>در فردی ممکن است دستگاه ایمنی به مواد بی خطر واکنش نشان دهد و پاسخ ایمنی ایجاد شود. در چنین حالتی می گوییم که این فرد نسبت به آن مادّه </a:t>
            </a:r>
            <a:r>
              <a:rPr lang="fa-IR" b="1" dirty="0" smtClean="0">
                <a:cs typeface="2  Mitra" pitchFamily="2" charset="-78"/>
              </a:rPr>
              <a:t>حساسیت </a:t>
            </a:r>
            <a:r>
              <a:rPr lang="fa-IR" dirty="0" smtClean="0">
                <a:cs typeface="2  Mitra" pitchFamily="2" charset="-78"/>
              </a:rPr>
              <a:t>دارد. ماده ای را که باعث حساسیت شده است، </a:t>
            </a:r>
            <a:r>
              <a:rPr lang="fa-IR" b="1" dirty="0" smtClean="0">
                <a:cs typeface="2  Mitra" pitchFamily="2" charset="-78"/>
              </a:rPr>
              <a:t>حساسیت زا </a:t>
            </a:r>
            <a:r>
              <a:rPr lang="fa-IR" dirty="0" smtClean="0">
                <a:cs typeface="2  Mitra" pitchFamily="2" charset="-78"/>
              </a:rPr>
              <a:t>می نامند.</a:t>
            </a:r>
            <a:endParaRPr lang="fa-IR" dirty="0">
              <a:cs typeface="2  Mitra" pitchFamily="2" charset="-78"/>
            </a:endParaRPr>
          </a:p>
        </p:txBody>
      </p:sp>
      <p:pic>
        <p:nvPicPr>
          <p:cNvPr id="3074" name="Picture 2"/>
          <p:cNvPicPr>
            <a:picLocks noChangeAspect="1" noChangeArrowheads="1"/>
          </p:cNvPicPr>
          <p:nvPr/>
        </p:nvPicPr>
        <p:blipFill>
          <a:blip r:embed="rId2"/>
          <a:srcRect/>
          <a:stretch>
            <a:fillRect/>
          </a:stretch>
        </p:blipFill>
        <p:spPr bwMode="auto">
          <a:xfrm>
            <a:off x="0" y="3857628"/>
            <a:ext cx="8877300" cy="251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پاسخ دستگاه ایمنی به مادۀ حساسیت زا</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214810" y="4429132"/>
            <a:ext cx="4929190" cy="2428868"/>
          </a:xfrm>
        </p:spPr>
        <p:txBody>
          <a:bodyPr>
            <a:normAutofit fontScale="92500"/>
          </a:bodyPr>
          <a:lstStyle/>
          <a:p>
            <a:r>
              <a:rPr lang="fa-IR" dirty="0" smtClean="0">
                <a:cs typeface="2  Mitra" pitchFamily="2" charset="-78"/>
              </a:rPr>
              <a:t>پاسخ دستگاه ایمنی به مادۀ حساسیت زا، ترشح هیستامین از ماستوسیت ها و بازوفیل هاست. درنتیجۀ ترشح هیستامین علائمِ شایعِ حساسیت مثل قرمزی و آبریزش از بینی ایجاد می شود.</a:t>
            </a:r>
            <a:endParaRPr lang="fa-IR" dirty="0">
              <a:cs typeface="2  Mitra" pitchFamily="2" charset="-78"/>
            </a:endParaRPr>
          </a:p>
        </p:txBody>
      </p:sp>
      <p:pic>
        <p:nvPicPr>
          <p:cNvPr id="4098" name="Picture 2"/>
          <p:cNvPicPr>
            <a:picLocks noChangeAspect="1" noChangeArrowheads="1"/>
          </p:cNvPicPr>
          <p:nvPr/>
        </p:nvPicPr>
        <p:blipFill>
          <a:blip r:embed="rId2"/>
          <a:srcRect/>
          <a:stretch>
            <a:fillRect/>
          </a:stretch>
        </p:blipFill>
        <p:spPr bwMode="auto">
          <a:xfrm>
            <a:off x="0" y="1000108"/>
            <a:ext cx="8801070" cy="3333750"/>
          </a:xfrm>
          <a:prstGeom prst="rect">
            <a:avLst/>
          </a:prstGeom>
          <a:noFill/>
          <a:ln w="9525">
            <a:noFill/>
            <a:miter lim="800000"/>
            <a:headEnd/>
            <a:tailEnd/>
          </a:ln>
          <a:effectLst/>
        </p:spPr>
      </p:pic>
      <p:pic>
        <p:nvPicPr>
          <p:cNvPr id="6" name="Picture 2" descr="S:\Users\alireza\Desktop\4.png"/>
          <p:cNvPicPr>
            <a:picLocks noChangeAspect="1" noChangeArrowheads="1"/>
          </p:cNvPicPr>
          <p:nvPr/>
        </p:nvPicPr>
        <p:blipFill>
          <a:blip r:embed="rId3" cstate="print"/>
          <a:srcRect/>
          <a:stretch>
            <a:fillRect/>
          </a:stretch>
        </p:blipFill>
        <p:spPr bwMode="auto">
          <a:xfrm>
            <a:off x="2071670" y="4286256"/>
            <a:ext cx="2214578" cy="2571744"/>
          </a:xfrm>
          <a:prstGeom prst="rect">
            <a:avLst/>
          </a:prstGeom>
          <a:noFill/>
        </p:spPr>
      </p:pic>
      <p:pic>
        <p:nvPicPr>
          <p:cNvPr id="7" name="Picture 2"/>
          <p:cNvPicPr>
            <a:picLocks noChangeAspect="1" noChangeArrowheads="1"/>
          </p:cNvPicPr>
          <p:nvPr/>
        </p:nvPicPr>
        <p:blipFill>
          <a:blip r:embed="rId4"/>
          <a:srcRect/>
          <a:stretch>
            <a:fillRect/>
          </a:stretch>
        </p:blipFill>
        <p:spPr bwMode="auto">
          <a:xfrm>
            <a:off x="0" y="4357694"/>
            <a:ext cx="2324100" cy="25003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3182"/>
            <a:ext cx="9144000" cy="1643074"/>
          </a:xfrm>
        </p:spPr>
        <p:txBody>
          <a:bodyPr>
            <a:noAutofit/>
          </a:bodyPr>
          <a:lstStyle/>
          <a:p>
            <a:r>
              <a:rPr lang="fa-IR" sz="7200" b="1" dirty="0" smtClean="0">
                <a:solidFill>
                  <a:srgbClr val="C00000"/>
                </a:solidFill>
                <a:effectLst>
                  <a:outerShdw blurRad="38100" dist="38100" dir="2700000" algn="tl">
                    <a:srgbClr val="000000">
                      <a:alpha val="43137"/>
                    </a:srgbClr>
                  </a:outerShdw>
                </a:effectLst>
                <a:cs typeface="2  Mitra" pitchFamily="2" charset="-78"/>
              </a:rPr>
              <a:t>3- بیمار یهای خود ایمنی</a:t>
            </a:r>
            <a:endParaRPr lang="fa-IR" sz="7200" dirty="0">
              <a:solidFill>
                <a:srgbClr val="C00000"/>
              </a:solidFill>
              <a:effectLst>
                <a:outerShdw blurRad="38100" dist="38100" dir="2700000" algn="tl">
                  <a:srgbClr val="000000">
                    <a:alpha val="43137"/>
                  </a:srgbClr>
                </a:outerShdw>
              </a:effectLst>
              <a:cs typeface="2  Mitra" pitchFamily="2" charset="-78"/>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خودایمنی</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857224" y="1643050"/>
            <a:ext cx="7258072" cy="4472006"/>
          </a:xfrm>
        </p:spPr>
        <p:txBody>
          <a:bodyPr/>
          <a:lstStyle/>
          <a:p>
            <a:r>
              <a:rPr lang="fa-IR" dirty="0" smtClean="0">
                <a:cs typeface="2  Mitra" pitchFamily="2" charset="-78"/>
              </a:rPr>
              <a:t>گاهی دستگاه ایمنی یاخته های خودی را به عنوان غیرخودی شناسایی و به آنها حمله می کند و باعث بیماری می شود. به این نوع بیماری ها، بیماری </a:t>
            </a:r>
            <a:r>
              <a:rPr lang="fa-IR" b="1" dirty="0" smtClean="0">
                <a:cs typeface="2  Mitra" pitchFamily="2" charset="-78"/>
              </a:rPr>
              <a:t>خودایمنی </a:t>
            </a:r>
            <a:r>
              <a:rPr lang="fa-IR" dirty="0" smtClean="0">
                <a:cs typeface="2  Mitra" pitchFamily="2" charset="-78"/>
              </a:rPr>
              <a:t>می گویند. </a:t>
            </a:r>
            <a:endParaRPr lang="fa-IR" dirty="0">
              <a:cs typeface="2  Mitra" pitchFamily="2" charset="-78"/>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7950" y="1357298"/>
            <a:ext cx="2543164" cy="1143000"/>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مثال1</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3714744" y="4214818"/>
            <a:ext cx="5429256" cy="2643182"/>
          </a:xfrm>
        </p:spPr>
        <p:txBody>
          <a:bodyPr>
            <a:normAutofit/>
          </a:bodyPr>
          <a:lstStyle/>
          <a:p>
            <a:r>
              <a:rPr lang="fa-IR" dirty="0" smtClean="0"/>
              <a:t>دیابت نوع</a:t>
            </a:r>
            <a:r>
              <a:rPr lang="en-US" dirty="0" smtClean="0"/>
              <a:t> I  </a:t>
            </a:r>
            <a:r>
              <a:rPr lang="fa-IR" dirty="0" smtClean="0"/>
              <a:t>مثالی از بیماری خود ایمنی است. در این بیماری، دستگاه ایمنی به یاخته های تولیدکنندۀ انسولین حمله می کند و آنها را از بین می برد.</a:t>
            </a:r>
            <a:endParaRPr lang="fa-IR" dirty="0"/>
          </a:p>
        </p:txBody>
      </p:sp>
      <p:pic>
        <p:nvPicPr>
          <p:cNvPr id="4" name="Picture 3"/>
          <p:cNvPicPr>
            <a:picLocks noChangeAspect="1" noChangeArrowheads="1"/>
          </p:cNvPicPr>
          <p:nvPr/>
        </p:nvPicPr>
        <p:blipFill>
          <a:blip r:embed="rId2"/>
          <a:srcRect/>
          <a:stretch>
            <a:fillRect/>
          </a:stretch>
        </p:blipFill>
        <p:spPr bwMode="auto">
          <a:xfrm>
            <a:off x="0" y="0"/>
            <a:ext cx="6500826" cy="4286280"/>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bwMode="auto">
          <a:xfrm>
            <a:off x="0" y="4286256"/>
            <a:ext cx="3640480" cy="25717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5074" y="0"/>
            <a:ext cx="1757346" cy="1143000"/>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مثال2</a:t>
            </a:r>
            <a:endParaRPr lang="fa-IR" dirty="0"/>
          </a:p>
        </p:txBody>
      </p:sp>
      <p:sp>
        <p:nvSpPr>
          <p:cNvPr id="3" name="Content Placeholder 2"/>
          <p:cNvSpPr>
            <a:spLocks noGrp="1"/>
          </p:cNvSpPr>
          <p:nvPr>
            <p:ph idx="1"/>
          </p:nvPr>
        </p:nvSpPr>
        <p:spPr>
          <a:xfrm>
            <a:off x="0" y="4143380"/>
            <a:ext cx="6000760" cy="2714620"/>
          </a:xfrm>
        </p:spPr>
        <p:txBody>
          <a:bodyPr>
            <a:normAutofit fontScale="92500" lnSpcReduction="10000"/>
          </a:bodyPr>
          <a:lstStyle/>
          <a:p>
            <a:r>
              <a:rPr lang="en-US" b="1" dirty="0" smtClean="0"/>
              <a:t>MS</a:t>
            </a:r>
            <a:r>
              <a:rPr lang="fa-IR" b="1" dirty="0" smtClean="0"/>
              <a:t> </a:t>
            </a:r>
            <a:r>
              <a:rPr lang="fa-IR" dirty="0" smtClean="0"/>
              <a:t>بیماری خودایمنی دیگری است که در آن میلین اطراف یاخته های عصبی در مغز و نخاع مورد حملۀ دستگاه ایمنی قرار می گیرد و در قسمت هایی از بین می رود. بدین ترتیب، در ارتباط دستگاه عصبی مرکزی با بقیۀ بدن اختلال ایجاد می شود.</a:t>
            </a:r>
            <a:endParaRPr lang="fa-IR" dirty="0"/>
          </a:p>
        </p:txBody>
      </p:sp>
      <p:pic>
        <p:nvPicPr>
          <p:cNvPr id="4" name="Picture 4" descr="ms_illus-hjghjhj"/>
          <p:cNvPicPr>
            <a:picLocks noChangeAspect="1" noChangeArrowheads="1"/>
          </p:cNvPicPr>
          <p:nvPr/>
        </p:nvPicPr>
        <p:blipFill>
          <a:blip r:embed="rId2" cstate="print"/>
          <a:srcRect/>
          <a:stretch>
            <a:fillRect/>
          </a:stretch>
        </p:blipFill>
        <p:spPr bwMode="auto">
          <a:xfrm>
            <a:off x="0" y="0"/>
            <a:ext cx="5929322" cy="4143380"/>
          </a:xfrm>
          <a:prstGeom prst="rect">
            <a:avLst/>
          </a:prstGeom>
          <a:noFill/>
          <a:ln w="9525">
            <a:noFill/>
            <a:miter lim="800000"/>
            <a:headEnd/>
            <a:tailEnd/>
          </a:ln>
        </p:spPr>
      </p:pic>
      <p:pic>
        <p:nvPicPr>
          <p:cNvPr id="5" name="Picture 2"/>
          <p:cNvPicPr>
            <a:picLocks noChangeAspect="1" noChangeArrowheads="1"/>
          </p:cNvPicPr>
          <p:nvPr/>
        </p:nvPicPr>
        <p:blipFill>
          <a:blip r:embed="rId3"/>
          <a:srcRect/>
          <a:stretch>
            <a:fillRect/>
          </a:stretch>
        </p:blipFill>
        <p:spPr bwMode="auto">
          <a:xfrm>
            <a:off x="5929290" y="1519201"/>
            <a:ext cx="3214710" cy="5338799"/>
          </a:xfrm>
          <a:prstGeom prst="rect">
            <a:avLst/>
          </a:prstGeom>
          <a:noFill/>
          <a:ln w="9525">
            <a:noFill/>
            <a:miter lim="800000"/>
            <a:headEnd/>
            <a:tailEnd/>
          </a:ln>
          <a:effectLst/>
        </p:spPr>
      </p:pic>
      <p:sp>
        <p:nvSpPr>
          <p:cNvPr id="6" name="Rectangle 5"/>
          <p:cNvSpPr/>
          <p:nvPr/>
        </p:nvSpPr>
        <p:spPr>
          <a:xfrm>
            <a:off x="3819230" y="3244334"/>
            <a:ext cx="1505540" cy="369332"/>
          </a:xfrm>
          <a:prstGeom prst="rect">
            <a:avLst/>
          </a:prstGeom>
        </p:spPr>
        <p:txBody>
          <a:bodyPr wrap="none">
            <a:spAutoFit/>
          </a:bodyPr>
          <a:lstStyle/>
          <a:p>
            <a:r>
              <a:rPr lang="fa-IR" b="1" dirty="0" smtClean="0"/>
              <a:t>ایمنی در جانوران</a:t>
            </a:r>
            <a:endParaRPr lang="fa-IR"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ایمنی در جانوران</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3428992" y="1000108"/>
            <a:ext cx="5257808" cy="5500726"/>
          </a:xfrm>
        </p:spPr>
        <p:txBody>
          <a:bodyPr>
            <a:normAutofit fontScale="92500" lnSpcReduction="20000"/>
          </a:bodyPr>
          <a:lstStyle/>
          <a:p>
            <a:r>
              <a:rPr lang="fa-IR" dirty="0" smtClean="0">
                <a:cs typeface="2  Mitra" pitchFamily="2" charset="-78"/>
              </a:rPr>
              <a:t>همۀ جانوران ایمنی غیر اختصاصی دارند، اما ایمنی اختصاصی اساساً در مهره داران دیده می شود. با وجود این، ساز و کارهایی در بی مهرگان یافت شده است که مشابه ایمنی اختصاصی عمل می کنند.</a:t>
            </a:r>
          </a:p>
          <a:p>
            <a:r>
              <a:rPr lang="fa-IR" dirty="0" smtClean="0">
                <a:cs typeface="2  Mitra" pitchFamily="2" charset="-78"/>
              </a:rPr>
              <a:t> به عنوان مثال، در مگس میوه ، مولکولی کشف شده است که می تواند به صدها شکل مختلف درآید و آنتی ژن های مختلفی را شناسایی کند.</a:t>
            </a:r>
          </a:p>
          <a:p>
            <a:r>
              <a:rPr lang="fa-IR" dirty="0" smtClean="0">
                <a:cs typeface="2  Mitra" pitchFamily="2" charset="-78"/>
              </a:rPr>
              <a:t>مطالعات دانشمندان دربارۀ دستگاه ایمنی بی مهرگان در سال های اخیر، شباهت های بیشتری با مهره داران را نشان داده است. این گونه مطالعات ما را در درک بهتر نحوۀ پیدایش ایمنی اختصاصی یاری خواهد کرد.</a:t>
            </a:r>
            <a:endParaRPr lang="fa-IR" dirty="0">
              <a:cs typeface="2  Mitra" pitchFamily="2" charset="-78"/>
            </a:endParaRPr>
          </a:p>
        </p:txBody>
      </p:sp>
      <p:pic>
        <p:nvPicPr>
          <p:cNvPr id="5" name="Picture 4"/>
          <p:cNvPicPr>
            <a:picLocks noChangeAspect="1" noChangeArrowheads="1"/>
          </p:cNvPicPr>
          <p:nvPr/>
        </p:nvPicPr>
        <p:blipFill>
          <a:blip r:embed="rId2"/>
          <a:srcRect/>
          <a:stretch>
            <a:fillRect/>
          </a:stretch>
        </p:blipFill>
        <p:spPr bwMode="auto">
          <a:xfrm>
            <a:off x="0" y="1785926"/>
            <a:ext cx="3547711" cy="2562236"/>
          </a:xfrm>
          <a:prstGeom prst="rect">
            <a:avLst/>
          </a:prstGeom>
          <a:noFill/>
          <a:ln w="9525">
            <a:noFill/>
            <a:miter lim="800000"/>
            <a:headEnd/>
            <a:tailEnd/>
          </a:ln>
          <a:effectLst/>
        </p:spPr>
      </p:pic>
      <p:sp>
        <p:nvSpPr>
          <p:cNvPr id="6" name="Rectangle 5"/>
          <p:cNvSpPr/>
          <p:nvPr/>
        </p:nvSpPr>
        <p:spPr>
          <a:xfrm>
            <a:off x="714348" y="4357694"/>
            <a:ext cx="1750800" cy="584775"/>
          </a:xfrm>
          <a:prstGeom prst="rect">
            <a:avLst/>
          </a:prstGeom>
        </p:spPr>
        <p:txBody>
          <a:bodyPr wrap="none">
            <a:spAutoFit/>
          </a:bodyPr>
          <a:lstStyle/>
          <a:p>
            <a:r>
              <a:rPr lang="fa-IR" sz="3200" b="1" dirty="0" smtClean="0">
                <a:cs typeface="2  Mitra" pitchFamily="2" charset="-78"/>
              </a:rPr>
              <a:t>مگس میوه </a:t>
            </a:r>
            <a:endParaRPr lang="fa-IR" sz="3200" b="1"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LeafLine"/>
          <p:cNvPicPr>
            <a:picLocks noChangeAspect="1" noChangeArrowheads="1"/>
          </p:cNvPicPr>
          <p:nvPr/>
        </p:nvPicPr>
        <p:blipFill>
          <a:blip r:embed="rId2" cstate="print"/>
          <a:srcRect/>
          <a:stretch>
            <a:fillRect/>
          </a:stretch>
        </p:blipFill>
        <p:spPr bwMode="auto">
          <a:xfrm>
            <a:off x="571472" y="5943600"/>
            <a:ext cx="8572528" cy="914400"/>
          </a:xfrm>
          <a:prstGeom prst="rect">
            <a:avLst/>
          </a:prstGeom>
          <a:noFill/>
        </p:spPr>
      </p:pic>
      <p:pic>
        <p:nvPicPr>
          <p:cNvPr id="7" name="Picture 9" descr="04_pend_xsgs_1901721"/>
          <p:cNvPicPr>
            <a:picLocks noChangeAspect="1" noChangeArrowheads="1" noCrop="1"/>
          </p:cNvPicPr>
          <p:nvPr/>
        </p:nvPicPr>
        <p:blipFill>
          <a:blip r:embed="rId3" cstate="print"/>
          <a:srcRect/>
          <a:stretch>
            <a:fillRect/>
          </a:stretch>
        </p:blipFill>
        <p:spPr bwMode="auto">
          <a:xfrm>
            <a:off x="4643438" y="285728"/>
            <a:ext cx="1265238" cy="4319587"/>
          </a:xfrm>
          <a:prstGeom prst="rect">
            <a:avLst/>
          </a:prstGeom>
          <a:noFill/>
        </p:spPr>
      </p:pic>
      <p:sp>
        <p:nvSpPr>
          <p:cNvPr id="8" name="Title 7"/>
          <p:cNvSpPr>
            <a:spLocks noGrp="1"/>
          </p:cNvSpPr>
          <p:nvPr>
            <p:ph type="title"/>
          </p:nvPr>
        </p:nvSpPr>
        <p:spPr>
          <a:xfrm>
            <a:off x="642910" y="4000504"/>
            <a:ext cx="8229600" cy="1143000"/>
          </a:xfrm>
        </p:spPr>
        <p:txBody>
          <a:bodyPr>
            <a:normAutofit/>
          </a:bodyPr>
          <a:lstStyle/>
          <a:p>
            <a:r>
              <a:rPr lang="fa-IR" sz="6600" dirty="0" smtClean="0">
                <a:solidFill>
                  <a:srgbClr val="00B050"/>
                </a:solidFill>
              </a:rPr>
              <a:t>سر زنده و شاداب باشید</a:t>
            </a:r>
            <a:endParaRPr lang="fa-IR" sz="6600" dirty="0">
              <a:solidFill>
                <a:srgbClr val="00B05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596" y="2928934"/>
            <a:ext cx="8229600" cy="1143000"/>
          </a:xfrm>
        </p:spPr>
        <p:txBody>
          <a:bodyPr>
            <a:noAutofit/>
          </a:bodyPr>
          <a:lstStyle/>
          <a:p>
            <a:r>
              <a:rPr lang="fa-IR" sz="8800" b="1" dirty="0" smtClean="0">
                <a:solidFill>
                  <a:srgbClr val="C00000"/>
                </a:solidFill>
                <a:effectLst>
                  <a:outerShdw blurRad="38100" dist="38100" dir="2700000" algn="tl">
                    <a:srgbClr val="000000">
                      <a:alpha val="43137"/>
                    </a:srgbClr>
                  </a:outerShdw>
                </a:effectLst>
                <a:cs typeface="2  Mitra" pitchFamily="2" charset="-78"/>
              </a:rPr>
              <a:t>ترشحات مختلف پوست و نقش آنها</a:t>
            </a:r>
            <a:endParaRPr lang="fa-IR" sz="8800" b="1" dirty="0">
              <a:solidFill>
                <a:srgbClr val="C00000"/>
              </a:solidFill>
              <a:effectLst>
                <a:outerShdw blurRad="38100" dist="38100" dir="2700000" algn="tl">
                  <a:srgbClr val="000000">
                    <a:alpha val="43137"/>
                  </a:srgbClr>
                </a:outerShdw>
              </a:effectLst>
              <a:cs typeface="2  Mitra" pitchFamily="2" charset="-7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1- چربی پوست</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28596" y="5072050"/>
            <a:ext cx="8186766" cy="1785950"/>
          </a:xfrm>
        </p:spPr>
        <p:txBody>
          <a:bodyPr>
            <a:normAutofit fontScale="92500" lnSpcReduction="10000"/>
          </a:bodyPr>
          <a:lstStyle/>
          <a:p>
            <a:r>
              <a:rPr lang="fa-IR" dirty="0" smtClean="0">
                <a:cs typeface="2  Mitra" pitchFamily="2" charset="-78"/>
              </a:rPr>
              <a:t>پوست فقط یک سد ساده نیست؛ بلکه ترشحات مختلفی هم دارد. سطح پوست را ماده ای چرب می پوشاند. این ماده به علت داشتن اسیدهای چرب، خاصیت اسیدی دارد. محیط اسیدی برای زندگی میکروب های بیمار یزا مناسب نیست.</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5143504" y="1428736"/>
            <a:ext cx="3438251" cy="3357562"/>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bwMode="auto">
          <a:xfrm>
            <a:off x="0" y="1357298"/>
            <a:ext cx="4500562" cy="35857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2000241"/>
            <a:ext cx="8229600" cy="1928826"/>
          </a:xfrm>
        </p:spPr>
        <p:txBody>
          <a:bodyPr/>
          <a:lstStyle/>
          <a:p>
            <a:r>
              <a:rPr lang="fa-IR" dirty="0" smtClean="0">
                <a:cs typeface="2  Mitra" pitchFamily="2" charset="-78"/>
              </a:rPr>
              <a:t>الف) علاوه بر اسیدی کردن پوست و ازبین بردن میکروب ها، در حفظ شادابی و سلامت پوست، جلوگیری از پیر شدن بافت پوست، نقش حفاظتی در برابرآلودگی و آسیب های محیطی نقش دارد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1" y="0"/>
            <a:ext cx="9144001" cy="1789865"/>
          </a:xfrm>
          <a:prstGeom prst="rect">
            <a:avLst/>
          </a:prstGeom>
          <a:noFill/>
          <a:ln w="9525">
            <a:noFill/>
            <a:miter lim="800000"/>
            <a:headEnd/>
            <a:tailEnd/>
          </a:ln>
          <a:effectLst/>
        </p:spPr>
      </p:pic>
      <p:sp>
        <p:nvSpPr>
          <p:cNvPr id="5" name="Rectangle 4"/>
          <p:cNvSpPr/>
          <p:nvPr/>
        </p:nvSpPr>
        <p:spPr>
          <a:xfrm>
            <a:off x="571472" y="3857628"/>
            <a:ext cx="8072462" cy="2554545"/>
          </a:xfrm>
          <a:prstGeom prst="rect">
            <a:avLst/>
          </a:prstGeom>
        </p:spPr>
        <p:txBody>
          <a:bodyPr wrap="square">
            <a:spAutoFit/>
          </a:bodyPr>
          <a:lstStyle/>
          <a:p>
            <a:r>
              <a:rPr lang="fa-IR" sz="3200" dirty="0" smtClean="0">
                <a:cs typeface="2  Mitra" pitchFamily="2" charset="-78"/>
              </a:rPr>
              <a:t>ب) بیشتر جوش های پوستی به علت تجمع باکتری ها در محل غده چربی پوست ایجاد می شوند. نوع تغذیه ، بهداشت پوست و عوامل</a:t>
            </a:r>
          </a:p>
          <a:p>
            <a:r>
              <a:rPr lang="fa-IR" sz="3200" dirty="0" smtClean="0">
                <a:cs typeface="2  Mitra" pitchFamily="2" charset="-78"/>
              </a:rPr>
              <a:t>هورمونی دربروز آن نقش دارند.</a:t>
            </a:r>
          </a:p>
          <a:p>
            <a:r>
              <a:rPr lang="fa-IR" sz="3200" dirty="0" smtClean="0">
                <a:cs typeface="2  Mitra" pitchFamily="2" charset="-78"/>
              </a:rPr>
              <a:t>شوره سر در اثر خشکی زیاده از حد پوست یا چربی زیاد آن ایجاد می شود بنابراین میزان چربی پوست باید در حد متعادل باشد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smtClean="0">
                <a:cs typeface="2  Mitra" pitchFamily="2" charset="-78"/>
              </a:rPr>
              <a:t>یکی دیگر از ترشحات سطح پوست، </a:t>
            </a:r>
            <a:r>
              <a:rPr lang="fa-IR" b="1" dirty="0" smtClean="0">
                <a:cs typeface="2  Mitra" pitchFamily="2" charset="-78"/>
              </a:rPr>
              <a:t>عرق </a:t>
            </a:r>
            <a:r>
              <a:rPr lang="fa-IR" dirty="0" smtClean="0">
                <a:cs typeface="2  Mitra" pitchFamily="2" charset="-78"/>
              </a:rPr>
              <a:t>است که نمک دارد. نمک برای باکتری ها مناسب نیست. عرق، آنزیم لیزوزیم هم دارد. آیا به خاطر دارید که لیزوزیم چه نقشی داشت؟</a:t>
            </a:r>
            <a:endParaRPr lang="fa-IR" dirty="0">
              <a:cs typeface="2  Mitra" pitchFamily="2" charset="-78"/>
            </a:endParaRPr>
          </a:p>
        </p:txBody>
      </p:sp>
      <p:sp>
        <p:nvSpPr>
          <p:cNvPr id="4"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2- عرق پوست</a:t>
            </a:r>
            <a:endParaRPr lang="fa-IR" b="1" dirty="0">
              <a:solidFill>
                <a:srgbClr val="C00000"/>
              </a:solidFill>
              <a:effectLst>
                <a:outerShdw blurRad="38100" dist="38100" dir="2700000" algn="tl">
                  <a:srgbClr val="000000">
                    <a:alpha val="43137"/>
                  </a:srgbClr>
                </a:outerShdw>
              </a:effectLst>
              <a:cs typeface="2  Mitra" pitchFamily="2" charset="-78"/>
            </a:endParaRPr>
          </a:p>
        </p:txBody>
      </p:sp>
      <p:pic>
        <p:nvPicPr>
          <p:cNvPr id="5" name="Picture 2"/>
          <p:cNvPicPr>
            <a:picLocks noChangeAspect="1" noChangeArrowheads="1"/>
          </p:cNvPicPr>
          <p:nvPr/>
        </p:nvPicPr>
        <p:blipFill>
          <a:blip r:embed="rId2"/>
          <a:srcRect/>
          <a:stretch>
            <a:fillRect/>
          </a:stretch>
        </p:blipFill>
        <p:spPr bwMode="auto">
          <a:xfrm>
            <a:off x="2214546" y="3143248"/>
            <a:ext cx="4625304" cy="35004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3- نقش میکروب های سطح پوست </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714876" y="1500174"/>
            <a:ext cx="3971924" cy="5357826"/>
          </a:xfrm>
        </p:spPr>
        <p:txBody>
          <a:bodyPr/>
          <a:lstStyle/>
          <a:p>
            <a:r>
              <a:rPr lang="fa-IR" dirty="0" smtClean="0">
                <a:cs typeface="2  Mitra" pitchFamily="2" charset="-78"/>
              </a:rPr>
              <a:t>در سطح پوست ما میکروب هایی زندگی می کنند که با شرایط پوست، از جمله اسیدی بودن، سازش یافته اند. این میکروب ها از تکثیر میکروب های بیماری زا جلوگیری می کنند، چون در رقابت برای کسب غذا بر آنها پیروز می شوند.</a:t>
            </a:r>
            <a:endParaRPr lang="fa-IR" dirty="0">
              <a:cs typeface="2  Mitra" pitchFamily="2" charset="-78"/>
            </a:endParaRPr>
          </a:p>
        </p:txBody>
      </p:sp>
      <p:pic>
        <p:nvPicPr>
          <p:cNvPr id="2050" name="Picture 2"/>
          <p:cNvPicPr>
            <a:picLocks noChangeAspect="1" noChangeArrowheads="1"/>
          </p:cNvPicPr>
          <p:nvPr/>
        </p:nvPicPr>
        <p:blipFill>
          <a:blip r:embed="rId2"/>
          <a:srcRect/>
          <a:stretch>
            <a:fillRect/>
          </a:stretch>
        </p:blipFill>
        <p:spPr bwMode="auto">
          <a:xfrm>
            <a:off x="0" y="1428736"/>
            <a:ext cx="4717241" cy="51863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ب) مخاط</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643438" y="1600200"/>
            <a:ext cx="4043362" cy="5257800"/>
          </a:xfrm>
        </p:spPr>
        <p:txBody>
          <a:bodyPr/>
          <a:lstStyle/>
          <a:p>
            <a:r>
              <a:rPr lang="fa-IR" dirty="0" smtClean="0">
                <a:cs typeface="2  Mitra" pitchFamily="2" charset="-78"/>
              </a:rPr>
              <a:t>با اینکه پوست سد محکمی است، اما همه جای بدن را نپوشانده است. دستگاه های تنفس، گوارش و ادراری  تناسلی با محیط بیرون در ارتباط اند و امکان نفوذ میکروب ها از طریق آنها وجود دارد. سطح مجاری این دستگاه ها را مخاط پوشانده است</a:t>
            </a:r>
            <a:endParaRPr lang="fa-IR" dirty="0">
              <a:cs typeface="2  Mitra" pitchFamily="2" charset="-78"/>
            </a:endParaRPr>
          </a:p>
        </p:txBody>
      </p:sp>
      <p:pic>
        <p:nvPicPr>
          <p:cNvPr id="4" name="Picture 2" descr="C:\Documents and Settings\aa\Desktop\222.bmp"/>
          <p:cNvPicPr>
            <a:picLocks noChangeAspect="1" noChangeArrowheads="1"/>
          </p:cNvPicPr>
          <p:nvPr/>
        </p:nvPicPr>
        <p:blipFill>
          <a:blip r:embed="rId2"/>
          <a:srcRect/>
          <a:stretch>
            <a:fillRect/>
          </a:stretch>
        </p:blipFill>
        <p:spPr bwMode="auto">
          <a:xfrm>
            <a:off x="214282" y="1500174"/>
            <a:ext cx="4429124" cy="511416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20" y="274638"/>
            <a:ext cx="4829180" cy="1143000"/>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مخاط</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643438" y="1214422"/>
            <a:ext cx="4043362" cy="5643578"/>
          </a:xfrm>
        </p:spPr>
        <p:txBody>
          <a:bodyPr>
            <a:normAutofit/>
          </a:bodyPr>
          <a:lstStyle/>
          <a:p>
            <a:r>
              <a:rPr lang="fa-IR" dirty="0" smtClean="0">
                <a:cs typeface="2  Mitra" pitchFamily="2" charset="-78"/>
              </a:rPr>
              <a:t>به یاد دارید که مخاط از یک بافت پوششی با آستری از بافت پیوندی تشکیل شده است و مادۀ چسبناکی را به نام مادۀ مخاطی ترشح می کند.</a:t>
            </a:r>
          </a:p>
        </p:txBody>
      </p:sp>
      <p:pic>
        <p:nvPicPr>
          <p:cNvPr id="4" name="Picture 2" descr="C:\Documents and Settings\aa\Desktop\222.bmp"/>
          <p:cNvPicPr>
            <a:picLocks noChangeAspect="1" noChangeArrowheads="1"/>
          </p:cNvPicPr>
          <p:nvPr/>
        </p:nvPicPr>
        <p:blipFill>
          <a:blip r:embed="rId2"/>
          <a:srcRect/>
          <a:stretch>
            <a:fillRect/>
          </a:stretch>
        </p:blipFill>
        <p:spPr bwMode="auto">
          <a:xfrm>
            <a:off x="214282" y="2489982"/>
            <a:ext cx="3571900" cy="4124354"/>
          </a:xfrm>
          <a:prstGeom prst="rect">
            <a:avLst/>
          </a:prstGeom>
          <a:noFill/>
        </p:spPr>
      </p:pic>
      <p:pic>
        <p:nvPicPr>
          <p:cNvPr id="1026" name="Picture 2"/>
          <p:cNvPicPr>
            <a:picLocks noChangeAspect="1" noChangeArrowheads="1"/>
          </p:cNvPicPr>
          <p:nvPr/>
        </p:nvPicPr>
        <p:blipFill>
          <a:blip r:embed="rId3"/>
          <a:srcRect/>
          <a:stretch>
            <a:fillRect/>
          </a:stretch>
        </p:blipFill>
        <p:spPr bwMode="auto">
          <a:xfrm>
            <a:off x="285720" y="428604"/>
            <a:ext cx="3523304" cy="19288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20" y="274638"/>
            <a:ext cx="4829180" cy="1143000"/>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نقش مخاط</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643438" y="1214422"/>
            <a:ext cx="4043362" cy="5643578"/>
          </a:xfrm>
        </p:spPr>
        <p:txBody>
          <a:bodyPr>
            <a:normAutofit/>
          </a:bodyPr>
          <a:lstStyle/>
          <a:p>
            <a:r>
              <a:rPr lang="fa-IR" dirty="0" smtClean="0">
                <a:cs typeface="2  Mitra" pitchFamily="2" charset="-78"/>
              </a:rPr>
              <a:t>1- یاخته های پوششی به هم چسبیده اند و سدّی را ایجاد می کنند. 2- همچنین مادّۀ مخاطی، که چسبناک است، میکروب ها را به دام می اندازد و از پیش روی آنها جلوگیری می کند.</a:t>
            </a:r>
          </a:p>
          <a:p>
            <a:pPr>
              <a:buNone/>
            </a:pPr>
            <a:r>
              <a:rPr lang="fa-IR" dirty="0" smtClean="0">
                <a:cs typeface="2  Mitra" pitchFamily="2" charset="-78"/>
              </a:rPr>
              <a:t>    3- ترشحات مخاط، با داشتن لیزوزیم موجب کشته شدن باکتری ها می شود.</a:t>
            </a:r>
            <a:endParaRPr lang="fa-IR" dirty="0">
              <a:cs typeface="2  Mitra" pitchFamily="2" charset="-78"/>
            </a:endParaRPr>
          </a:p>
        </p:txBody>
      </p:sp>
      <p:pic>
        <p:nvPicPr>
          <p:cNvPr id="4" name="Picture 2" descr="C:\Documents and Settings\aa\Desktop\222.bmp"/>
          <p:cNvPicPr>
            <a:picLocks noChangeAspect="1" noChangeArrowheads="1"/>
          </p:cNvPicPr>
          <p:nvPr/>
        </p:nvPicPr>
        <p:blipFill>
          <a:blip r:embed="rId2"/>
          <a:srcRect/>
          <a:stretch>
            <a:fillRect/>
          </a:stretch>
        </p:blipFill>
        <p:spPr bwMode="auto">
          <a:xfrm>
            <a:off x="214282" y="2489982"/>
            <a:ext cx="3571900" cy="4124354"/>
          </a:xfrm>
          <a:prstGeom prst="rect">
            <a:avLst/>
          </a:prstGeom>
          <a:noFill/>
        </p:spPr>
      </p:pic>
      <p:pic>
        <p:nvPicPr>
          <p:cNvPr id="1026" name="Picture 2"/>
          <p:cNvPicPr>
            <a:picLocks noChangeAspect="1" noChangeArrowheads="1"/>
          </p:cNvPicPr>
          <p:nvPr/>
        </p:nvPicPr>
        <p:blipFill>
          <a:blip r:embed="rId3"/>
          <a:srcRect/>
          <a:stretch>
            <a:fillRect/>
          </a:stretch>
        </p:blipFill>
        <p:spPr bwMode="auto">
          <a:xfrm>
            <a:off x="285720" y="428604"/>
            <a:ext cx="3523304" cy="19288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1"/>
            <a:ext cx="9144000"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نقش مخاط مژکدار</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857752" y="1600200"/>
            <a:ext cx="3829048" cy="4972072"/>
          </a:xfrm>
        </p:spPr>
        <p:txBody>
          <a:bodyPr/>
          <a:lstStyle/>
          <a:p>
            <a:r>
              <a:rPr lang="fa-IR" dirty="0" smtClean="0">
                <a:cs typeface="2  Mitra" pitchFamily="2" charset="-78"/>
              </a:rPr>
              <a:t>علاوه بر مخاط، در هر کدام از دستگاه های یاد شده ساز و کارهای دیگری هم برای مبارزه با میکروب ها وجود دارد. به عنوان مثال، مخاط مژکدار در دستگاه تنفس مانع نفوذ میکروب ها به بخش های عمیق تر می شود.</a:t>
            </a:r>
            <a:endParaRPr lang="fa-IR" dirty="0">
              <a:cs typeface="2  Mitra" pitchFamily="2" charset="-78"/>
            </a:endParaRPr>
          </a:p>
        </p:txBody>
      </p:sp>
      <p:pic>
        <p:nvPicPr>
          <p:cNvPr id="4" name="Picture 2" descr="C:\Documents and Settings\aa\Desktop\222.bmp"/>
          <p:cNvPicPr>
            <a:picLocks noChangeAspect="1" noChangeArrowheads="1"/>
          </p:cNvPicPr>
          <p:nvPr/>
        </p:nvPicPr>
        <p:blipFill>
          <a:blip r:embed="rId2"/>
          <a:srcRect/>
          <a:stretch>
            <a:fillRect/>
          </a:stretch>
        </p:blipFill>
        <p:spPr bwMode="auto">
          <a:xfrm>
            <a:off x="214282" y="1500174"/>
            <a:ext cx="4429124" cy="511416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راه های دیگر حفاظتی در اولین خط دفاعی</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143372" y="1600200"/>
            <a:ext cx="4543428" cy="5257800"/>
          </a:xfrm>
        </p:spPr>
        <p:txBody>
          <a:bodyPr>
            <a:normAutofit fontScale="92500" lnSpcReduction="10000"/>
          </a:bodyPr>
          <a:lstStyle/>
          <a:p>
            <a:r>
              <a:rPr lang="fa-IR" dirty="0" smtClean="0"/>
              <a:t>در دستگاه گوارش، بزاق لیزوزیم دارد. </a:t>
            </a:r>
          </a:p>
          <a:p>
            <a:r>
              <a:rPr lang="fa-IR" dirty="0" smtClean="0"/>
              <a:t>همچنین اسید معده، میکروب های موجود در غذا را نابود می سازد. </a:t>
            </a:r>
          </a:p>
          <a:p>
            <a:r>
              <a:rPr lang="fa-IR" dirty="0" smtClean="0"/>
              <a:t>ساز و کارهایی مانند عطسه، سرفه، استفراغ، مدفوع و ادرار باعث بیرون راندن میکروب های مجاری می شود. </a:t>
            </a:r>
          </a:p>
          <a:p>
            <a:r>
              <a:rPr lang="fa-IR" dirty="0" smtClean="0"/>
              <a:t>اشک با داشتن نمک و لیزوزیم از چشم محافظت می کند.</a:t>
            </a:r>
            <a:endParaRPr lang="fa-IR" dirty="0"/>
          </a:p>
        </p:txBody>
      </p:sp>
      <p:pic>
        <p:nvPicPr>
          <p:cNvPr id="4" name="Picture 7" descr="9908be0fdbc7cd2f8423618f7a1691da"/>
          <p:cNvPicPr>
            <a:picLocks noChangeAspect="1" noChangeArrowheads="1" noCrop="1"/>
          </p:cNvPicPr>
          <p:nvPr/>
        </p:nvPicPr>
        <p:blipFill>
          <a:blip r:embed="rId2" cstate="print"/>
          <a:srcRect/>
          <a:stretch>
            <a:fillRect/>
          </a:stretch>
        </p:blipFill>
        <p:spPr bwMode="auto">
          <a:xfrm>
            <a:off x="0" y="4572008"/>
            <a:ext cx="1708282" cy="2000240"/>
          </a:xfrm>
          <a:prstGeom prst="rect">
            <a:avLst/>
          </a:prstGeom>
          <a:noFill/>
        </p:spPr>
      </p:pic>
      <p:pic>
        <p:nvPicPr>
          <p:cNvPr id="5" name="Picture 2"/>
          <p:cNvPicPr>
            <a:picLocks noChangeAspect="1" noChangeArrowheads="1"/>
          </p:cNvPicPr>
          <p:nvPr/>
        </p:nvPicPr>
        <p:blipFill>
          <a:blip r:embed="rId3" cstate="print"/>
          <a:srcRect/>
          <a:stretch>
            <a:fillRect/>
          </a:stretch>
        </p:blipFill>
        <p:spPr bwMode="auto">
          <a:xfrm>
            <a:off x="500034" y="1428736"/>
            <a:ext cx="2928926" cy="3294158"/>
          </a:xfrm>
          <a:prstGeom prst="rect">
            <a:avLst/>
          </a:prstGeom>
          <a:noFill/>
          <a:ln w="9525">
            <a:noFill/>
            <a:miter lim="800000"/>
            <a:headEnd/>
            <a:tailEnd/>
          </a:ln>
          <a:effectLst/>
        </p:spPr>
      </p:pic>
      <p:pic>
        <p:nvPicPr>
          <p:cNvPr id="6" name="Picture 5" descr="flower3.gif"/>
          <p:cNvPicPr>
            <a:picLocks noChangeAspect="1"/>
          </p:cNvPicPr>
          <p:nvPr/>
        </p:nvPicPr>
        <p:blipFill>
          <a:blip r:embed="rId4"/>
          <a:srcRect/>
          <a:stretch>
            <a:fillRect/>
          </a:stretch>
        </p:blipFill>
        <p:spPr bwMode="auto">
          <a:xfrm>
            <a:off x="2071670" y="4441182"/>
            <a:ext cx="2133597" cy="24168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r>
              <a:rPr lang="fa-IR" b="1" dirty="0" smtClean="0">
                <a:cs typeface="2  Mitra" pitchFamily="2" charset="-78"/>
              </a:rPr>
              <a:t>مخاط مژک دار دستگاه تنفس چگونه مانع از نفوذ میکروب ها می شود؟</a:t>
            </a:r>
          </a:p>
          <a:p>
            <a:r>
              <a:rPr lang="fa-IR" dirty="0" smtClean="0">
                <a:cs typeface="2  Mitra" pitchFamily="2" charset="-78"/>
              </a:rPr>
              <a:t>ماده مخاطی که از این لایه ها ترشح می شود، علاوه برآن که لیزوزیم دارد، میکروب ها را به دام می اندازد و به کمک مژک های این سلول ها به سمت حلق رانده شده و خارج می شوند و یا به معده منتقل و تخریب می شوند.</a:t>
            </a:r>
          </a:p>
          <a:p>
            <a:r>
              <a:rPr lang="fa-IR" b="1" dirty="0" smtClean="0">
                <a:cs typeface="2  Mitra" pitchFamily="2" charset="-78"/>
              </a:rPr>
              <a:t>چه عواملی به این بخش آسیب می زند؟</a:t>
            </a:r>
          </a:p>
          <a:p>
            <a:r>
              <a:rPr lang="fa-IR" dirty="0" smtClean="0">
                <a:cs typeface="2  Mitra" pitchFamily="2" charset="-78"/>
              </a:rPr>
              <a:t>آلودگی زیاد هوای تنفسی، مصرف سیگار و استفاده از قلیان و...</a:t>
            </a:r>
            <a:endParaRPr lang="fa-IR" dirty="0">
              <a:cs typeface="2  Mitra" pitchFamily="2" charset="-78"/>
            </a:endParaRPr>
          </a:p>
        </p:txBody>
      </p:sp>
      <p:pic>
        <p:nvPicPr>
          <p:cNvPr id="4" name="Picture 3"/>
          <p:cNvPicPr>
            <a:picLocks noChangeAspect="1" noChangeArrowheads="1"/>
          </p:cNvPicPr>
          <p:nvPr/>
        </p:nvPicPr>
        <p:blipFill>
          <a:blip r:embed="rId2"/>
          <a:srcRect/>
          <a:stretch>
            <a:fillRect/>
          </a:stretch>
        </p:blipFill>
        <p:spPr bwMode="auto">
          <a:xfrm>
            <a:off x="0" y="214290"/>
            <a:ext cx="8858280" cy="130016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دفاع غیر اختصاصی</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1214414" y="1600200"/>
            <a:ext cx="7472386" cy="4686320"/>
          </a:xfrm>
        </p:spPr>
        <p:txBody>
          <a:bodyPr/>
          <a:lstStyle/>
          <a:p>
            <a:r>
              <a:rPr lang="fa-IR" dirty="0" smtClean="0">
                <a:cs typeface="2  Mitra" pitchFamily="2" charset="-78"/>
              </a:rPr>
              <a:t>چنان که می بینیم میکروب ها، از هر نوعی که باشند، هنگام ورود به بدن، با خط اوّل دفاع بدن رو به رو می شوند. پوست و مخاط، در برابر نفوذ میکروب ها، بدون توجه به نوع آنها، سدّی ایجاد می کنند. به این نوع دفاع، دفاع غیر اختصاصی می گویند.</a:t>
            </a:r>
          </a:p>
          <a:p>
            <a:r>
              <a:rPr lang="fa-IR" dirty="0" smtClean="0">
                <a:cs typeface="2  Mitra" pitchFamily="2" charset="-78"/>
              </a:rPr>
              <a:t> در دفاع غیر اختصاصی، روش هایی به کار گرفته می شود که در برابر طیف وسیعی از میکروب ها مؤثر است.</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دفاع  اختصاصی</a:t>
            </a:r>
            <a:endParaRPr lang="fa-IR" dirty="0"/>
          </a:p>
        </p:txBody>
      </p:sp>
      <p:sp>
        <p:nvSpPr>
          <p:cNvPr id="3" name="Content Placeholder 2"/>
          <p:cNvSpPr>
            <a:spLocks noGrp="1"/>
          </p:cNvSpPr>
          <p:nvPr>
            <p:ph idx="1"/>
          </p:nvPr>
        </p:nvSpPr>
        <p:spPr/>
        <p:txBody>
          <a:bodyPr/>
          <a:lstStyle/>
          <a:p>
            <a:r>
              <a:rPr lang="fa-IR" dirty="0" smtClean="0">
                <a:cs typeface="2  Mitra" pitchFamily="2" charset="-78"/>
              </a:rPr>
              <a:t>دستگاه ایمنی می تواند به طور اختصاصی نیز در برابر میکروب ها دفاع کند. در </a:t>
            </a:r>
            <a:r>
              <a:rPr lang="fa-IR" b="1" dirty="0" smtClean="0">
                <a:cs typeface="2  Mitra" pitchFamily="2" charset="-78"/>
              </a:rPr>
              <a:t>دفاع اختصاصی </a:t>
            </a:r>
            <a:r>
              <a:rPr lang="fa-IR" dirty="0" smtClean="0">
                <a:cs typeface="2  Mitra" pitchFamily="2" charset="-78"/>
              </a:rPr>
              <a:t>پاسخ دستگاه ایمنی فقط بر همان نوع میکروب مؤثر است و بر میکروب هایی از انواع دیگر اثری ندارد.</a:t>
            </a:r>
            <a:endParaRPr lang="fa-IR" dirty="0">
              <a:cs typeface="2  Mitra" pitchFamily="2" charset="-7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p:cNvPicPr>
            <a:picLocks noChangeAspect="1" noChangeArrowheads="1"/>
          </p:cNvPicPr>
          <p:nvPr/>
        </p:nvPicPr>
        <p:blipFill>
          <a:blip r:embed="rId2"/>
          <a:srcRect/>
          <a:stretch>
            <a:fillRect/>
          </a:stretch>
        </p:blipFill>
        <p:spPr bwMode="auto">
          <a:xfrm>
            <a:off x="142844" y="357166"/>
            <a:ext cx="8883775" cy="1143008"/>
          </a:xfrm>
          <a:prstGeom prst="rect">
            <a:avLst/>
          </a:prstGeom>
          <a:noFill/>
          <a:ln w="9525">
            <a:noFill/>
            <a:miter lim="800000"/>
            <a:headEnd/>
            <a:tailEnd/>
          </a:ln>
          <a:effectLst/>
        </p:spPr>
      </p:pic>
      <p:sp>
        <p:nvSpPr>
          <p:cNvPr id="7" name="Content Placeholder 2"/>
          <p:cNvSpPr>
            <a:spLocks noGrp="1"/>
          </p:cNvSpPr>
          <p:nvPr>
            <p:ph idx="1"/>
          </p:nvPr>
        </p:nvSpPr>
        <p:spPr>
          <a:xfrm>
            <a:off x="0" y="5286388"/>
            <a:ext cx="8686800" cy="1571611"/>
          </a:xfrm>
        </p:spPr>
        <p:txBody>
          <a:bodyPr/>
          <a:lstStyle/>
          <a:p>
            <a:r>
              <a:rPr lang="fa-IR" dirty="0" smtClean="0">
                <a:cs typeface="2  Mitra" pitchFamily="2" charset="-78"/>
              </a:rPr>
              <a:t>اگر میکروبی بتواند از نخستین خط دفاعی عبور کند، آیا یاخته های بدن ما می توانند با آن مبارزه کنند؟</a:t>
            </a:r>
            <a:endParaRPr lang="fa-IR" dirty="0">
              <a:cs typeface="2  Mitra" pitchFamily="2" charset="-78"/>
            </a:endParaRPr>
          </a:p>
        </p:txBody>
      </p:sp>
      <p:graphicFrame>
        <p:nvGraphicFramePr>
          <p:cNvPr id="5" name="Diagram 4"/>
          <p:cNvGraphicFramePr/>
          <p:nvPr/>
        </p:nvGraphicFramePr>
        <p:xfrm>
          <a:off x="1000100" y="1571612"/>
          <a:ext cx="6786578" cy="3786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مشاهدۀ یک دانشمند</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3714744" y="1214422"/>
            <a:ext cx="4972056" cy="5643578"/>
          </a:xfrm>
        </p:spPr>
        <p:txBody>
          <a:bodyPr>
            <a:normAutofit fontScale="85000" lnSpcReduction="10000"/>
          </a:bodyPr>
          <a:lstStyle/>
          <a:p>
            <a:r>
              <a:rPr lang="fa-IR" dirty="0" smtClean="0"/>
              <a:t>کلید پاسخ به این سؤال، از مشاهدۀ جانور شناسی به نام </a:t>
            </a:r>
            <a:r>
              <a:rPr lang="fa-IR" b="1" dirty="0" smtClean="0"/>
              <a:t>ایلیا مچنیکوف </a:t>
            </a:r>
            <a:r>
              <a:rPr lang="fa-IR" dirty="0" smtClean="0"/>
              <a:t>به دست آمد. او در حین مطالعۀ لارو ستارۀ دریایی، که شفاف است، به مشاهدۀ شگفت انگیزی دست یافت. مچنیکوف برای نخستین بار، درون بدن لارو یاخته هایی را دید که شبیه آمیب بودند؛ حرکت می کردند و مواد اطراف خود را می خوردند. در این هنگام فکری به ذهن او خطور کرد: شاید این یاخته ها میکروب ها و ذرات خارجی را هم می خورند و در دفاع نقش دارند. اگر چنین باشد باید بتوانند ذره ای را که از خارج به بدن لارو وارد شده است نابود کنند</a:t>
            </a:r>
            <a:endParaRPr lang="fa-IR" dirty="0"/>
          </a:p>
        </p:txBody>
      </p:sp>
      <p:pic>
        <p:nvPicPr>
          <p:cNvPr id="3074" name="Picture 2"/>
          <p:cNvPicPr>
            <a:picLocks noChangeAspect="1" noChangeArrowheads="1"/>
          </p:cNvPicPr>
          <p:nvPr/>
        </p:nvPicPr>
        <p:blipFill>
          <a:blip r:embed="rId2"/>
          <a:srcRect/>
          <a:stretch>
            <a:fillRect/>
          </a:stretch>
        </p:blipFill>
        <p:spPr bwMode="auto">
          <a:xfrm>
            <a:off x="0" y="1785926"/>
            <a:ext cx="3687374" cy="38814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7686" y="0"/>
            <a:ext cx="4786314" cy="1143000"/>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آزمودن فرضیه</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5000628" y="1214422"/>
            <a:ext cx="3929090" cy="5429288"/>
          </a:xfrm>
        </p:spPr>
        <p:txBody>
          <a:bodyPr>
            <a:normAutofit fontScale="92500" lnSpcReduction="20000"/>
          </a:bodyPr>
          <a:lstStyle/>
          <a:p>
            <a:r>
              <a:rPr lang="fa-IR" dirty="0" smtClean="0">
                <a:cs typeface="2  Mitra" pitchFamily="2" charset="-78"/>
              </a:rPr>
              <a:t>. او برای آزمودن این فرضیه، خرده های ریزی از خارهای گل رز را به زیر پوست لارو وارد کرد و مشتاقانه منتظر ماند. او درست حدس زده بود. تا صبح فردا، این یاخته های آمیبی، شکل اثری از خرده ها باقی نگذاشته بودند. مچنیکوف این یاخته ها را </a:t>
            </a:r>
            <a:r>
              <a:rPr lang="fa-IR" b="1" dirty="0" smtClean="0">
                <a:cs typeface="2  Mitra" pitchFamily="2" charset="-78"/>
              </a:rPr>
              <a:t>بیگانه خوار </a:t>
            </a:r>
            <a:r>
              <a:rPr lang="fa-IR" dirty="0" smtClean="0">
                <a:cs typeface="2  Mitra" pitchFamily="2" charset="-78"/>
              </a:rPr>
              <a:t>نامید. او بقیۀ عمر خود را به مطالعۀ نحوۀ دفاع بدن در برابر میکروب ها پرداخت و سرانجام موفق شد جایزۀ نوبل را به دست آورد.</a:t>
            </a:r>
            <a:endParaRPr lang="fa-IR" dirty="0">
              <a:cs typeface="2  Mitra" pitchFamily="2" charset="-78"/>
            </a:endParaRPr>
          </a:p>
        </p:txBody>
      </p:sp>
      <p:pic>
        <p:nvPicPr>
          <p:cNvPr id="4098" name="Picture 2"/>
          <p:cNvPicPr>
            <a:picLocks noChangeAspect="1" noChangeArrowheads="1"/>
          </p:cNvPicPr>
          <p:nvPr/>
        </p:nvPicPr>
        <p:blipFill>
          <a:blip r:embed="rId2"/>
          <a:srcRect/>
          <a:stretch>
            <a:fillRect/>
          </a:stretch>
        </p:blipFill>
        <p:spPr bwMode="auto">
          <a:xfrm>
            <a:off x="0" y="928670"/>
            <a:ext cx="50673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خودی و بیگانه</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1000100" y="1571612"/>
            <a:ext cx="7186634" cy="4525963"/>
          </a:xfrm>
        </p:spPr>
        <p:txBody>
          <a:bodyPr/>
          <a:lstStyle/>
          <a:p>
            <a:r>
              <a:rPr lang="fa-IR" dirty="0" smtClean="0">
                <a:cs typeface="2  Mitra" pitchFamily="2" charset="-78"/>
              </a:rPr>
              <a:t>قبل از آنکه بیگانه خوارهای بدن ما به میکروب حمله کند، ابتدا باید« بیگانه بودن» آن را تشخیص دهد. دستگاه ایمنی هر فرد، یاخته های«خودی» را می شناسد و تنها در برابر آنچه که « بیگانه » تشخیص داده می شود پاسخ می دهد.</a:t>
            </a:r>
            <a:endParaRPr lang="fa-IR" dirty="0">
              <a:cs typeface="2  Mitra" pitchFamily="2" charset="-7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دومین خط دفاعی</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p:txBody>
          <a:bodyPr>
            <a:normAutofit fontScale="92500" lnSpcReduction="10000"/>
          </a:bodyPr>
          <a:lstStyle/>
          <a:p>
            <a:r>
              <a:rPr lang="fa-IR" dirty="0" smtClean="0">
                <a:cs typeface="2  Mitra" pitchFamily="2" charset="-78"/>
              </a:rPr>
              <a:t>دومین خط دفاعی شامل ساز و کارهایی است که بیگانه ها را بر اساس ویژگی های عمومی آنها شناسایی می کند. بنابراین، از نوع دفاع غیر اختصاصی است.</a:t>
            </a:r>
          </a:p>
          <a:p>
            <a:r>
              <a:rPr lang="fa-IR" dirty="0" smtClean="0">
                <a:cs typeface="2  Mitra" pitchFamily="2" charset="-78"/>
              </a:rPr>
              <a:t> </a:t>
            </a:r>
            <a:r>
              <a:rPr lang="fa-IR" b="1" dirty="0" smtClean="0">
                <a:cs typeface="2  Mitra" pitchFamily="2" charset="-78"/>
              </a:rPr>
              <a:t>دومین خط دفاعی شامل </a:t>
            </a:r>
            <a:r>
              <a:rPr lang="fa-IR" dirty="0" smtClean="0">
                <a:cs typeface="2  Mitra" pitchFamily="2" charset="-78"/>
              </a:rPr>
              <a:t>:</a:t>
            </a:r>
          </a:p>
          <a:p>
            <a:pPr marL="514350" indent="-514350">
              <a:buFont typeface="+mj-lt"/>
              <a:buAutoNum type="alphaUcPeriod"/>
            </a:pPr>
            <a:r>
              <a:rPr lang="fa-IR" dirty="0" smtClean="0">
                <a:cs typeface="2  Mitra" pitchFamily="2" charset="-78"/>
              </a:rPr>
              <a:t>-بیگانه خوارها </a:t>
            </a:r>
          </a:p>
          <a:p>
            <a:pPr marL="514350" indent="-514350">
              <a:buFont typeface="+mj-lt"/>
              <a:buAutoNum type="alphaUcPeriod"/>
            </a:pPr>
            <a:r>
              <a:rPr lang="fa-IR" dirty="0" smtClean="0">
                <a:cs typeface="2  Mitra" pitchFamily="2" charset="-78"/>
              </a:rPr>
              <a:t>-گویچه های سفید</a:t>
            </a:r>
          </a:p>
          <a:p>
            <a:pPr marL="514350" indent="-514350">
              <a:buFont typeface="+mj-lt"/>
              <a:buAutoNum type="alphaUcPeriod"/>
            </a:pPr>
            <a:r>
              <a:rPr lang="fa-IR" dirty="0" smtClean="0">
                <a:cs typeface="2  Mitra" pitchFamily="2" charset="-78"/>
              </a:rPr>
              <a:t>-پروتئین ها</a:t>
            </a:r>
          </a:p>
          <a:p>
            <a:pPr marL="514350" indent="-514350">
              <a:buFont typeface="+mj-lt"/>
              <a:buAutoNum type="alphaUcPeriod"/>
            </a:pPr>
            <a:r>
              <a:rPr lang="fa-IR" dirty="0" smtClean="0">
                <a:cs typeface="2  Mitra" pitchFamily="2" charset="-78"/>
              </a:rPr>
              <a:t>- پاسخ التهابی </a:t>
            </a:r>
          </a:p>
          <a:p>
            <a:pPr marL="514350" indent="-514350">
              <a:buFont typeface="+mj-lt"/>
              <a:buAutoNum type="alphaUcPeriod"/>
            </a:pPr>
            <a:r>
              <a:rPr lang="fa-IR" dirty="0" smtClean="0">
                <a:cs typeface="2  Mitra" pitchFamily="2" charset="-78"/>
              </a:rPr>
              <a:t>- تب</a:t>
            </a:r>
            <a:endParaRPr lang="fa-IR" dirty="0">
              <a:cs typeface="2  Mitra" pitchFamily="2" charset="-78"/>
            </a:endParaRPr>
          </a:p>
        </p:txBody>
      </p:sp>
      <p:graphicFrame>
        <p:nvGraphicFramePr>
          <p:cNvPr id="4" name="Diagram 3"/>
          <p:cNvGraphicFramePr/>
          <p:nvPr/>
        </p:nvGraphicFramePr>
        <p:xfrm>
          <a:off x="0" y="3143248"/>
          <a:ext cx="4929190" cy="3286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srcRect/>
          <a:stretch>
            <a:fillRect/>
          </a:stretch>
        </p:blipFill>
        <p:spPr bwMode="auto">
          <a:xfrm>
            <a:off x="642910" y="0"/>
            <a:ext cx="8001024" cy="689952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effectLst>
                  <a:outerShdw blurRad="38100" dist="38100" dir="2700000" algn="tl">
                    <a:srgbClr val="000000">
                      <a:alpha val="43137"/>
                    </a:srgbClr>
                  </a:outerShdw>
                </a:effectLst>
                <a:cs typeface="2  Mitra" pitchFamily="2" charset="-78"/>
              </a:rPr>
              <a:t>A</a:t>
            </a:r>
            <a:r>
              <a:rPr lang="fa-IR" b="1" dirty="0" smtClean="0">
                <a:solidFill>
                  <a:srgbClr val="C00000"/>
                </a:solidFill>
                <a:effectLst>
                  <a:outerShdw blurRad="38100" dist="38100" dir="2700000" algn="tl">
                    <a:srgbClr val="000000">
                      <a:alpha val="43137"/>
                    </a:srgbClr>
                  </a:outerShdw>
                </a:effectLst>
                <a:cs typeface="2  Mitra" pitchFamily="2" charset="-78"/>
              </a:rPr>
              <a:t>- بیگانه خوارها (فاگوسیت ها)</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3786182" y="1357298"/>
            <a:ext cx="4900618" cy="2286016"/>
          </a:xfrm>
        </p:spPr>
        <p:txBody>
          <a:bodyPr>
            <a:normAutofit fontScale="92500" lnSpcReduction="20000"/>
          </a:bodyPr>
          <a:lstStyle/>
          <a:p>
            <a:r>
              <a:rPr lang="fa-IR" dirty="0" smtClean="0"/>
              <a:t>در انسان انواع مختلفی از یاخته های بیگانه خوار شناسایی شده اند. بیگانه خوارها در جای جای بدن انسان حضور دارند. درشت خوار(ماکروفاژها) یکی از بیگانه خوارهاست</a:t>
            </a:r>
            <a:endParaRPr lang="fa-IR" dirty="0"/>
          </a:p>
        </p:txBody>
      </p:sp>
      <p:pic>
        <p:nvPicPr>
          <p:cNvPr id="4" name="Picture 2"/>
          <p:cNvPicPr>
            <a:picLocks noChangeAspect="1" noChangeArrowheads="1"/>
          </p:cNvPicPr>
          <p:nvPr/>
        </p:nvPicPr>
        <p:blipFill>
          <a:blip r:embed="rId2"/>
          <a:srcRect/>
          <a:stretch>
            <a:fillRect/>
          </a:stretch>
        </p:blipFill>
        <p:spPr bwMode="auto">
          <a:xfrm>
            <a:off x="1000100" y="1071546"/>
            <a:ext cx="1714512" cy="2536956"/>
          </a:xfrm>
          <a:prstGeom prst="rect">
            <a:avLst/>
          </a:prstGeom>
          <a:noFill/>
          <a:ln w="9525">
            <a:noFill/>
            <a:miter lim="800000"/>
            <a:headEnd/>
            <a:tailEnd/>
          </a:ln>
          <a:effectLst/>
        </p:spPr>
      </p:pic>
      <p:graphicFrame>
        <p:nvGraphicFramePr>
          <p:cNvPr id="5" name="Diagram 4"/>
          <p:cNvGraphicFramePr/>
          <p:nvPr/>
        </p:nvGraphicFramePr>
        <p:xfrm>
          <a:off x="357158" y="3786190"/>
          <a:ext cx="8358214" cy="281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8194" name="Picture 2"/>
          <p:cNvPicPr>
            <a:picLocks noChangeAspect="1" noChangeArrowheads="1"/>
          </p:cNvPicPr>
          <p:nvPr/>
        </p:nvPicPr>
        <p:blipFill>
          <a:blip r:embed="rId2"/>
          <a:srcRect/>
          <a:stretch>
            <a:fillRect/>
          </a:stretch>
        </p:blipFill>
        <p:spPr bwMode="auto">
          <a:xfrm>
            <a:off x="0" y="109538"/>
            <a:ext cx="9172575" cy="6638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1- ماکروفاژها</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p:txBody>
          <a:bodyPr/>
          <a:lstStyle/>
          <a:p>
            <a:r>
              <a:rPr lang="fa-IR" dirty="0" smtClean="0">
                <a:cs typeface="2  Mitra" pitchFamily="2" charset="-78"/>
              </a:rPr>
              <a:t>واژۀ </a:t>
            </a:r>
            <a:r>
              <a:rPr lang="fa-IR" b="1" dirty="0" smtClean="0">
                <a:cs typeface="2  Mitra" pitchFamily="2" charset="-78"/>
              </a:rPr>
              <a:t>درشت خوار( ماکروفاژ) </a:t>
            </a:r>
            <a:r>
              <a:rPr lang="fa-IR" dirty="0" smtClean="0">
                <a:cs typeface="2  Mitra" pitchFamily="2" charset="-78"/>
              </a:rPr>
              <a:t>برای شما آشناست. آیا درشت خوارهای حبابکی را در شش ها به یاد دارید؟ </a:t>
            </a:r>
            <a:endParaRPr lang="fa-IR" dirty="0">
              <a:cs typeface="2  Mitra" pitchFamily="2" charset="-78"/>
            </a:endParaRPr>
          </a:p>
        </p:txBody>
      </p:sp>
      <p:pic>
        <p:nvPicPr>
          <p:cNvPr id="5122" name="Picture 2"/>
          <p:cNvPicPr>
            <a:picLocks noChangeAspect="1" noChangeArrowheads="1"/>
          </p:cNvPicPr>
          <p:nvPr/>
        </p:nvPicPr>
        <p:blipFill>
          <a:blip r:embed="rId2"/>
          <a:srcRect/>
          <a:stretch>
            <a:fillRect/>
          </a:stretch>
        </p:blipFill>
        <p:spPr bwMode="auto">
          <a:xfrm>
            <a:off x="357158" y="2714620"/>
            <a:ext cx="3571875" cy="33909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714875" y="2786058"/>
            <a:ext cx="4045137" cy="32813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وظایف ماکروفاژها</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57200" y="1600201"/>
            <a:ext cx="8229600" cy="3471874"/>
          </a:xfrm>
        </p:spPr>
        <p:txBody>
          <a:bodyPr>
            <a:normAutofit/>
          </a:bodyPr>
          <a:lstStyle/>
          <a:p>
            <a:r>
              <a:rPr lang="fa-IR" dirty="0" smtClean="0">
                <a:cs typeface="2  Mitra" pitchFamily="2" charset="-78"/>
              </a:rPr>
              <a:t>1- درشت خوارها در اندام های مختلف، از جمله گره های لنفاوی، حضور دارند و با میکرو بها مبارزه می کنند.</a:t>
            </a:r>
          </a:p>
          <a:p>
            <a:r>
              <a:rPr lang="fa-IR" dirty="0" smtClean="0">
                <a:cs typeface="2  Mitra" pitchFamily="2" charset="-78"/>
              </a:rPr>
              <a:t>2-یکی دیگر از وظایف درشت خوار از بین بردن یاخته های مردۀ بافت ها یا بقایای آنهاست.از سال گذشته به یاد دارید که کبد و طحال گویچه های قرمز مرده را پاکسازی می کنند. می دانید چگونه؟ این کار به وسیلۀ درشت خوارهای این اندام ها انجام می شود</a:t>
            </a:r>
            <a:r>
              <a:rPr lang="fa-IR" dirty="0" smtClean="0"/>
              <a:t>.</a:t>
            </a:r>
            <a:endParaRPr lang="fa-IR" dirty="0" smtClean="0">
              <a:cs typeface="2  Mitra" pitchFamily="2" charset="-78"/>
            </a:endParaRPr>
          </a:p>
          <a:p>
            <a:endParaRPr lang="fa-IR" dirty="0"/>
          </a:p>
        </p:txBody>
      </p:sp>
      <p:pic>
        <p:nvPicPr>
          <p:cNvPr id="4" name="Picture 2"/>
          <p:cNvPicPr>
            <a:picLocks noChangeAspect="1" noChangeArrowheads="1"/>
          </p:cNvPicPr>
          <p:nvPr/>
        </p:nvPicPr>
        <p:blipFill>
          <a:blip r:embed="rId2"/>
          <a:srcRect/>
          <a:stretch>
            <a:fillRect/>
          </a:stretch>
        </p:blipFill>
        <p:spPr bwMode="auto">
          <a:xfrm>
            <a:off x="2000232" y="4895850"/>
            <a:ext cx="3371850" cy="1962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2- یاخته های دارینه ای (دندریتی)</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p:txBody>
          <a:bodyPr/>
          <a:lstStyle/>
          <a:p>
            <a:r>
              <a:rPr lang="fa-IR" dirty="0" smtClean="0"/>
              <a:t>نوع دیگری از بیگانه خوارها یاخته های </a:t>
            </a:r>
            <a:r>
              <a:rPr lang="fa-IR" b="1" dirty="0" smtClean="0"/>
              <a:t>دارینه ای (دندریتی) </a:t>
            </a:r>
            <a:r>
              <a:rPr lang="fa-IR" dirty="0" smtClean="0"/>
              <a:t>نام دارد. این یاخته ها را به علت داشتن انشعابات دندریت مانند، به این نام می خوانند. یاخته های دندریتی در بخش هایی از بدن که با محیط بیرون در ارتباط اند، مثل پوست و لولۀ گوارش، به فراوانی یافت می شوند</a:t>
            </a:r>
            <a:endParaRPr lang="fa-I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وظیفه یاخته های دارینه ای (دندریتی)</a:t>
            </a:r>
            <a:endParaRPr lang="fa-IR" dirty="0"/>
          </a:p>
        </p:txBody>
      </p:sp>
      <p:sp>
        <p:nvSpPr>
          <p:cNvPr id="3" name="Content Placeholder 2"/>
          <p:cNvSpPr>
            <a:spLocks noGrp="1"/>
          </p:cNvSpPr>
          <p:nvPr>
            <p:ph idx="1"/>
          </p:nvPr>
        </p:nvSpPr>
        <p:spPr>
          <a:xfrm>
            <a:off x="4000496" y="3643314"/>
            <a:ext cx="5143504" cy="3214686"/>
          </a:xfrm>
        </p:spPr>
        <p:txBody>
          <a:bodyPr>
            <a:normAutofit fontScale="85000" lnSpcReduction="10000"/>
          </a:bodyPr>
          <a:lstStyle/>
          <a:p>
            <a:r>
              <a:rPr lang="fa-IR" dirty="0" smtClean="0"/>
              <a:t>1- بیگانه خواری</a:t>
            </a:r>
          </a:p>
          <a:p>
            <a:r>
              <a:rPr lang="fa-IR" dirty="0" smtClean="0"/>
              <a:t>2- قسمت هایی از میکروب را در سطح خود قرار می دهند. سپس خود را به گره های لنفاوی نزدیک می رسانند، تا این قسمت ها را به یاخته های ایمنی ارائه کنند .یاخته های ایمنی با شناختن این قسمت ها، میکروب مهاجم را شناسایی خواهند کرد.</a:t>
            </a:r>
            <a:endParaRPr lang="fa-IR" dirty="0"/>
          </a:p>
        </p:txBody>
      </p:sp>
      <p:pic>
        <p:nvPicPr>
          <p:cNvPr id="5" name="Picture 2" descr="C:\Documents and Settings\ششش\Desktop\شکل های ضمیمه 11\2.jpg"/>
          <p:cNvPicPr>
            <a:picLocks noChangeAspect="1" noChangeArrowheads="1"/>
          </p:cNvPicPr>
          <p:nvPr/>
        </p:nvPicPr>
        <p:blipFill>
          <a:blip r:embed="rId2"/>
          <a:srcRect/>
          <a:stretch>
            <a:fillRect/>
          </a:stretch>
        </p:blipFill>
        <p:spPr bwMode="auto">
          <a:xfrm>
            <a:off x="4714876" y="1142984"/>
            <a:ext cx="3262313" cy="2381002"/>
          </a:xfrm>
          <a:prstGeom prst="rect">
            <a:avLst/>
          </a:prstGeom>
          <a:noFill/>
        </p:spPr>
      </p:pic>
      <p:pic>
        <p:nvPicPr>
          <p:cNvPr id="2050" name="Picture 2"/>
          <p:cNvPicPr>
            <a:picLocks noChangeAspect="1" noChangeArrowheads="1"/>
          </p:cNvPicPr>
          <p:nvPr/>
        </p:nvPicPr>
        <p:blipFill>
          <a:blip r:embed="rId3"/>
          <a:srcRect/>
          <a:stretch>
            <a:fillRect/>
          </a:stretch>
        </p:blipFill>
        <p:spPr bwMode="auto">
          <a:xfrm>
            <a:off x="0" y="1228725"/>
            <a:ext cx="3657600" cy="5629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74638"/>
            <a:ext cx="8186766" cy="1011222"/>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3- ماستوسیت</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214282" y="5572140"/>
            <a:ext cx="8472518" cy="1285860"/>
          </a:xfrm>
        </p:spPr>
        <p:txBody>
          <a:bodyPr>
            <a:normAutofit fontScale="92500" lnSpcReduction="20000"/>
          </a:bodyPr>
          <a:lstStyle/>
          <a:p>
            <a:r>
              <a:rPr lang="fa-IR" dirty="0" smtClean="0"/>
              <a:t>بیگانه خوار دیگر </a:t>
            </a:r>
            <a:r>
              <a:rPr lang="fa-IR" b="1" dirty="0" smtClean="0"/>
              <a:t>ماستوسیت </a:t>
            </a:r>
            <a:r>
              <a:rPr lang="fa-IR" dirty="0" smtClean="0"/>
              <a:t>نام دارد. ماستوسیت ها مانند یاخته های دندریتی در بخش هایی از بدن که با محیط بیرون در ارتباط اند، به فراوانی یافت می شوند. </a:t>
            </a:r>
            <a:endParaRPr lang="fa-IR" dirty="0"/>
          </a:p>
        </p:txBody>
      </p:sp>
      <p:pic>
        <p:nvPicPr>
          <p:cNvPr id="5" name="Picture 60" descr="43_08LocalInflammatory_1-U"/>
          <p:cNvPicPr>
            <a:picLocks noChangeAspect="1" noChangeArrowheads="1"/>
          </p:cNvPicPr>
          <p:nvPr/>
        </p:nvPicPr>
        <p:blipFill>
          <a:blip r:embed="rId2"/>
          <a:srcRect/>
          <a:stretch>
            <a:fillRect/>
          </a:stretch>
        </p:blipFill>
        <p:spPr bwMode="auto">
          <a:xfrm>
            <a:off x="296863" y="1295400"/>
            <a:ext cx="8548687" cy="4267200"/>
          </a:xfrm>
          <a:prstGeom prst="rect">
            <a:avLst/>
          </a:prstGeom>
          <a:noFill/>
          <a:ln w="9525">
            <a:noFill/>
            <a:miter lim="800000"/>
            <a:headEnd/>
            <a:tailEnd/>
          </a:ln>
        </p:spPr>
      </p:pic>
      <p:pic>
        <p:nvPicPr>
          <p:cNvPr id="6" name="Picture 2"/>
          <p:cNvPicPr>
            <a:picLocks noChangeAspect="1" noChangeArrowheads="1"/>
          </p:cNvPicPr>
          <p:nvPr/>
        </p:nvPicPr>
        <p:blipFill>
          <a:blip r:embed="rId3"/>
          <a:srcRect/>
          <a:stretch>
            <a:fillRect/>
          </a:stretch>
        </p:blipFill>
        <p:spPr bwMode="auto">
          <a:xfrm>
            <a:off x="4572000" y="2143116"/>
            <a:ext cx="3500430" cy="25547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pitchFamily="34" charset="0"/>
              </a:rPr>
              <a:t>Figure 43.8-1</a:t>
            </a:r>
          </a:p>
        </p:txBody>
      </p:sp>
      <p:pic>
        <p:nvPicPr>
          <p:cNvPr id="33795" name="Picture 60" descr="43_08LocalInflammatory_1-U"/>
          <p:cNvPicPr>
            <a:picLocks noChangeAspect="1" noChangeArrowheads="1"/>
          </p:cNvPicPr>
          <p:nvPr/>
        </p:nvPicPr>
        <p:blipFill>
          <a:blip r:embed="rId3"/>
          <a:srcRect/>
          <a:stretch>
            <a:fillRect/>
          </a:stretch>
        </p:blipFill>
        <p:spPr bwMode="auto">
          <a:xfrm>
            <a:off x="296863" y="1295400"/>
            <a:ext cx="8548687" cy="4267200"/>
          </a:xfrm>
          <a:prstGeom prst="rect">
            <a:avLst/>
          </a:prstGeom>
          <a:noFill/>
          <a:ln w="9525">
            <a:noFill/>
            <a:miter lim="800000"/>
            <a:headEnd/>
            <a:tailEnd/>
          </a:ln>
        </p:spPr>
      </p:pic>
      <p:sp>
        <p:nvSpPr>
          <p:cNvPr id="33796" name="Text Box 41"/>
          <p:cNvSpPr txBox="1">
            <a:spLocks noChangeArrowheads="1"/>
          </p:cNvSpPr>
          <p:nvPr/>
        </p:nvSpPr>
        <p:spPr bwMode="auto">
          <a:xfrm>
            <a:off x="377825" y="1562100"/>
            <a:ext cx="965200" cy="225425"/>
          </a:xfrm>
          <a:prstGeom prst="rect">
            <a:avLst/>
          </a:prstGeom>
          <a:noFill/>
          <a:ln w="9525">
            <a:noFill/>
            <a:miter lim="800000"/>
            <a:headEnd/>
            <a:tailEnd/>
          </a:ln>
        </p:spPr>
        <p:txBody>
          <a:bodyPr wrap="none" lIns="0" tIns="0" rIns="0" bIns="0"/>
          <a:lstStyle/>
          <a:p>
            <a:pPr>
              <a:lnSpc>
                <a:spcPct val="90000"/>
              </a:lnSpc>
            </a:pPr>
            <a:r>
              <a:rPr lang="en-US" sz="1600" b="1"/>
              <a:t>Pathogen</a:t>
            </a:r>
          </a:p>
        </p:txBody>
      </p:sp>
      <p:sp>
        <p:nvSpPr>
          <p:cNvPr id="33797" name="Text Box 42"/>
          <p:cNvSpPr txBox="1">
            <a:spLocks noChangeArrowheads="1"/>
          </p:cNvSpPr>
          <p:nvPr/>
        </p:nvSpPr>
        <p:spPr bwMode="auto">
          <a:xfrm>
            <a:off x="2460625" y="1587500"/>
            <a:ext cx="800100" cy="225425"/>
          </a:xfrm>
          <a:prstGeom prst="rect">
            <a:avLst/>
          </a:prstGeom>
          <a:noFill/>
          <a:ln w="9525">
            <a:noFill/>
            <a:miter lim="800000"/>
            <a:headEnd/>
            <a:tailEnd/>
          </a:ln>
        </p:spPr>
        <p:txBody>
          <a:bodyPr wrap="none" lIns="0" tIns="0" rIns="0" bIns="0"/>
          <a:lstStyle/>
          <a:p>
            <a:pPr>
              <a:lnSpc>
                <a:spcPct val="90000"/>
              </a:lnSpc>
            </a:pPr>
            <a:r>
              <a:rPr lang="en-US" sz="1600" b="1"/>
              <a:t>Splinter</a:t>
            </a:r>
          </a:p>
        </p:txBody>
      </p:sp>
      <p:sp>
        <p:nvSpPr>
          <p:cNvPr id="33798" name="Text Box 43"/>
          <p:cNvSpPr txBox="1">
            <a:spLocks noChangeArrowheads="1"/>
          </p:cNvSpPr>
          <p:nvPr/>
        </p:nvSpPr>
        <p:spPr bwMode="auto">
          <a:xfrm>
            <a:off x="377825" y="3225800"/>
            <a:ext cx="508000" cy="441325"/>
          </a:xfrm>
          <a:prstGeom prst="rect">
            <a:avLst/>
          </a:prstGeom>
          <a:noFill/>
          <a:ln w="9525">
            <a:noFill/>
            <a:miter lim="800000"/>
            <a:headEnd/>
            <a:tailEnd/>
          </a:ln>
        </p:spPr>
        <p:txBody>
          <a:bodyPr wrap="none" lIns="0" tIns="0" rIns="0" bIns="0"/>
          <a:lstStyle/>
          <a:p>
            <a:pPr algn="ctr">
              <a:lnSpc>
                <a:spcPct val="90000"/>
              </a:lnSpc>
            </a:pPr>
            <a:r>
              <a:rPr lang="en-US" sz="1600" b="1"/>
              <a:t>Mast</a:t>
            </a:r>
            <a:br>
              <a:rPr lang="en-US" sz="1600" b="1"/>
            </a:br>
            <a:r>
              <a:rPr lang="en-US" sz="1600" b="1"/>
              <a:t>cell</a:t>
            </a:r>
          </a:p>
        </p:txBody>
      </p:sp>
      <p:sp>
        <p:nvSpPr>
          <p:cNvPr id="33799" name="Text Box 44"/>
          <p:cNvSpPr txBox="1">
            <a:spLocks noChangeArrowheads="1"/>
          </p:cNvSpPr>
          <p:nvPr/>
        </p:nvSpPr>
        <p:spPr bwMode="auto">
          <a:xfrm>
            <a:off x="2574925" y="2908300"/>
            <a:ext cx="698500" cy="492125"/>
          </a:xfrm>
          <a:prstGeom prst="rect">
            <a:avLst/>
          </a:prstGeom>
          <a:noFill/>
          <a:ln w="9525">
            <a:noFill/>
            <a:miter lim="800000"/>
            <a:headEnd/>
            <a:tailEnd/>
          </a:ln>
        </p:spPr>
        <p:txBody>
          <a:bodyPr wrap="none" lIns="0" tIns="0" rIns="0" bIns="0"/>
          <a:lstStyle/>
          <a:p>
            <a:pPr>
              <a:lnSpc>
                <a:spcPct val="90000"/>
              </a:lnSpc>
            </a:pPr>
            <a:r>
              <a:rPr lang="en-US" sz="1600" b="1"/>
              <a:t>Macro-</a:t>
            </a:r>
            <a:br>
              <a:rPr lang="en-US" sz="1600" b="1"/>
            </a:br>
            <a:r>
              <a:rPr lang="en-US" sz="1600" b="1"/>
              <a:t>phage</a:t>
            </a:r>
          </a:p>
        </p:txBody>
      </p:sp>
      <p:sp>
        <p:nvSpPr>
          <p:cNvPr id="33800" name="Text Box 45"/>
          <p:cNvSpPr txBox="1">
            <a:spLocks noChangeArrowheads="1"/>
          </p:cNvSpPr>
          <p:nvPr/>
        </p:nvSpPr>
        <p:spPr bwMode="auto">
          <a:xfrm>
            <a:off x="2384425" y="3759200"/>
            <a:ext cx="876300" cy="225425"/>
          </a:xfrm>
          <a:prstGeom prst="rect">
            <a:avLst/>
          </a:prstGeom>
          <a:noFill/>
          <a:ln w="9525">
            <a:noFill/>
            <a:miter lim="800000"/>
            <a:headEnd/>
            <a:tailEnd/>
          </a:ln>
        </p:spPr>
        <p:txBody>
          <a:bodyPr wrap="none" lIns="0" tIns="0" rIns="0" bIns="0"/>
          <a:lstStyle/>
          <a:p>
            <a:pPr>
              <a:lnSpc>
                <a:spcPct val="90000"/>
              </a:lnSpc>
            </a:pPr>
            <a:r>
              <a:rPr lang="en-US" sz="1600" b="1"/>
              <a:t>Capillary</a:t>
            </a:r>
          </a:p>
        </p:txBody>
      </p:sp>
      <p:sp>
        <p:nvSpPr>
          <p:cNvPr id="33801" name="Text Box 46"/>
          <p:cNvSpPr txBox="1">
            <a:spLocks noChangeArrowheads="1"/>
          </p:cNvSpPr>
          <p:nvPr/>
        </p:nvSpPr>
        <p:spPr bwMode="auto">
          <a:xfrm>
            <a:off x="390525" y="4419600"/>
            <a:ext cx="1092200" cy="415925"/>
          </a:xfrm>
          <a:prstGeom prst="rect">
            <a:avLst/>
          </a:prstGeom>
          <a:noFill/>
          <a:ln w="9525">
            <a:noFill/>
            <a:miter lim="800000"/>
            <a:headEnd/>
            <a:tailEnd/>
          </a:ln>
        </p:spPr>
        <p:txBody>
          <a:bodyPr wrap="none" lIns="0" tIns="0" rIns="0" bIns="0"/>
          <a:lstStyle/>
          <a:p>
            <a:pPr algn="ctr">
              <a:lnSpc>
                <a:spcPct val="90000"/>
              </a:lnSpc>
            </a:pPr>
            <a:r>
              <a:rPr lang="en-US" sz="1600" b="1"/>
              <a:t>Red</a:t>
            </a:r>
            <a:br>
              <a:rPr lang="en-US" sz="1600" b="1"/>
            </a:br>
            <a:r>
              <a:rPr lang="en-US" sz="1600" b="1"/>
              <a:t>blood cells</a:t>
            </a:r>
          </a:p>
        </p:txBody>
      </p:sp>
      <p:sp>
        <p:nvSpPr>
          <p:cNvPr id="33802" name="Text Box 47"/>
          <p:cNvSpPr txBox="1">
            <a:spLocks noChangeArrowheads="1"/>
          </p:cNvSpPr>
          <p:nvPr/>
        </p:nvSpPr>
        <p:spPr bwMode="auto">
          <a:xfrm>
            <a:off x="1482725" y="4394200"/>
            <a:ext cx="1041400" cy="225425"/>
          </a:xfrm>
          <a:prstGeom prst="rect">
            <a:avLst/>
          </a:prstGeom>
          <a:noFill/>
          <a:ln w="9525">
            <a:noFill/>
            <a:miter lim="800000"/>
            <a:headEnd/>
            <a:tailEnd/>
          </a:ln>
        </p:spPr>
        <p:txBody>
          <a:bodyPr wrap="none" lIns="0" tIns="0" rIns="0" bIns="0"/>
          <a:lstStyle/>
          <a:p>
            <a:pPr>
              <a:lnSpc>
                <a:spcPct val="90000"/>
              </a:lnSpc>
            </a:pPr>
            <a:r>
              <a:rPr lang="en-US" sz="1600" b="1"/>
              <a:t>Neutrophil</a:t>
            </a:r>
          </a:p>
        </p:txBody>
      </p:sp>
      <p:sp>
        <p:nvSpPr>
          <p:cNvPr id="33803" name="Text Box 48"/>
          <p:cNvSpPr txBox="1">
            <a:spLocks noChangeArrowheads="1"/>
          </p:cNvSpPr>
          <p:nvPr/>
        </p:nvSpPr>
        <p:spPr bwMode="auto">
          <a:xfrm>
            <a:off x="1270000" y="3009900"/>
            <a:ext cx="1057275" cy="423863"/>
          </a:xfrm>
          <a:prstGeom prst="rect">
            <a:avLst/>
          </a:prstGeom>
          <a:noFill/>
          <a:ln w="9525">
            <a:noFill/>
            <a:miter lim="800000"/>
            <a:headEnd/>
            <a:tailEnd/>
          </a:ln>
        </p:spPr>
        <p:txBody>
          <a:bodyPr wrap="none" lIns="0" tIns="0" rIns="0" bIns="0"/>
          <a:lstStyle/>
          <a:p>
            <a:pPr>
              <a:lnSpc>
                <a:spcPct val="90000"/>
              </a:lnSpc>
            </a:pPr>
            <a:r>
              <a:rPr lang="en-US" sz="1600" b="1"/>
              <a:t>Signaling</a:t>
            </a:r>
            <a:br>
              <a:rPr lang="en-US" sz="1600" b="1"/>
            </a:br>
            <a:r>
              <a:rPr lang="en-US" sz="1600" b="1"/>
              <a:t>molecules</a:t>
            </a:r>
          </a:p>
        </p:txBody>
      </p:sp>
      <p:sp>
        <p:nvSpPr>
          <p:cNvPr id="33804" name="Line 49"/>
          <p:cNvSpPr>
            <a:spLocks noChangeShapeType="1"/>
          </p:cNvSpPr>
          <p:nvPr/>
        </p:nvSpPr>
        <p:spPr bwMode="auto">
          <a:xfrm>
            <a:off x="1336675" y="1693863"/>
            <a:ext cx="290513" cy="171450"/>
          </a:xfrm>
          <a:prstGeom prst="line">
            <a:avLst/>
          </a:prstGeom>
          <a:noFill/>
          <a:ln w="12700">
            <a:solidFill>
              <a:schemeClr val="tx1"/>
            </a:solidFill>
            <a:round/>
            <a:headEnd/>
            <a:tailEnd/>
          </a:ln>
        </p:spPr>
        <p:txBody>
          <a:bodyPr wrap="none" anchor="ctr"/>
          <a:lstStyle/>
          <a:p>
            <a:endParaRPr lang="fa-IR"/>
          </a:p>
        </p:txBody>
      </p:sp>
      <p:sp>
        <p:nvSpPr>
          <p:cNvPr id="33805" name="Line 50"/>
          <p:cNvSpPr>
            <a:spLocks noChangeShapeType="1"/>
          </p:cNvSpPr>
          <p:nvPr/>
        </p:nvSpPr>
        <p:spPr bwMode="auto">
          <a:xfrm flipH="1">
            <a:off x="714375" y="3043238"/>
            <a:ext cx="39688" cy="184150"/>
          </a:xfrm>
          <a:prstGeom prst="line">
            <a:avLst/>
          </a:prstGeom>
          <a:noFill/>
          <a:ln w="12700">
            <a:solidFill>
              <a:schemeClr val="tx1"/>
            </a:solidFill>
            <a:round/>
            <a:headEnd/>
            <a:tailEnd/>
          </a:ln>
        </p:spPr>
        <p:txBody>
          <a:bodyPr wrap="none" anchor="ctr"/>
          <a:lstStyle/>
          <a:p>
            <a:endParaRPr lang="fa-IR"/>
          </a:p>
        </p:txBody>
      </p:sp>
      <p:sp>
        <p:nvSpPr>
          <p:cNvPr id="33806" name="Line 51"/>
          <p:cNvSpPr>
            <a:spLocks noChangeShapeType="1"/>
          </p:cNvSpPr>
          <p:nvPr/>
        </p:nvSpPr>
        <p:spPr bwMode="auto">
          <a:xfrm>
            <a:off x="1217613" y="2751138"/>
            <a:ext cx="211137" cy="252412"/>
          </a:xfrm>
          <a:prstGeom prst="line">
            <a:avLst/>
          </a:prstGeom>
          <a:noFill/>
          <a:ln w="12700">
            <a:solidFill>
              <a:schemeClr val="tx1"/>
            </a:solidFill>
            <a:round/>
            <a:headEnd/>
            <a:tailEnd/>
          </a:ln>
        </p:spPr>
        <p:txBody>
          <a:bodyPr wrap="none" anchor="ctr"/>
          <a:lstStyle/>
          <a:p>
            <a:endParaRPr lang="fa-IR"/>
          </a:p>
        </p:txBody>
      </p:sp>
      <p:sp>
        <p:nvSpPr>
          <p:cNvPr id="33807" name="Line 52"/>
          <p:cNvSpPr>
            <a:spLocks noChangeShapeType="1"/>
          </p:cNvSpPr>
          <p:nvPr/>
        </p:nvSpPr>
        <p:spPr bwMode="auto">
          <a:xfrm flipH="1">
            <a:off x="1971675" y="2778125"/>
            <a:ext cx="158750" cy="250825"/>
          </a:xfrm>
          <a:prstGeom prst="line">
            <a:avLst/>
          </a:prstGeom>
          <a:noFill/>
          <a:ln w="12700">
            <a:solidFill>
              <a:schemeClr val="tx1"/>
            </a:solidFill>
            <a:round/>
            <a:headEnd/>
            <a:tailEnd/>
          </a:ln>
        </p:spPr>
        <p:txBody>
          <a:bodyPr wrap="none" anchor="ctr"/>
          <a:lstStyle/>
          <a:p>
            <a:endParaRPr lang="fa-IR"/>
          </a:p>
        </p:txBody>
      </p:sp>
      <p:sp>
        <p:nvSpPr>
          <p:cNvPr id="33808" name="Line 53"/>
          <p:cNvSpPr>
            <a:spLocks noChangeShapeType="1"/>
          </p:cNvSpPr>
          <p:nvPr/>
        </p:nvSpPr>
        <p:spPr bwMode="auto">
          <a:xfrm>
            <a:off x="2460625" y="2725738"/>
            <a:ext cx="92075" cy="263525"/>
          </a:xfrm>
          <a:prstGeom prst="line">
            <a:avLst/>
          </a:prstGeom>
          <a:noFill/>
          <a:ln w="12700">
            <a:solidFill>
              <a:schemeClr val="tx1"/>
            </a:solidFill>
            <a:round/>
            <a:headEnd/>
            <a:tailEnd/>
          </a:ln>
        </p:spPr>
        <p:txBody>
          <a:bodyPr wrap="none" anchor="ctr"/>
          <a:lstStyle/>
          <a:p>
            <a:endParaRPr lang="fa-IR"/>
          </a:p>
        </p:txBody>
      </p:sp>
      <p:sp>
        <p:nvSpPr>
          <p:cNvPr id="33809" name="Line 54"/>
          <p:cNvSpPr>
            <a:spLocks noChangeShapeType="1"/>
          </p:cNvSpPr>
          <p:nvPr/>
        </p:nvSpPr>
        <p:spPr bwMode="auto">
          <a:xfrm flipH="1">
            <a:off x="2328863" y="3941763"/>
            <a:ext cx="184150" cy="133350"/>
          </a:xfrm>
          <a:prstGeom prst="line">
            <a:avLst/>
          </a:prstGeom>
          <a:noFill/>
          <a:ln w="12700">
            <a:solidFill>
              <a:schemeClr val="tx1"/>
            </a:solidFill>
            <a:round/>
            <a:headEnd/>
            <a:tailEnd/>
          </a:ln>
        </p:spPr>
        <p:txBody>
          <a:bodyPr wrap="none" anchor="ctr"/>
          <a:lstStyle/>
          <a:p>
            <a:endParaRPr lang="fa-IR"/>
          </a:p>
        </p:txBody>
      </p:sp>
      <p:sp>
        <p:nvSpPr>
          <p:cNvPr id="33810" name="Line 55"/>
          <p:cNvSpPr>
            <a:spLocks noChangeShapeType="1"/>
          </p:cNvSpPr>
          <p:nvPr/>
        </p:nvSpPr>
        <p:spPr bwMode="auto">
          <a:xfrm>
            <a:off x="793750" y="4127500"/>
            <a:ext cx="66675" cy="250825"/>
          </a:xfrm>
          <a:prstGeom prst="line">
            <a:avLst/>
          </a:prstGeom>
          <a:noFill/>
          <a:ln w="12700">
            <a:solidFill>
              <a:schemeClr val="tx1"/>
            </a:solidFill>
            <a:round/>
            <a:headEnd/>
            <a:tailEnd/>
          </a:ln>
        </p:spPr>
        <p:txBody>
          <a:bodyPr wrap="none" anchor="ctr"/>
          <a:lstStyle/>
          <a:p>
            <a:endParaRPr lang="fa-IR"/>
          </a:p>
        </p:txBody>
      </p:sp>
      <p:sp>
        <p:nvSpPr>
          <p:cNvPr id="33811" name="Line 56"/>
          <p:cNvSpPr>
            <a:spLocks noChangeShapeType="1"/>
          </p:cNvSpPr>
          <p:nvPr/>
        </p:nvSpPr>
        <p:spPr bwMode="auto">
          <a:xfrm flipH="1">
            <a:off x="860425" y="4167188"/>
            <a:ext cx="396875" cy="211137"/>
          </a:xfrm>
          <a:prstGeom prst="line">
            <a:avLst/>
          </a:prstGeom>
          <a:noFill/>
          <a:ln w="12700">
            <a:solidFill>
              <a:schemeClr val="tx1"/>
            </a:solidFill>
            <a:round/>
            <a:headEnd/>
            <a:tailEnd/>
          </a:ln>
        </p:spPr>
        <p:txBody>
          <a:bodyPr wrap="none" anchor="ctr"/>
          <a:lstStyle/>
          <a:p>
            <a:endParaRPr lang="fa-IR"/>
          </a:p>
        </p:txBody>
      </p:sp>
      <p:sp>
        <p:nvSpPr>
          <p:cNvPr id="33812" name="Line 57"/>
          <p:cNvSpPr>
            <a:spLocks noChangeShapeType="1"/>
          </p:cNvSpPr>
          <p:nvPr/>
        </p:nvSpPr>
        <p:spPr bwMode="auto">
          <a:xfrm>
            <a:off x="1984375" y="4194175"/>
            <a:ext cx="0" cy="198438"/>
          </a:xfrm>
          <a:prstGeom prst="line">
            <a:avLst/>
          </a:prstGeom>
          <a:noFill/>
          <a:ln w="12700">
            <a:solidFill>
              <a:schemeClr val="tx1"/>
            </a:solidFill>
            <a:round/>
            <a:headEnd/>
            <a:tailEnd/>
          </a:ln>
        </p:spPr>
        <p:txBody>
          <a:bodyPr wrap="none" anchor="ctr"/>
          <a:lstStyle/>
          <a:p>
            <a:endParaRPr lang="fa-IR"/>
          </a:p>
        </p:txBody>
      </p:sp>
      <p:sp>
        <p:nvSpPr>
          <p:cNvPr id="33813" name="Line 58"/>
          <p:cNvSpPr>
            <a:spLocks noChangeShapeType="1"/>
          </p:cNvSpPr>
          <p:nvPr/>
        </p:nvSpPr>
        <p:spPr bwMode="auto">
          <a:xfrm>
            <a:off x="1944688" y="1693863"/>
            <a:ext cx="476250" cy="0"/>
          </a:xfrm>
          <a:prstGeom prst="line">
            <a:avLst/>
          </a:prstGeom>
          <a:noFill/>
          <a:ln w="25400">
            <a:solidFill>
              <a:schemeClr val="bg1"/>
            </a:solidFill>
            <a:round/>
            <a:headEnd/>
            <a:tailEnd/>
          </a:ln>
        </p:spPr>
        <p:txBody>
          <a:bodyPr wrap="none" anchor="ctr"/>
          <a:lstStyle/>
          <a:p>
            <a:endParaRPr lang="fa-IR"/>
          </a:p>
        </p:txBody>
      </p:sp>
      <p:sp>
        <p:nvSpPr>
          <p:cNvPr id="33814" name="Line 59"/>
          <p:cNvSpPr>
            <a:spLocks noChangeShapeType="1"/>
          </p:cNvSpPr>
          <p:nvPr/>
        </p:nvSpPr>
        <p:spPr bwMode="auto">
          <a:xfrm>
            <a:off x="1944688" y="1693863"/>
            <a:ext cx="476250" cy="0"/>
          </a:xfrm>
          <a:prstGeom prst="line">
            <a:avLst/>
          </a:prstGeom>
          <a:noFill/>
          <a:ln w="12700">
            <a:solidFill>
              <a:schemeClr val="tx1"/>
            </a:solidFill>
            <a:round/>
            <a:headEnd/>
            <a:tailEnd/>
          </a:ln>
        </p:spPr>
        <p:txBody>
          <a:bodyPr wrap="none" anchor="ctr"/>
          <a:lstStyle/>
          <a:p>
            <a:endParaRPr lang="fa-IR"/>
          </a:p>
        </p:txBody>
      </p:sp>
      <p:sp>
        <p:nvSpPr>
          <p:cNvPr id="24" name="Title 1"/>
          <p:cNvSpPr txBox="1">
            <a:spLocks/>
          </p:cNvSpPr>
          <p:nvPr/>
        </p:nvSpPr>
        <p:spPr>
          <a:xfrm>
            <a:off x="457200" y="274638"/>
            <a:ext cx="8229600" cy="1143000"/>
          </a:xfrm>
          <a:prstGeom prst="rect">
            <a:avLst/>
          </a:prstGeom>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endParaRPr>
          </a:p>
        </p:txBody>
      </p:sp>
      <p:sp>
        <p:nvSpPr>
          <p:cNvPr id="25" name="Rectangle 24"/>
          <p:cNvSpPr/>
          <p:nvPr/>
        </p:nvSpPr>
        <p:spPr>
          <a:xfrm>
            <a:off x="2522455" y="5715016"/>
            <a:ext cx="5434501" cy="584775"/>
          </a:xfrm>
          <a:prstGeom prst="rect">
            <a:avLst/>
          </a:prstGeom>
        </p:spPr>
        <p:txBody>
          <a:bodyPr wrap="none">
            <a:spAutoFit/>
          </a:bodyPr>
          <a:lstStyle/>
          <a:p>
            <a:r>
              <a:rPr lang="fa-IR" sz="3200" dirty="0" smtClean="0">
                <a:cs typeface="2  Mitra" pitchFamily="2" charset="-78"/>
              </a:rPr>
              <a:t>ماستوسیت ها ماده ای به نام </a:t>
            </a:r>
            <a:r>
              <a:rPr lang="fa-IR" sz="3200" b="1" dirty="0" smtClean="0">
                <a:cs typeface="2  Mitra" pitchFamily="2" charset="-78"/>
              </a:rPr>
              <a:t>هیستامین </a:t>
            </a:r>
            <a:r>
              <a:rPr lang="fa-IR" sz="3200" dirty="0" smtClean="0">
                <a:cs typeface="2  Mitra" pitchFamily="2" charset="-78"/>
              </a:rPr>
              <a:t>دارند</a:t>
            </a:r>
            <a:endParaRPr lang="fa-IR" sz="3200" dirty="0">
              <a:cs typeface="2  Mitra" pitchFamily="2" charset="-78"/>
            </a:endParaRPr>
          </a:p>
        </p:txBody>
      </p:sp>
      <p:sp>
        <p:nvSpPr>
          <p:cNvPr id="26" name="Rectangle 25"/>
          <p:cNvSpPr/>
          <p:nvPr/>
        </p:nvSpPr>
        <p:spPr>
          <a:xfrm>
            <a:off x="357158" y="571480"/>
            <a:ext cx="8501122" cy="769441"/>
          </a:xfrm>
          <a:prstGeom prst="rect">
            <a:avLst/>
          </a:prstGeom>
        </p:spPr>
        <p:txBody>
          <a:bodyPr wrap="square">
            <a:spAutoFit/>
          </a:bodyPr>
          <a:lstStyle/>
          <a:p>
            <a:pPr algn="ctr"/>
            <a:r>
              <a:rPr lang="fa-IR" sz="4400" b="1" dirty="0" smtClean="0">
                <a:solidFill>
                  <a:srgbClr val="C00000"/>
                </a:solidFill>
                <a:effectLst>
                  <a:outerShdw blurRad="38100" dist="38100" dir="2700000" algn="tl">
                    <a:srgbClr val="000000">
                      <a:alpha val="43137"/>
                    </a:srgbClr>
                  </a:outerShdw>
                </a:effectLst>
                <a:cs typeface="2  Mitra" pitchFamily="2" charset="-78"/>
              </a:rPr>
              <a:t>3- ماستوسیت</a:t>
            </a:r>
            <a:endParaRPr lang="fa-IR" sz="4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pitchFamily="34" charset="0"/>
              </a:rPr>
              <a:t>Figure 43.8-2</a:t>
            </a:r>
          </a:p>
        </p:txBody>
      </p:sp>
      <p:pic>
        <p:nvPicPr>
          <p:cNvPr id="34819" name="Picture 26" descr="43_08LocalInflammatory_2-U"/>
          <p:cNvPicPr>
            <a:picLocks noChangeAspect="1" noChangeArrowheads="1"/>
          </p:cNvPicPr>
          <p:nvPr/>
        </p:nvPicPr>
        <p:blipFill>
          <a:blip r:embed="rId3"/>
          <a:srcRect/>
          <a:stretch>
            <a:fillRect/>
          </a:stretch>
        </p:blipFill>
        <p:spPr bwMode="auto">
          <a:xfrm>
            <a:off x="296863" y="1295400"/>
            <a:ext cx="8548687" cy="4267200"/>
          </a:xfrm>
          <a:prstGeom prst="rect">
            <a:avLst/>
          </a:prstGeom>
          <a:noFill/>
          <a:ln w="9525">
            <a:noFill/>
            <a:miter lim="800000"/>
            <a:headEnd/>
            <a:tailEnd/>
          </a:ln>
        </p:spPr>
      </p:pic>
      <p:sp>
        <p:nvSpPr>
          <p:cNvPr id="34820" name="Text Box 5"/>
          <p:cNvSpPr txBox="1">
            <a:spLocks noChangeArrowheads="1"/>
          </p:cNvSpPr>
          <p:nvPr/>
        </p:nvSpPr>
        <p:spPr bwMode="auto">
          <a:xfrm>
            <a:off x="377825" y="1562100"/>
            <a:ext cx="965200" cy="225425"/>
          </a:xfrm>
          <a:prstGeom prst="rect">
            <a:avLst/>
          </a:prstGeom>
          <a:noFill/>
          <a:ln w="9525">
            <a:noFill/>
            <a:miter lim="800000"/>
            <a:headEnd/>
            <a:tailEnd/>
          </a:ln>
        </p:spPr>
        <p:txBody>
          <a:bodyPr wrap="none" lIns="0" tIns="0" rIns="0" bIns="0"/>
          <a:lstStyle/>
          <a:p>
            <a:pPr>
              <a:lnSpc>
                <a:spcPct val="90000"/>
              </a:lnSpc>
            </a:pPr>
            <a:r>
              <a:rPr lang="en-US" sz="1600" b="1"/>
              <a:t>Pathogen</a:t>
            </a:r>
          </a:p>
        </p:txBody>
      </p:sp>
      <p:sp>
        <p:nvSpPr>
          <p:cNvPr id="34821" name="Text Box 6"/>
          <p:cNvSpPr txBox="1">
            <a:spLocks noChangeArrowheads="1"/>
          </p:cNvSpPr>
          <p:nvPr/>
        </p:nvSpPr>
        <p:spPr bwMode="auto">
          <a:xfrm>
            <a:off x="2460625" y="1587500"/>
            <a:ext cx="800100" cy="225425"/>
          </a:xfrm>
          <a:prstGeom prst="rect">
            <a:avLst/>
          </a:prstGeom>
          <a:noFill/>
          <a:ln w="9525">
            <a:noFill/>
            <a:miter lim="800000"/>
            <a:headEnd/>
            <a:tailEnd/>
          </a:ln>
        </p:spPr>
        <p:txBody>
          <a:bodyPr wrap="none" lIns="0" tIns="0" rIns="0" bIns="0"/>
          <a:lstStyle/>
          <a:p>
            <a:pPr>
              <a:lnSpc>
                <a:spcPct val="90000"/>
              </a:lnSpc>
            </a:pPr>
            <a:r>
              <a:rPr lang="en-US" sz="1600" b="1"/>
              <a:t>Splinter</a:t>
            </a:r>
          </a:p>
        </p:txBody>
      </p:sp>
      <p:sp>
        <p:nvSpPr>
          <p:cNvPr id="34822" name="Text Box 7"/>
          <p:cNvSpPr txBox="1">
            <a:spLocks noChangeArrowheads="1"/>
          </p:cNvSpPr>
          <p:nvPr/>
        </p:nvSpPr>
        <p:spPr bwMode="auto">
          <a:xfrm>
            <a:off x="377825" y="3225800"/>
            <a:ext cx="508000" cy="441325"/>
          </a:xfrm>
          <a:prstGeom prst="rect">
            <a:avLst/>
          </a:prstGeom>
          <a:noFill/>
          <a:ln w="9525">
            <a:noFill/>
            <a:miter lim="800000"/>
            <a:headEnd/>
            <a:tailEnd/>
          </a:ln>
        </p:spPr>
        <p:txBody>
          <a:bodyPr wrap="none" lIns="0" tIns="0" rIns="0" bIns="0"/>
          <a:lstStyle/>
          <a:p>
            <a:pPr algn="ctr">
              <a:lnSpc>
                <a:spcPct val="90000"/>
              </a:lnSpc>
            </a:pPr>
            <a:r>
              <a:rPr lang="en-US" sz="1600" b="1"/>
              <a:t>Mast</a:t>
            </a:r>
            <a:br>
              <a:rPr lang="en-US" sz="1600" b="1"/>
            </a:br>
            <a:r>
              <a:rPr lang="en-US" sz="1600" b="1"/>
              <a:t>cell</a:t>
            </a:r>
          </a:p>
        </p:txBody>
      </p:sp>
      <p:sp>
        <p:nvSpPr>
          <p:cNvPr id="34823" name="Text Box 8"/>
          <p:cNvSpPr txBox="1">
            <a:spLocks noChangeArrowheads="1"/>
          </p:cNvSpPr>
          <p:nvPr/>
        </p:nvSpPr>
        <p:spPr bwMode="auto">
          <a:xfrm>
            <a:off x="2574925" y="2908300"/>
            <a:ext cx="698500" cy="492125"/>
          </a:xfrm>
          <a:prstGeom prst="rect">
            <a:avLst/>
          </a:prstGeom>
          <a:noFill/>
          <a:ln w="9525">
            <a:noFill/>
            <a:miter lim="800000"/>
            <a:headEnd/>
            <a:tailEnd/>
          </a:ln>
        </p:spPr>
        <p:txBody>
          <a:bodyPr wrap="none" lIns="0" tIns="0" rIns="0" bIns="0"/>
          <a:lstStyle/>
          <a:p>
            <a:pPr>
              <a:lnSpc>
                <a:spcPct val="90000"/>
              </a:lnSpc>
            </a:pPr>
            <a:r>
              <a:rPr lang="en-US" sz="1600" b="1"/>
              <a:t>Macro-</a:t>
            </a:r>
            <a:br>
              <a:rPr lang="en-US" sz="1600" b="1"/>
            </a:br>
            <a:r>
              <a:rPr lang="en-US" sz="1600" b="1"/>
              <a:t>phage</a:t>
            </a:r>
          </a:p>
        </p:txBody>
      </p:sp>
      <p:sp>
        <p:nvSpPr>
          <p:cNvPr id="34824" name="Text Box 9"/>
          <p:cNvSpPr txBox="1">
            <a:spLocks noChangeArrowheads="1"/>
          </p:cNvSpPr>
          <p:nvPr/>
        </p:nvSpPr>
        <p:spPr bwMode="auto">
          <a:xfrm>
            <a:off x="2384425" y="3759200"/>
            <a:ext cx="876300" cy="225425"/>
          </a:xfrm>
          <a:prstGeom prst="rect">
            <a:avLst/>
          </a:prstGeom>
          <a:noFill/>
          <a:ln w="9525">
            <a:noFill/>
            <a:miter lim="800000"/>
            <a:headEnd/>
            <a:tailEnd/>
          </a:ln>
        </p:spPr>
        <p:txBody>
          <a:bodyPr wrap="none" lIns="0" tIns="0" rIns="0" bIns="0"/>
          <a:lstStyle/>
          <a:p>
            <a:pPr>
              <a:lnSpc>
                <a:spcPct val="90000"/>
              </a:lnSpc>
            </a:pPr>
            <a:r>
              <a:rPr lang="en-US" sz="1600" b="1"/>
              <a:t>Capillary</a:t>
            </a:r>
          </a:p>
        </p:txBody>
      </p:sp>
      <p:sp>
        <p:nvSpPr>
          <p:cNvPr id="34825" name="Text Box 10"/>
          <p:cNvSpPr txBox="1">
            <a:spLocks noChangeArrowheads="1"/>
          </p:cNvSpPr>
          <p:nvPr/>
        </p:nvSpPr>
        <p:spPr bwMode="auto">
          <a:xfrm>
            <a:off x="390525" y="4419600"/>
            <a:ext cx="1092200" cy="415925"/>
          </a:xfrm>
          <a:prstGeom prst="rect">
            <a:avLst/>
          </a:prstGeom>
          <a:noFill/>
          <a:ln w="9525">
            <a:noFill/>
            <a:miter lim="800000"/>
            <a:headEnd/>
            <a:tailEnd/>
          </a:ln>
        </p:spPr>
        <p:txBody>
          <a:bodyPr wrap="none" lIns="0" tIns="0" rIns="0" bIns="0"/>
          <a:lstStyle/>
          <a:p>
            <a:pPr algn="ctr">
              <a:lnSpc>
                <a:spcPct val="90000"/>
              </a:lnSpc>
            </a:pPr>
            <a:r>
              <a:rPr lang="en-US" sz="1600" b="1"/>
              <a:t>Red</a:t>
            </a:r>
            <a:br>
              <a:rPr lang="en-US" sz="1600" b="1"/>
            </a:br>
            <a:r>
              <a:rPr lang="en-US" sz="1600" b="1"/>
              <a:t>blood cells</a:t>
            </a:r>
          </a:p>
        </p:txBody>
      </p:sp>
      <p:sp>
        <p:nvSpPr>
          <p:cNvPr id="34826" name="Text Box 11"/>
          <p:cNvSpPr txBox="1">
            <a:spLocks noChangeArrowheads="1"/>
          </p:cNvSpPr>
          <p:nvPr/>
        </p:nvSpPr>
        <p:spPr bwMode="auto">
          <a:xfrm>
            <a:off x="1482725" y="4394200"/>
            <a:ext cx="1041400" cy="225425"/>
          </a:xfrm>
          <a:prstGeom prst="rect">
            <a:avLst/>
          </a:prstGeom>
          <a:noFill/>
          <a:ln w="9525">
            <a:noFill/>
            <a:miter lim="800000"/>
            <a:headEnd/>
            <a:tailEnd/>
          </a:ln>
        </p:spPr>
        <p:txBody>
          <a:bodyPr wrap="none" lIns="0" tIns="0" rIns="0" bIns="0"/>
          <a:lstStyle/>
          <a:p>
            <a:pPr>
              <a:lnSpc>
                <a:spcPct val="90000"/>
              </a:lnSpc>
            </a:pPr>
            <a:r>
              <a:rPr lang="en-US" sz="1600" b="1"/>
              <a:t>Neutrophil</a:t>
            </a:r>
          </a:p>
        </p:txBody>
      </p:sp>
      <p:sp>
        <p:nvSpPr>
          <p:cNvPr id="34827" name="Text Box 12"/>
          <p:cNvSpPr txBox="1">
            <a:spLocks noChangeArrowheads="1"/>
          </p:cNvSpPr>
          <p:nvPr/>
        </p:nvSpPr>
        <p:spPr bwMode="auto">
          <a:xfrm>
            <a:off x="1270000" y="3009900"/>
            <a:ext cx="1057275" cy="423863"/>
          </a:xfrm>
          <a:prstGeom prst="rect">
            <a:avLst/>
          </a:prstGeom>
          <a:noFill/>
          <a:ln w="9525">
            <a:noFill/>
            <a:miter lim="800000"/>
            <a:headEnd/>
            <a:tailEnd/>
          </a:ln>
        </p:spPr>
        <p:txBody>
          <a:bodyPr wrap="none" lIns="0" tIns="0" rIns="0" bIns="0"/>
          <a:lstStyle/>
          <a:p>
            <a:pPr>
              <a:lnSpc>
                <a:spcPct val="90000"/>
              </a:lnSpc>
            </a:pPr>
            <a:r>
              <a:rPr lang="en-US" sz="1600" b="1"/>
              <a:t>Signaling</a:t>
            </a:r>
            <a:br>
              <a:rPr lang="en-US" sz="1600" b="1"/>
            </a:br>
            <a:r>
              <a:rPr lang="en-US" sz="1600" b="1"/>
              <a:t>molecules</a:t>
            </a:r>
          </a:p>
        </p:txBody>
      </p:sp>
      <p:sp>
        <p:nvSpPr>
          <p:cNvPr id="34828" name="Text Box 13"/>
          <p:cNvSpPr txBox="1">
            <a:spLocks noChangeArrowheads="1"/>
          </p:cNvSpPr>
          <p:nvPr/>
        </p:nvSpPr>
        <p:spPr bwMode="auto">
          <a:xfrm>
            <a:off x="5432425" y="2897188"/>
            <a:ext cx="1057275" cy="423862"/>
          </a:xfrm>
          <a:prstGeom prst="rect">
            <a:avLst/>
          </a:prstGeom>
          <a:noFill/>
          <a:ln w="9525">
            <a:noFill/>
            <a:miter lim="800000"/>
            <a:headEnd/>
            <a:tailEnd/>
          </a:ln>
        </p:spPr>
        <p:txBody>
          <a:bodyPr wrap="none" lIns="0" tIns="0" rIns="0" bIns="0"/>
          <a:lstStyle/>
          <a:p>
            <a:pPr algn="r">
              <a:lnSpc>
                <a:spcPct val="90000"/>
              </a:lnSpc>
            </a:pPr>
            <a:r>
              <a:rPr lang="en-US" sz="1600" b="1"/>
              <a:t>Movement</a:t>
            </a:r>
            <a:br>
              <a:rPr lang="en-US" sz="1600" b="1"/>
            </a:br>
            <a:r>
              <a:rPr lang="en-US" sz="1600" b="1"/>
              <a:t>of fluid</a:t>
            </a:r>
          </a:p>
        </p:txBody>
      </p:sp>
      <p:sp>
        <p:nvSpPr>
          <p:cNvPr id="34829" name="Line 14"/>
          <p:cNvSpPr>
            <a:spLocks noChangeShapeType="1"/>
          </p:cNvSpPr>
          <p:nvPr/>
        </p:nvSpPr>
        <p:spPr bwMode="auto">
          <a:xfrm>
            <a:off x="1336675" y="1693863"/>
            <a:ext cx="290513" cy="171450"/>
          </a:xfrm>
          <a:prstGeom prst="line">
            <a:avLst/>
          </a:prstGeom>
          <a:noFill/>
          <a:ln w="12700">
            <a:solidFill>
              <a:schemeClr val="tx1"/>
            </a:solidFill>
            <a:round/>
            <a:headEnd/>
            <a:tailEnd/>
          </a:ln>
        </p:spPr>
        <p:txBody>
          <a:bodyPr wrap="none" anchor="ctr"/>
          <a:lstStyle/>
          <a:p>
            <a:endParaRPr lang="fa-IR"/>
          </a:p>
        </p:txBody>
      </p:sp>
      <p:sp>
        <p:nvSpPr>
          <p:cNvPr id="34830" name="Line 15"/>
          <p:cNvSpPr>
            <a:spLocks noChangeShapeType="1"/>
          </p:cNvSpPr>
          <p:nvPr/>
        </p:nvSpPr>
        <p:spPr bwMode="auto">
          <a:xfrm flipH="1">
            <a:off x="714375" y="3043238"/>
            <a:ext cx="39688" cy="184150"/>
          </a:xfrm>
          <a:prstGeom prst="line">
            <a:avLst/>
          </a:prstGeom>
          <a:noFill/>
          <a:ln w="12700">
            <a:solidFill>
              <a:schemeClr val="tx1"/>
            </a:solidFill>
            <a:round/>
            <a:headEnd/>
            <a:tailEnd/>
          </a:ln>
        </p:spPr>
        <p:txBody>
          <a:bodyPr wrap="none" anchor="ctr"/>
          <a:lstStyle/>
          <a:p>
            <a:endParaRPr lang="fa-IR"/>
          </a:p>
        </p:txBody>
      </p:sp>
      <p:sp>
        <p:nvSpPr>
          <p:cNvPr id="34831" name="Line 16"/>
          <p:cNvSpPr>
            <a:spLocks noChangeShapeType="1"/>
          </p:cNvSpPr>
          <p:nvPr/>
        </p:nvSpPr>
        <p:spPr bwMode="auto">
          <a:xfrm>
            <a:off x="1217613" y="2751138"/>
            <a:ext cx="211137" cy="252412"/>
          </a:xfrm>
          <a:prstGeom prst="line">
            <a:avLst/>
          </a:prstGeom>
          <a:noFill/>
          <a:ln w="12700">
            <a:solidFill>
              <a:schemeClr val="tx1"/>
            </a:solidFill>
            <a:round/>
            <a:headEnd/>
            <a:tailEnd/>
          </a:ln>
        </p:spPr>
        <p:txBody>
          <a:bodyPr wrap="none" anchor="ctr"/>
          <a:lstStyle/>
          <a:p>
            <a:endParaRPr lang="fa-IR"/>
          </a:p>
        </p:txBody>
      </p:sp>
      <p:sp>
        <p:nvSpPr>
          <p:cNvPr id="34832" name="Line 17"/>
          <p:cNvSpPr>
            <a:spLocks noChangeShapeType="1"/>
          </p:cNvSpPr>
          <p:nvPr/>
        </p:nvSpPr>
        <p:spPr bwMode="auto">
          <a:xfrm flipH="1">
            <a:off x="1971675" y="2778125"/>
            <a:ext cx="158750" cy="250825"/>
          </a:xfrm>
          <a:prstGeom prst="line">
            <a:avLst/>
          </a:prstGeom>
          <a:noFill/>
          <a:ln w="12700">
            <a:solidFill>
              <a:schemeClr val="tx1"/>
            </a:solidFill>
            <a:round/>
            <a:headEnd/>
            <a:tailEnd/>
          </a:ln>
        </p:spPr>
        <p:txBody>
          <a:bodyPr wrap="none" anchor="ctr"/>
          <a:lstStyle/>
          <a:p>
            <a:endParaRPr lang="fa-IR"/>
          </a:p>
        </p:txBody>
      </p:sp>
      <p:sp>
        <p:nvSpPr>
          <p:cNvPr id="34833" name="Line 18"/>
          <p:cNvSpPr>
            <a:spLocks noChangeShapeType="1"/>
          </p:cNvSpPr>
          <p:nvPr/>
        </p:nvSpPr>
        <p:spPr bwMode="auto">
          <a:xfrm>
            <a:off x="2460625" y="2725738"/>
            <a:ext cx="92075" cy="263525"/>
          </a:xfrm>
          <a:prstGeom prst="line">
            <a:avLst/>
          </a:prstGeom>
          <a:noFill/>
          <a:ln w="12700">
            <a:solidFill>
              <a:schemeClr val="tx1"/>
            </a:solidFill>
            <a:round/>
            <a:headEnd/>
            <a:tailEnd/>
          </a:ln>
        </p:spPr>
        <p:txBody>
          <a:bodyPr wrap="none" anchor="ctr"/>
          <a:lstStyle/>
          <a:p>
            <a:endParaRPr lang="fa-IR"/>
          </a:p>
        </p:txBody>
      </p:sp>
      <p:sp>
        <p:nvSpPr>
          <p:cNvPr id="34834" name="Line 19"/>
          <p:cNvSpPr>
            <a:spLocks noChangeShapeType="1"/>
          </p:cNvSpPr>
          <p:nvPr/>
        </p:nvSpPr>
        <p:spPr bwMode="auto">
          <a:xfrm flipH="1">
            <a:off x="2328863" y="3941763"/>
            <a:ext cx="184150" cy="133350"/>
          </a:xfrm>
          <a:prstGeom prst="line">
            <a:avLst/>
          </a:prstGeom>
          <a:noFill/>
          <a:ln w="12700">
            <a:solidFill>
              <a:schemeClr val="tx1"/>
            </a:solidFill>
            <a:round/>
            <a:headEnd/>
            <a:tailEnd/>
          </a:ln>
        </p:spPr>
        <p:txBody>
          <a:bodyPr wrap="none" anchor="ctr"/>
          <a:lstStyle/>
          <a:p>
            <a:endParaRPr lang="fa-IR"/>
          </a:p>
        </p:txBody>
      </p:sp>
      <p:sp>
        <p:nvSpPr>
          <p:cNvPr id="34835" name="Line 20"/>
          <p:cNvSpPr>
            <a:spLocks noChangeShapeType="1"/>
          </p:cNvSpPr>
          <p:nvPr/>
        </p:nvSpPr>
        <p:spPr bwMode="auto">
          <a:xfrm>
            <a:off x="793750" y="4127500"/>
            <a:ext cx="66675" cy="250825"/>
          </a:xfrm>
          <a:prstGeom prst="line">
            <a:avLst/>
          </a:prstGeom>
          <a:noFill/>
          <a:ln w="12700">
            <a:solidFill>
              <a:schemeClr val="tx1"/>
            </a:solidFill>
            <a:round/>
            <a:headEnd/>
            <a:tailEnd/>
          </a:ln>
        </p:spPr>
        <p:txBody>
          <a:bodyPr wrap="none" anchor="ctr"/>
          <a:lstStyle/>
          <a:p>
            <a:endParaRPr lang="fa-IR"/>
          </a:p>
        </p:txBody>
      </p:sp>
      <p:sp>
        <p:nvSpPr>
          <p:cNvPr id="34836" name="Line 21"/>
          <p:cNvSpPr>
            <a:spLocks noChangeShapeType="1"/>
          </p:cNvSpPr>
          <p:nvPr/>
        </p:nvSpPr>
        <p:spPr bwMode="auto">
          <a:xfrm flipH="1">
            <a:off x="860425" y="4167188"/>
            <a:ext cx="396875" cy="211137"/>
          </a:xfrm>
          <a:prstGeom prst="line">
            <a:avLst/>
          </a:prstGeom>
          <a:noFill/>
          <a:ln w="12700">
            <a:solidFill>
              <a:schemeClr val="tx1"/>
            </a:solidFill>
            <a:round/>
            <a:headEnd/>
            <a:tailEnd/>
          </a:ln>
        </p:spPr>
        <p:txBody>
          <a:bodyPr wrap="none" anchor="ctr"/>
          <a:lstStyle/>
          <a:p>
            <a:endParaRPr lang="fa-IR"/>
          </a:p>
        </p:txBody>
      </p:sp>
      <p:sp>
        <p:nvSpPr>
          <p:cNvPr id="34837" name="Line 22"/>
          <p:cNvSpPr>
            <a:spLocks noChangeShapeType="1"/>
          </p:cNvSpPr>
          <p:nvPr/>
        </p:nvSpPr>
        <p:spPr bwMode="auto">
          <a:xfrm>
            <a:off x="1984375" y="4194175"/>
            <a:ext cx="0" cy="198438"/>
          </a:xfrm>
          <a:prstGeom prst="line">
            <a:avLst/>
          </a:prstGeom>
          <a:noFill/>
          <a:ln w="12700">
            <a:solidFill>
              <a:schemeClr val="tx1"/>
            </a:solidFill>
            <a:round/>
            <a:headEnd/>
            <a:tailEnd/>
          </a:ln>
        </p:spPr>
        <p:txBody>
          <a:bodyPr wrap="none" anchor="ctr"/>
          <a:lstStyle/>
          <a:p>
            <a:endParaRPr lang="fa-IR"/>
          </a:p>
        </p:txBody>
      </p:sp>
      <p:sp>
        <p:nvSpPr>
          <p:cNvPr id="34838" name="Line 23"/>
          <p:cNvSpPr>
            <a:spLocks noChangeShapeType="1"/>
          </p:cNvSpPr>
          <p:nvPr/>
        </p:nvSpPr>
        <p:spPr bwMode="auto">
          <a:xfrm flipH="1">
            <a:off x="5476875" y="3241675"/>
            <a:ext cx="290513" cy="79375"/>
          </a:xfrm>
          <a:prstGeom prst="line">
            <a:avLst/>
          </a:prstGeom>
          <a:noFill/>
          <a:ln w="12700">
            <a:solidFill>
              <a:schemeClr val="tx1"/>
            </a:solidFill>
            <a:round/>
            <a:headEnd/>
            <a:tailEnd/>
          </a:ln>
        </p:spPr>
        <p:txBody>
          <a:bodyPr wrap="none" anchor="ctr"/>
          <a:lstStyle/>
          <a:p>
            <a:endParaRPr lang="fa-IR"/>
          </a:p>
        </p:txBody>
      </p:sp>
      <p:sp>
        <p:nvSpPr>
          <p:cNvPr id="34839" name="Line 24"/>
          <p:cNvSpPr>
            <a:spLocks noChangeShapeType="1"/>
          </p:cNvSpPr>
          <p:nvPr/>
        </p:nvSpPr>
        <p:spPr bwMode="auto">
          <a:xfrm>
            <a:off x="1944688" y="1693863"/>
            <a:ext cx="476250" cy="0"/>
          </a:xfrm>
          <a:prstGeom prst="line">
            <a:avLst/>
          </a:prstGeom>
          <a:noFill/>
          <a:ln w="25400">
            <a:solidFill>
              <a:schemeClr val="bg1"/>
            </a:solidFill>
            <a:round/>
            <a:headEnd/>
            <a:tailEnd/>
          </a:ln>
        </p:spPr>
        <p:txBody>
          <a:bodyPr wrap="none" anchor="ctr"/>
          <a:lstStyle/>
          <a:p>
            <a:endParaRPr lang="fa-IR"/>
          </a:p>
        </p:txBody>
      </p:sp>
      <p:sp>
        <p:nvSpPr>
          <p:cNvPr id="34840" name="Line 25"/>
          <p:cNvSpPr>
            <a:spLocks noChangeShapeType="1"/>
          </p:cNvSpPr>
          <p:nvPr/>
        </p:nvSpPr>
        <p:spPr bwMode="auto">
          <a:xfrm>
            <a:off x="1944688" y="1693863"/>
            <a:ext cx="476250" cy="0"/>
          </a:xfrm>
          <a:prstGeom prst="line">
            <a:avLst/>
          </a:prstGeom>
          <a:noFill/>
          <a:ln w="12700">
            <a:solidFill>
              <a:schemeClr val="tx1"/>
            </a:solidFill>
            <a:round/>
            <a:headEnd/>
            <a:tailEnd/>
          </a:ln>
        </p:spPr>
        <p:txBody>
          <a:bodyPr wrap="none" anchor="ctr"/>
          <a:lstStyle/>
          <a:p>
            <a:endParaRPr lang="fa-IR"/>
          </a:p>
        </p:txBody>
      </p:sp>
      <p:sp>
        <p:nvSpPr>
          <p:cNvPr id="25" name="Rectangle 24"/>
          <p:cNvSpPr/>
          <p:nvPr/>
        </p:nvSpPr>
        <p:spPr>
          <a:xfrm>
            <a:off x="0" y="5572140"/>
            <a:ext cx="8858248" cy="1015663"/>
          </a:xfrm>
          <a:prstGeom prst="rect">
            <a:avLst/>
          </a:prstGeom>
        </p:spPr>
        <p:txBody>
          <a:bodyPr wrap="square">
            <a:spAutoFit/>
          </a:bodyPr>
          <a:lstStyle/>
          <a:p>
            <a:r>
              <a:rPr lang="fa-IR" sz="2000" b="1" dirty="0" smtClean="0">
                <a:cs typeface="2  Mitra" pitchFamily="2" charset="-78"/>
              </a:rPr>
              <a:t>هیستامین رگ ها را گشاد و نفوذپذیری آنها را زیاد می کند. گشاد شدن ر گها باعث افزایش جریان خون و حضور بیشتر گویچه های سفید می شود. نفوذ پذیری بیشتر ر گها موجب می شود، تا خوناب که حاوی پروتئین های دفاعی است بیش از گذشته به خارج رگ نشت کند.</a:t>
            </a:r>
            <a:endParaRPr lang="fa-IR" sz="2000" b="1" dirty="0">
              <a:cs typeface="2  Mitra" pitchFamily="2" charset="-78"/>
            </a:endParaRPr>
          </a:p>
        </p:txBody>
      </p:sp>
      <p:sp>
        <p:nvSpPr>
          <p:cNvPr id="26" name="Title 1"/>
          <p:cNvSpPr txBox="1">
            <a:spLocks/>
          </p:cNvSpPr>
          <p:nvPr/>
        </p:nvSpPr>
        <p:spPr>
          <a:xfrm>
            <a:off x="457200" y="274638"/>
            <a:ext cx="8229600" cy="1143000"/>
          </a:xfrm>
          <a:prstGeom prst="rect">
            <a:avLst/>
          </a:prstGeom>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4400" b="1" i="0" u="none" strike="noStrike" kern="1200" cap="none" spc="0" normalizeH="0" baseline="0" noProof="0" smtClean="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rPr>
              <a:t>نقش هیستامین</a:t>
            </a:r>
            <a:endParaRPr kumimoji="0" lang="fa-I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pitchFamily="34" charset="0"/>
              </a:rPr>
              <a:t>Figure 43.8-3</a:t>
            </a:r>
          </a:p>
        </p:txBody>
      </p:sp>
      <p:pic>
        <p:nvPicPr>
          <p:cNvPr id="35843" name="Picture 28" descr="43_08LocalInflammatory_3-U"/>
          <p:cNvPicPr>
            <a:picLocks noChangeAspect="1" noChangeArrowheads="1"/>
          </p:cNvPicPr>
          <p:nvPr/>
        </p:nvPicPr>
        <p:blipFill>
          <a:blip r:embed="rId3"/>
          <a:srcRect/>
          <a:stretch>
            <a:fillRect/>
          </a:stretch>
        </p:blipFill>
        <p:spPr bwMode="auto">
          <a:xfrm>
            <a:off x="296863" y="1295400"/>
            <a:ext cx="8548687" cy="4267200"/>
          </a:xfrm>
          <a:prstGeom prst="rect">
            <a:avLst/>
          </a:prstGeom>
          <a:noFill/>
          <a:ln w="9525">
            <a:noFill/>
            <a:miter lim="800000"/>
            <a:headEnd/>
            <a:tailEnd/>
          </a:ln>
        </p:spPr>
      </p:pic>
      <p:sp>
        <p:nvSpPr>
          <p:cNvPr id="35844" name="Text Box 3"/>
          <p:cNvSpPr txBox="1">
            <a:spLocks noChangeArrowheads="1"/>
          </p:cNvSpPr>
          <p:nvPr/>
        </p:nvSpPr>
        <p:spPr bwMode="auto">
          <a:xfrm>
            <a:off x="377825" y="1562100"/>
            <a:ext cx="965200" cy="225425"/>
          </a:xfrm>
          <a:prstGeom prst="rect">
            <a:avLst/>
          </a:prstGeom>
          <a:noFill/>
          <a:ln w="9525">
            <a:noFill/>
            <a:miter lim="800000"/>
            <a:headEnd/>
            <a:tailEnd/>
          </a:ln>
        </p:spPr>
        <p:txBody>
          <a:bodyPr wrap="none" lIns="0" tIns="0" rIns="0" bIns="0"/>
          <a:lstStyle/>
          <a:p>
            <a:pPr>
              <a:lnSpc>
                <a:spcPct val="90000"/>
              </a:lnSpc>
            </a:pPr>
            <a:r>
              <a:rPr lang="en-US" sz="1600" b="1"/>
              <a:t>Pathogen</a:t>
            </a:r>
          </a:p>
        </p:txBody>
      </p:sp>
      <p:sp>
        <p:nvSpPr>
          <p:cNvPr id="35845" name="Text Box 5"/>
          <p:cNvSpPr txBox="1">
            <a:spLocks noChangeArrowheads="1"/>
          </p:cNvSpPr>
          <p:nvPr/>
        </p:nvSpPr>
        <p:spPr bwMode="auto">
          <a:xfrm>
            <a:off x="2460625" y="1587500"/>
            <a:ext cx="800100" cy="225425"/>
          </a:xfrm>
          <a:prstGeom prst="rect">
            <a:avLst/>
          </a:prstGeom>
          <a:noFill/>
          <a:ln w="9525">
            <a:noFill/>
            <a:miter lim="800000"/>
            <a:headEnd/>
            <a:tailEnd/>
          </a:ln>
        </p:spPr>
        <p:txBody>
          <a:bodyPr wrap="none" lIns="0" tIns="0" rIns="0" bIns="0"/>
          <a:lstStyle/>
          <a:p>
            <a:pPr>
              <a:lnSpc>
                <a:spcPct val="90000"/>
              </a:lnSpc>
            </a:pPr>
            <a:r>
              <a:rPr lang="en-US" sz="1600" b="1"/>
              <a:t>Splinter</a:t>
            </a:r>
          </a:p>
        </p:txBody>
      </p:sp>
      <p:sp>
        <p:nvSpPr>
          <p:cNvPr id="35846" name="Text Box 6"/>
          <p:cNvSpPr txBox="1">
            <a:spLocks noChangeArrowheads="1"/>
          </p:cNvSpPr>
          <p:nvPr/>
        </p:nvSpPr>
        <p:spPr bwMode="auto">
          <a:xfrm>
            <a:off x="377825" y="3225800"/>
            <a:ext cx="508000" cy="441325"/>
          </a:xfrm>
          <a:prstGeom prst="rect">
            <a:avLst/>
          </a:prstGeom>
          <a:noFill/>
          <a:ln w="9525">
            <a:noFill/>
            <a:miter lim="800000"/>
            <a:headEnd/>
            <a:tailEnd/>
          </a:ln>
        </p:spPr>
        <p:txBody>
          <a:bodyPr wrap="none" lIns="0" tIns="0" rIns="0" bIns="0"/>
          <a:lstStyle/>
          <a:p>
            <a:pPr algn="ctr">
              <a:lnSpc>
                <a:spcPct val="90000"/>
              </a:lnSpc>
            </a:pPr>
            <a:r>
              <a:rPr lang="en-US" sz="1600" b="1"/>
              <a:t>Mast</a:t>
            </a:r>
            <a:br>
              <a:rPr lang="en-US" sz="1600" b="1"/>
            </a:br>
            <a:r>
              <a:rPr lang="en-US" sz="1600" b="1"/>
              <a:t>cell</a:t>
            </a:r>
          </a:p>
        </p:txBody>
      </p:sp>
      <p:sp>
        <p:nvSpPr>
          <p:cNvPr id="35847" name="Text Box 7"/>
          <p:cNvSpPr txBox="1">
            <a:spLocks noChangeArrowheads="1"/>
          </p:cNvSpPr>
          <p:nvPr/>
        </p:nvSpPr>
        <p:spPr bwMode="auto">
          <a:xfrm>
            <a:off x="2574925" y="2908300"/>
            <a:ext cx="698500" cy="492125"/>
          </a:xfrm>
          <a:prstGeom prst="rect">
            <a:avLst/>
          </a:prstGeom>
          <a:noFill/>
          <a:ln w="9525">
            <a:noFill/>
            <a:miter lim="800000"/>
            <a:headEnd/>
            <a:tailEnd/>
          </a:ln>
        </p:spPr>
        <p:txBody>
          <a:bodyPr wrap="none" lIns="0" tIns="0" rIns="0" bIns="0"/>
          <a:lstStyle/>
          <a:p>
            <a:pPr>
              <a:lnSpc>
                <a:spcPct val="90000"/>
              </a:lnSpc>
            </a:pPr>
            <a:r>
              <a:rPr lang="en-US" sz="1600" b="1"/>
              <a:t>Macro-</a:t>
            </a:r>
            <a:br>
              <a:rPr lang="en-US" sz="1600" b="1"/>
            </a:br>
            <a:r>
              <a:rPr lang="en-US" sz="1600" b="1"/>
              <a:t>phage</a:t>
            </a:r>
          </a:p>
        </p:txBody>
      </p:sp>
      <p:sp>
        <p:nvSpPr>
          <p:cNvPr id="35848" name="Text Box 8"/>
          <p:cNvSpPr txBox="1">
            <a:spLocks noChangeArrowheads="1"/>
          </p:cNvSpPr>
          <p:nvPr/>
        </p:nvSpPr>
        <p:spPr bwMode="auto">
          <a:xfrm>
            <a:off x="2384425" y="3759200"/>
            <a:ext cx="876300" cy="225425"/>
          </a:xfrm>
          <a:prstGeom prst="rect">
            <a:avLst/>
          </a:prstGeom>
          <a:noFill/>
          <a:ln w="9525">
            <a:noFill/>
            <a:miter lim="800000"/>
            <a:headEnd/>
            <a:tailEnd/>
          </a:ln>
        </p:spPr>
        <p:txBody>
          <a:bodyPr wrap="none" lIns="0" tIns="0" rIns="0" bIns="0"/>
          <a:lstStyle/>
          <a:p>
            <a:pPr>
              <a:lnSpc>
                <a:spcPct val="90000"/>
              </a:lnSpc>
            </a:pPr>
            <a:r>
              <a:rPr lang="en-US" sz="1600" b="1"/>
              <a:t>Capillary</a:t>
            </a:r>
          </a:p>
        </p:txBody>
      </p:sp>
      <p:sp>
        <p:nvSpPr>
          <p:cNvPr id="35849" name="Text Box 9"/>
          <p:cNvSpPr txBox="1">
            <a:spLocks noChangeArrowheads="1"/>
          </p:cNvSpPr>
          <p:nvPr/>
        </p:nvSpPr>
        <p:spPr bwMode="auto">
          <a:xfrm>
            <a:off x="390525" y="4419600"/>
            <a:ext cx="1092200" cy="415925"/>
          </a:xfrm>
          <a:prstGeom prst="rect">
            <a:avLst/>
          </a:prstGeom>
          <a:noFill/>
          <a:ln w="9525">
            <a:noFill/>
            <a:miter lim="800000"/>
            <a:headEnd/>
            <a:tailEnd/>
          </a:ln>
        </p:spPr>
        <p:txBody>
          <a:bodyPr wrap="none" lIns="0" tIns="0" rIns="0" bIns="0"/>
          <a:lstStyle/>
          <a:p>
            <a:pPr algn="ctr">
              <a:lnSpc>
                <a:spcPct val="90000"/>
              </a:lnSpc>
            </a:pPr>
            <a:r>
              <a:rPr lang="en-US" sz="1600" b="1"/>
              <a:t>Red</a:t>
            </a:r>
            <a:br>
              <a:rPr lang="en-US" sz="1600" b="1"/>
            </a:br>
            <a:r>
              <a:rPr lang="en-US" sz="1600" b="1"/>
              <a:t>blood cells</a:t>
            </a:r>
          </a:p>
        </p:txBody>
      </p:sp>
      <p:sp>
        <p:nvSpPr>
          <p:cNvPr id="35850" name="Text Box 10"/>
          <p:cNvSpPr txBox="1">
            <a:spLocks noChangeArrowheads="1"/>
          </p:cNvSpPr>
          <p:nvPr/>
        </p:nvSpPr>
        <p:spPr bwMode="auto">
          <a:xfrm>
            <a:off x="1482725" y="4394200"/>
            <a:ext cx="1041400" cy="225425"/>
          </a:xfrm>
          <a:prstGeom prst="rect">
            <a:avLst/>
          </a:prstGeom>
          <a:noFill/>
          <a:ln w="9525">
            <a:noFill/>
            <a:miter lim="800000"/>
            <a:headEnd/>
            <a:tailEnd/>
          </a:ln>
        </p:spPr>
        <p:txBody>
          <a:bodyPr wrap="none" lIns="0" tIns="0" rIns="0" bIns="0"/>
          <a:lstStyle/>
          <a:p>
            <a:pPr>
              <a:lnSpc>
                <a:spcPct val="90000"/>
              </a:lnSpc>
            </a:pPr>
            <a:r>
              <a:rPr lang="en-US" sz="1600" b="1"/>
              <a:t>Neutrophil</a:t>
            </a:r>
          </a:p>
        </p:txBody>
      </p:sp>
      <p:sp>
        <p:nvSpPr>
          <p:cNvPr id="35851" name="Text Box 11"/>
          <p:cNvSpPr txBox="1">
            <a:spLocks noChangeArrowheads="1"/>
          </p:cNvSpPr>
          <p:nvPr/>
        </p:nvSpPr>
        <p:spPr bwMode="auto">
          <a:xfrm>
            <a:off x="1270000" y="3009900"/>
            <a:ext cx="1057275" cy="423863"/>
          </a:xfrm>
          <a:prstGeom prst="rect">
            <a:avLst/>
          </a:prstGeom>
          <a:noFill/>
          <a:ln w="9525">
            <a:noFill/>
            <a:miter lim="800000"/>
            <a:headEnd/>
            <a:tailEnd/>
          </a:ln>
        </p:spPr>
        <p:txBody>
          <a:bodyPr wrap="none" lIns="0" tIns="0" rIns="0" bIns="0"/>
          <a:lstStyle/>
          <a:p>
            <a:pPr>
              <a:lnSpc>
                <a:spcPct val="90000"/>
              </a:lnSpc>
            </a:pPr>
            <a:r>
              <a:rPr lang="en-US" sz="1600" b="1"/>
              <a:t>Signaling</a:t>
            </a:r>
            <a:br>
              <a:rPr lang="en-US" sz="1600" b="1"/>
            </a:br>
            <a:r>
              <a:rPr lang="en-US" sz="1600" b="1"/>
              <a:t>molecules</a:t>
            </a:r>
          </a:p>
        </p:txBody>
      </p:sp>
      <p:sp>
        <p:nvSpPr>
          <p:cNvPr id="35852" name="Text Box 12"/>
          <p:cNvSpPr txBox="1">
            <a:spLocks noChangeArrowheads="1"/>
          </p:cNvSpPr>
          <p:nvPr/>
        </p:nvSpPr>
        <p:spPr bwMode="auto">
          <a:xfrm>
            <a:off x="5432425" y="2897188"/>
            <a:ext cx="1057275" cy="423862"/>
          </a:xfrm>
          <a:prstGeom prst="rect">
            <a:avLst/>
          </a:prstGeom>
          <a:noFill/>
          <a:ln w="9525">
            <a:noFill/>
            <a:miter lim="800000"/>
            <a:headEnd/>
            <a:tailEnd/>
          </a:ln>
        </p:spPr>
        <p:txBody>
          <a:bodyPr wrap="none" lIns="0" tIns="0" rIns="0" bIns="0"/>
          <a:lstStyle/>
          <a:p>
            <a:pPr algn="r">
              <a:lnSpc>
                <a:spcPct val="90000"/>
              </a:lnSpc>
            </a:pPr>
            <a:r>
              <a:rPr lang="en-US" sz="1600" b="1"/>
              <a:t>Movement</a:t>
            </a:r>
            <a:br>
              <a:rPr lang="en-US" sz="1600" b="1"/>
            </a:br>
            <a:r>
              <a:rPr lang="en-US" sz="1600" b="1"/>
              <a:t>of fluid</a:t>
            </a:r>
          </a:p>
        </p:txBody>
      </p:sp>
      <p:sp>
        <p:nvSpPr>
          <p:cNvPr id="35853" name="Text Box 13"/>
          <p:cNvSpPr txBox="1">
            <a:spLocks noChangeArrowheads="1"/>
          </p:cNvSpPr>
          <p:nvPr/>
        </p:nvSpPr>
        <p:spPr bwMode="auto">
          <a:xfrm>
            <a:off x="7440613" y="3744913"/>
            <a:ext cx="1374775" cy="238125"/>
          </a:xfrm>
          <a:prstGeom prst="rect">
            <a:avLst/>
          </a:prstGeom>
          <a:noFill/>
          <a:ln w="9525">
            <a:noFill/>
            <a:miter lim="800000"/>
            <a:headEnd/>
            <a:tailEnd/>
          </a:ln>
        </p:spPr>
        <p:txBody>
          <a:bodyPr wrap="none" lIns="0" tIns="0" rIns="0" bIns="0"/>
          <a:lstStyle/>
          <a:p>
            <a:pPr>
              <a:lnSpc>
                <a:spcPct val="90000"/>
              </a:lnSpc>
            </a:pPr>
            <a:r>
              <a:rPr lang="en-US" sz="1600" b="1"/>
              <a:t>Phagocytosis</a:t>
            </a:r>
          </a:p>
        </p:txBody>
      </p:sp>
      <p:sp>
        <p:nvSpPr>
          <p:cNvPr id="35854" name="Line 14"/>
          <p:cNvSpPr>
            <a:spLocks noChangeShapeType="1"/>
          </p:cNvSpPr>
          <p:nvPr/>
        </p:nvSpPr>
        <p:spPr bwMode="auto">
          <a:xfrm>
            <a:off x="1336675" y="1693863"/>
            <a:ext cx="290513" cy="171450"/>
          </a:xfrm>
          <a:prstGeom prst="line">
            <a:avLst/>
          </a:prstGeom>
          <a:noFill/>
          <a:ln w="12700">
            <a:solidFill>
              <a:schemeClr val="tx1"/>
            </a:solidFill>
            <a:round/>
            <a:headEnd/>
            <a:tailEnd/>
          </a:ln>
        </p:spPr>
        <p:txBody>
          <a:bodyPr wrap="none" anchor="ctr"/>
          <a:lstStyle/>
          <a:p>
            <a:endParaRPr lang="fa-IR"/>
          </a:p>
        </p:txBody>
      </p:sp>
      <p:sp>
        <p:nvSpPr>
          <p:cNvPr id="35855" name="Line 15"/>
          <p:cNvSpPr>
            <a:spLocks noChangeShapeType="1"/>
          </p:cNvSpPr>
          <p:nvPr/>
        </p:nvSpPr>
        <p:spPr bwMode="auto">
          <a:xfrm flipH="1">
            <a:off x="714375" y="3043238"/>
            <a:ext cx="39688" cy="184150"/>
          </a:xfrm>
          <a:prstGeom prst="line">
            <a:avLst/>
          </a:prstGeom>
          <a:noFill/>
          <a:ln w="12700">
            <a:solidFill>
              <a:schemeClr val="tx1"/>
            </a:solidFill>
            <a:round/>
            <a:headEnd/>
            <a:tailEnd/>
          </a:ln>
        </p:spPr>
        <p:txBody>
          <a:bodyPr wrap="none" anchor="ctr"/>
          <a:lstStyle/>
          <a:p>
            <a:endParaRPr lang="fa-IR"/>
          </a:p>
        </p:txBody>
      </p:sp>
      <p:sp>
        <p:nvSpPr>
          <p:cNvPr id="35856" name="Line 16"/>
          <p:cNvSpPr>
            <a:spLocks noChangeShapeType="1"/>
          </p:cNvSpPr>
          <p:nvPr/>
        </p:nvSpPr>
        <p:spPr bwMode="auto">
          <a:xfrm>
            <a:off x="1217613" y="2751138"/>
            <a:ext cx="211137" cy="252412"/>
          </a:xfrm>
          <a:prstGeom prst="line">
            <a:avLst/>
          </a:prstGeom>
          <a:noFill/>
          <a:ln w="12700">
            <a:solidFill>
              <a:schemeClr val="tx1"/>
            </a:solidFill>
            <a:round/>
            <a:headEnd/>
            <a:tailEnd/>
          </a:ln>
        </p:spPr>
        <p:txBody>
          <a:bodyPr wrap="none" anchor="ctr"/>
          <a:lstStyle/>
          <a:p>
            <a:endParaRPr lang="fa-IR"/>
          </a:p>
        </p:txBody>
      </p:sp>
      <p:sp>
        <p:nvSpPr>
          <p:cNvPr id="35857" name="Line 17"/>
          <p:cNvSpPr>
            <a:spLocks noChangeShapeType="1"/>
          </p:cNvSpPr>
          <p:nvPr/>
        </p:nvSpPr>
        <p:spPr bwMode="auto">
          <a:xfrm flipH="1">
            <a:off x="1971675" y="2778125"/>
            <a:ext cx="158750" cy="250825"/>
          </a:xfrm>
          <a:prstGeom prst="line">
            <a:avLst/>
          </a:prstGeom>
          <a:noFill/>
          <a:ln w="12700">
            <a:solidFill>
              <a:schemeClr val="tx1"/>
            </a:solidFill>
            <a:round/>
            <a:headEnd/>
            <a:tailEnd/>
          </a:ln>
        </p:spPr>
        <p:txBody>
          <a:bodyPr wrap="none" anchor="ctr"/>
          <a:lstStyle/>
          <a:p>
            <a:endParaRPr lang="fa-IR"/>
          </a:p>
        </p:txBody>
      </p:sp>
      <p:sp>
        <p:nvSpPr>
          <p:cNvPr id="35858" name="Line 18"/>
          <p:cNvSpPr>
            <a:spLocks noChangeShapeType="1"/>
          </p:cNvSpPr>
          <p:nvPr/>
        </p:nvSpPr>
        <p:spPr bwMode="auto">
          <a:xfrm>
            <a:off x="2460625" y="2725738"/>
            <a:ext cx="92075" cy="263525"/>
          </a:xfrm>
          <a:prstGeom prst="line">
            <a:avLst/>
          </a:prstGeom>
          <a:noFill/>
          <a:ln w="12700">
            <a:solidFill>
              <a:schemeClr val="tx1"/>
            </a:solidFill>
            <a:round/>
            <a:headEnd/>
            <a:tailEnd/>
          </a:ln>
        </p:spPr>
        <p:txBody>
          <a:bodyPr wrap="none" anchor="ctr"/>
          <a:lstStyle/>
          <a:p>
            <a:endParaRPr lang="fa-IR"/>
          </a:p>
        </p:txBody>
      </p:sp>
      <p:sp>
        <p:nvSpPr>
          <p:cNvPr id="35859" name="Line 19"/>
          <p:cNvSpPr>
            <a:spLocks noChangeShapeType="1"/>
          </p:cNvSpPr>
          <p:nvPr/>
        </p:nvSpPr>
        <p:spPr bwMode="auto">
          <a:xfrm flipH="1">
            <a:off x="2328863" y="3941763"/>
            <a:ext cx="184150" cy="133350"/>
          </a:xfrm>
          <a:prstGeom prst="line">
            <a:avLst/>
          </a:prstGeom>
          <a:noFill/>
          <a:ln w="12700">
            <a:solidFill>
              <a:schemeClr val="tx1"/>
            </a:solidFill>
            <a:round/>
            <a:headEnd/>
            <a:tailEnd/>
          </a:ln>
        </p:spPr>
        <p:txBody>
          <a:bodyPr wrap="none" anchor="ctr"/>
          <a:lstStyle/>
          <a:p>
            <a:endParaRPr lang="fa-IR"/>
          </a:p>
        </p:txBody>
      </p:sp>
      <p:sp>
        <p:nvSpPr>
          <p:cNvPr id="35860" name="Line 20"/>
          <p:cNvSpPr>
            <a:spLocks noChangeShapeType="1"/>
          </p:cNvSpPr>
          <p:nvPr/>
        </p:nvSpPr>
        <p:spPr bwMode="auto">
          <a:xfrm>
            <a:off x="793750" y="4127500"/>
            <a:ext cx="66675" cy="250825"/>
          </a:xfrm>
          <a:prstGeom prst="line">
            <a:avLst/>
          </a:prstGeom>
          <a:noFill/>
          <a:ln w="12700">
            <a:solidFill>
              <a:schemeClr val="tx1"/>
            </a:solidFill>
            <a:round/>
            <a:headEnd/>
            <a:tailEnd/>
          </a:ln>
        </p:spPr>
        <p:txBody>
          <a:bodyPr wrap="none" anchor="ctr"/>
          <a:lstStyle/>
          <a:p>
            <a:endParaRPr lang="fa-IR"/>
          </a:p>
        </p:txBody>
      </p:sp>
      <p:sp>
        <p:nvSpPr>
          <p:cNvPr id="35861" name="Line 21"/>
          <p:cNvSpPr>
            <a:spLocks noChangeShapeType="1"/>
          </p:cNvSpPr>
          <p:nvPr/>
        </p:nvSpPr>
        <p:spPr bwMode="auto">
          <a:xfrm flipH="1">
            <a:off x="860425" y="4167188"/>
            <a:ext cx="396875" cy="211137"/>
          </a:xfrm>
          <a:prstGeom prst="line">
            <a:avLst/>
          </a:prstGeom>
          <a:noFill/>
          <a:ln w="12700">
            <a:solidFill>
              <a:schemeClr val="tx1"/>
            </a:solidFill>
            <a:round/>
            <a:headEnd/>
            <a:tailEnd/>
          </a:ln>
        </p:spPr>
        <p:txBody>
          <a:bodyPr wrap="none" anchor="ctr"/>
          <a:lstStyle/>
          <a:p>
            <a:endParaRPr lang="fa-IR"/>
          </a:p>
        </p:txBody>
      </p:sp>
      <p:sp>
        <p:nvSpPr>
          <p:cNvPr id="35862" name="Line 22"/>
          <p:cNvSpPr>
            <a:spLocks noChangeShapeType="1"/>
          </p:cNvSpPr>
          <p:nvPr/>
        </p:nvSpPr>
        <p:spPr bwMode="auto">
          <a:xfrm>
            <a:off x="1984375" y="4194175"/>
            <a:ext cx="0" cy="198438"/>
          </a:xfrm>
          <a:prstGeom prst="line">
            <a:avLst/>
          </a:prstGeom>
          <a:noFill/>
          <a:ln w="12700">
            <a:solidFill>
              <a:schemeClr val="tx1"/>
            </a:solidFill>
            <a:round/>
            <a:headEnd/>
            <a:tailEnd/>
          </a:ln>
        </p:spPr>
        <p:txBody>
          <a:bodyPr wrap="none" anchor="ctr"/>
          <a:lstStyle/>
          <a:p>
            <a:endParaRPr lang="fa-IR"/>
          </a:p>
        </p:txBody>
      </p:sp>
      <p:sp>
        <p:nvSpPr>
          <p:cNvPr id="35863" name="Line 24"/>
          <p:cNvSpPr>
            <a:spLocks noChangeShapeType="1"/>
          </p:cNvSpPr>
          <p:nvPr/>
        </p:nvSpPr>
        <p:spPr bwMode="auto">
          <a:xfrm flipH="1">
            <a:off x="5476875" y="3241675"/>
            <a:ext cx="290513" cy="79375"/>
          </a:xfrm>
          <a:prstGeom prst="line">
            <a:avLst/>
          </a:prstGeom>
          <a:noFill/>
          <a:ln w="12700">
            <a:solidFill>
              <a:schemeClr val="tx1"/>
            </a:solidFill>
            <a:round/>
            <a:headEnd/>
            <a:tailEnd/>
          </a:ln>
        </p:spPr>
        <p:txBody>
          <a:bodyPr wrap="none" anchor="ctr"/>
          <a:lstStyle/>
          <a:p>
            <a:endParaRPr lang="fa-IR"/>
          </a:p>
        </p:txBody>
      </p:sp>
      <p:sp>
        <p:nvSpPr>
          <p:cNvPr id="35864" name="Line 25"/>
          <p:cNvSpPr>
            <a:spLocks noChangeShapeType="1"/>
          </p:cNvSpPr>
          <p:nvPr/>
        </p:nvSpPr>
        <p:spPr bwMode="auto">
          <a:xfrm>
            <a:off x="7699375" y="3346450"/>
            <a:ext cx="184150" cy="396875"/>
          </a:xfrm>
          <a:prstGeom prst="line">
            <a:avLst/>
          </a:prstGeom>
          <a:noFill/>
          <a:ln w="12700">
            <a:solidFill>
              <a:schemeClr val="tx1"/>
            </a:solidFill>
            <a:round/>
            <a:headEnd/>
            <a:tailEnd/>
          </a:ln>
        </p:spPr>
        <p:txBody>
          <a:bodyPr wrap="none" anchor="ctr"/>
          <a:lstStyle/>
          <a:p>
            <a:endParaRPr lang="fa-IR"/>
          </a:p>
        </p:txBody>
      </p:sp>
      <p:sp>
        <p:nvSpPr>
          <p:cNvPr id="35865" name="Line 26"/>
          <p:cNvSpPr>
            <a:spLocks noChangeShapeType="1"/>
          </p:cNvSpPr>
          <p:nvPr/>
        </p:nvSpPr>
        <p:spPr bwMode="auto">
          <a:xfrm>
            <a:off x="1944688" y="1693863"/>
            <a:ext cx="476250" cy="0"/>
          </a:xfrm>
          <a:prstGeom prst="line">
            <a:avLst/>
          </a:prstGeom>
          <a:noFill/>
          <a:ln w="25400">
            <a:solidFill>
              <a:schemeClr val="bg1"/>
            </a:solidFill>
            <a:round/>
            <a:headEnd/>
            <a:tailEnd/>
          </a:ln>
        </p:spPr>
        <p:txBody>
          <a:bodyPr wrap="none" anchor="ctr"/>
          <a:lstStyle/>
          <a:p>
            <a:endParaRPr lang="fa-IR"/>
          </a:p>
        </p:txBody>
      </p:sp>
      <p:sp>
        <p:nvSpPr>
          <p:cNvPr id="35866" name="Line 27"/>
          <p:cNvSpPr>
            <a:spLocks noChangeShapeType="1"/>
          </p:cNvSpPr>
          <p:nvPr/>
        </p:nvSpPr>
        <p:spPr bwMode="auto">
          <a:xfrm>
            <a:off x="1944688" y="1693863"/>
            <a:ext cx="476250" cy="0"/>
          </a:xfrm>
          <a:prstGeom prst="line">
            <a:avLst/>
          </a:prstGeom>
          <a:noFill/>
          <a:ln w="12700">
            <a:solidFill>
              <a:schemeClr val="tx1"/>
            </a:solidFill>
            <a:round/>
            <a:headEnd/>
            <a:tailEnd/>
          </a:ln>
        </p:spPr>
        <p:txBody>
          <a:bodyPr wrap="none" anchor="ctr"/>
          <a:lstStyle/>
          <a:p>
            <a:endParaRPr lang="fa-IR"/>
          </a:p>
        </p:txBody>
      </p:sp>
      <p:sp>
        <p:nvSpPr>
          <p:cNvPr id="27" name="Rectangle 26"/>
          <p:cNvSpPr/>
          <p:nvPr/>
        </p:nvSpPr>
        <p:spPr>
          <a:xfrm>
            <a:off x="0" y="5572140"/>
            <a:ext cx="8858248" cy="1015663"/>
          </a:xfrm>
          <a:prstGeom prst="rect">
            <a:avLst/>
          </a:prstGeom>
        </p:spPr>
        <p:txBody>
          <a:bodyPr wrap="square">
            <a:spAutoFit/>
          </a:bodyPr>
          <a:lstStyle/>
          <a:p>
            <a:r>
              <a:rPr lang="fa-IR" sz="2000" b="1" dirty="0" smtClean="0">
                <a:cs typeface="2  Mitra" pitchFamily="2" charset="-78"/>
              </a:rPr>
              <a:t>هیستامین رگ ها را گشاد و نفوذپذیری آنها را زیاد می کند. گشاد شدن ر گها باعث افزایش جریان خون و حضور بیشتر گویچه های سفید می شود. نفوذ پذیری بیشتر ر گها موجب می شود، تا خوناب که حاوی پروتئین های دفاعی است بیش از گذشته به خارج رگ نشت کند.</a:t>
            </a:r>
            <a:endParaRPr lang="fa-IR" sz="2000" b="1" dirty="0">
              <a:cs typeface="2  Mitra" pitchFamily="2" charset="-78"/>
            </a:endParaRPr>
          </a:p>
        </p:txBody>
      </p:sp>
      <p:sp>
        <p:nvSpPr>
          <p:cNvPr id="28" name="Title 1"/>
          <p:cNvSpPr txBox="1">
            <a:spLocks/>
          </p:cNvSpPr>
          <p:nvPr/>
        </p:nvSpPr>
        <p:spPr>
          <a:xfrm>
            <a:off x="457200" y="274638"/>
            <a:ext cx="8229600" cy="1143000"/>
          </a:xfrm>
          <a:prstGeom prst="rect">
            <a:avLst/>
          </a:prstGeom>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4400" b="1" i="0" u="none" strike="noStrike" kern="1200" cap="none" spc="0" normalizeH="0" baseline="0" noProof="0" smtClean="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rPr>
              <a:t>نقش هیستامین</a:t>
            </a:r>
            <a:endParaRPr kumimoji="0" lang="fa-I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82" y="274638"/>
            <a:ext cx="5000660" cy="1143000"/>
          </a:xfrm>
        </p:spPr>
        <p:txBody>
          <a:bodyPr>
            <a:normAutofit/>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نظریۀ میکروبی بیماری ها</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0" y="4429132"/>
            <a:ext cx="8686800" cy="2143140"/>
          </a:xfrm>
        </p:spPr>
        <p:txBody>
          <a:bodyPr>
            <a:normAutofit fontScale="92500" lnSpcReduction="20000"/>
          </a:bodyPr>
          <a:lstStyle/>
          <a:p>
            <a:r>
              <a:rPr lang="fa-IR" dirty="0">
                <a:cs typeface="2  Mitra" pitchFamily="2" charset="-78"/>
              </a:rPr>
              <a:t>زمانی که میکروسکوپ، دنیای ناپیدای میکروب ها را آشکار کرد، تصور </a:t>
            </a:r>
            <a:r>
              <a:rPr lang="fa-IR" dirty="0" smtClean="0">
                <a:cs typeface="2  Mitra" pitchFamily="2" charset="-78"/>
              </a:rPr>
              <a:t>نمی شد </a:t>
            </a:r>
            <a:r>
              <a:rPr lang="fa-IR" dirty="0">
                <a:cs typeface="2  Mitra" pitchFamily="2" charset="-78"/>
              </a:rPr>
              <a:t>که موجوداتی </a:t>
            </a:r>
            <a:r>
              <a:rPr lang="fa-IR" dirty="0" smtClean="0">
                <a:cs typeface="2  Mitra" pitchFamily="2" charset="-78"/>
              </a:rPr>
              <a:t>به این </a:t>
            </a:r>
            <a:r>
              <a:rPr lang="fa-IR" dirty="0">
                <a:cs typeface="2  Mitra" pitchFamily="2" charset="-78"/>
              </a:rPr>
              <a:t>ریزی و سادگی، بتوانند جانداری چون انسان را بیمار کنند. اما به تدریج شواهدی به دست آمد </a:t>
            </a:r>
            <a:r>
              <a:rPr lang="fa-IR" dirty="0" smtClean="0">
                <a:cs typeface="2  Mitra" pitchFamily="2" charset="-78"/>
              </a:rPr>
              <a:t>که به ارائۀ« نظریۀ میکروبی بیماری ها »  در </a:t>
            </a:r>
            <a:r>
              <a:rPr lang="fa-IR" dirty="0">
                <a:cs typeface="2  Mitra" pitchFamily="2" charset="-78"/>
              </a:rPr>
              <a:t>قرن نوزدهم انجامید. </a:t>
            </a:r>
            <a:r>
              <a:rPr lang="fa-IR" dirty="0" smtClean="0">
                <a:cs typeface="2  Mitra" pitchFamily="2" charset="-78"/>
              </a:rPr>
              <a:t>نظریه ای </a:t>
            </a:r>
            <a:r>
              <a:rPr lang="fa-IR" dirty="0">
                <a:cs typeface="2  Mitra" pitchFamily="2" charset="-78"/>
              </a:rPr>
              <a:t>که بیان </a:t>
            </a:r>
            <a:r>
              <a:rPr lang="fa-IR" dirty="0" smtClean="0">
                <a:cs typeface="2  Mitra" pitchFamily="2" charset="-78"/>
              </a:rPr>
              <a:t>می کند </a:t>
            </a:r>
            <a:r>
              <a:rPr lang="fa-IR" dirty="0">
                <a:cs typeface="2  Mitra" pitchFamily="2" charset="-78"/>
              </a:rPr>
              <a:t>میکروب ها </a:t>
            </a:r>
            <a:r>
              <a:rPr lang="fa-IR" dirty="0" smtClean="0">
                <a:cs typeface="2  Mitra" pitchFamily="2" charset="-78"/>
              </a:rPr>
              <a:t>می </a:t>
            </a:r>
            <a:r>
              <a:rPr lang="fa-IR" dirty="0">
                <a:cs typeface="2  Mitra" pitchFamily="2" charset="-78"/>
              </a:rPr>
              <a:t>توانند بیماری زا باشند.</a:t>
            </a:r>
          </a:p>
        </p:txBody>
      </p:sp>
      <p:pic>
        <p:nvPicPr>
          <p:cNvPr id="4" name="Picture 3" descr="C:\Documents and Settings\userxp\Desktop\,,,..bmp"/>
          <p:cNvPicPr>
            <a:picLocks noChangeAspect="1" noChangeArrowheads="1"/>
          </p:cNvPicPr>
          <p:nvPr/>
        </p:nvPicPr>
        <p:blipFill>
          <a:blip r:embed="rId2" cstate="print"/>
          <a:srcRect/>
          <a:stretch>
            <a:fillRect/>
          </a:stretch>
        </p:blipFill>
        <p:spPr bwMode="auto">
          <a:xfrm>
            <a:off x="0" y="250708"/>
            <a:ext cx="3571868" cy="4178424"/>
          </a:xfrm>
          <a:prstGeom prst="rect">
            <a:avLst/>
          </a:prstGeom>
          <a:noFill/>
        </p:spPr>
      </p:pic>
      <p:pic>
        <p:nvPicPr>
          <p:cNvPr id="5" name="Picture 2" descr="نتیجه تصویری برای میکروب و سلامتی انسان"/>
          <p:cNvPicPr>
            <a:picLocks noChangeAspect="1" noChangeArrowheads="1"/>
          </p:cNvPicPr>
          <p:nvPr/>
        </p:nvPicPr>
        <p:blipFill>
          <a:blip r:embed="rId3"/>
          <a:srcRect/>
          <a:stretch>
            <a:fillRect/>
          </a:stretch>
        </p:blipFill>
        <p:spPr bwMode="auto">
          <a:xfrm>
            <a:off x="4572000" y="1357298"/>
            <a:ext cx="3000396" cy="290828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4- نوتروفیل</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5" name="Content Placeholder 4"/>
          <p:cNvSpPr>
            <a:spLocks noGrp="1"/>
          </p:cNvSpPr>
          <p:nvPr>
            <p:ph idx="1"/>
          </p:nvPr>
        </p:nvSpPr>
        <p:spPr>
          <a:xfrm>
            <a:off x="4572000" y="1600200"/>
            <a:ext cx="4114800" cy="4686320"/>
          </a:xfrm>
        </p:spPr>
        <p:txBody>
          <a:bodyPr/>
          <a:lstStyle/>
          <a:p>
            <a:r>
              <a:rPr lang="fa-IR" b="1" dirty="0" smtClean="0">
                <a:cs typeface="2  Mitra" pitchFamily="2" charset="-78"/>
              </a:rPr>
              <a:t>نوتروفیل</a:t>
            </a:r>
            <a:r>
              <a:rPr lang="fa-IR" dirty="0" smtClean="0">
                <a:cs typeface="2  Mitra" pitchFamily="2" charset="-78"/>
              </a:rPr>
              <a:t>، بیگانه خوار دیگری است که از انواع گویچه های سفید است. نوتروفیل ها را در بخش گویچه های سفید بررسی می کنیم.</a:t>
            </a:r>
            <a:endParaRPr lang="fa-IR" dirty="0">
              <a:cs typeface="2  Mitra" pitchFamily="2" charset="-78"/>
            </a:endParaRPr>
          </a:p>
        </p:txBody>
      </p:sp>
      <p:pic>
        <p:nvPicPr>
          <p:cNvPr id="5123" name="Picture 3"/>
          <p:cNvPicPr>
            <a:picLocks noChangeAspect="1" noChangeArrowheads="1"/>
          </p:cNvPicPr>
          <p:nvPr/>
        </p:nvPicPr>
        <p:blipFill>
          <a:blip r:embed="rId2"/>
          <a:srcRect/>
          <a:stretch>
            <a:fillRect/>
          </a:stretch>
        </p:blipFill>
        <p:spPr bwMode="auto">
          <a:xfrm>
            <a:off x="714348" y="1571612"/>
            <a:ext cx="4024922" cy="47149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1000108"/>
          <a:ext cx="9144000" cy="5857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 </a:t>
            </a:r>
            <a:r>
              <a:rPr lang="en-US" b="1" dirty="0" smtClean="0">
                <a:solidFill>
                  <a:srgbClr val="C00000"/>
                </a:solidFill>
                <a:effectLst>
                  <a:outerShdw blurRad="38100" dist="38100" dir="2700000" algn="tl">
                    <a:srgbClr val="000000">
                      <a:alpha val="43137"/>
                    </a:srgbClr>
                  </a:outerShdw>
                </a:effectLst>
                <a:cs typeface="2  Mitra" pitchFamily="2" charset="-78"/>
              </a:rPr>
              <a:t>B</a:t>
            </a:r>
            <a:r>
              <a:rPr lang="fa-IR" b="1" dirty="0" smtClean="0">
                <a:solidFill>
                  <a:srgbClr val="C00000"/>
                </a:solidFill>
                <a:effectLst>
                  <a:outerShdw blurRad="38100" dist="38100" dir="2700000" algn="tl">
                    <a:srgbClr val="000000">
                      <a:alpha val="43137"/>
                    </a:srgbClr>
                  </a:outerShdw>
                </a:effectLst>
                <a:cs typeface="2  Mitra" pitchFamily="2" charset="-78"/>
              </a:rPr>
              <a:t>-گویچه های سفید</a:t>
            </a:r>
            <a:endParaRPr lang="fa-I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 </a:t>
            </a:r>
            <a:r>
              <a:rPr lang="en-US" b="1" dirty="0" smtClean="0">
                <a:solidFill>
                  <a:srgbClr val="C00000"/>
                </a:solidFill>
                <a:effectLst>
                  <a:outerShdw blurRad="38100" dist="38100" dir="2700000" algn="tl">
                    <a:srgbClr val="000000">
                      <a:alpha val="43137"/>
                    </a:srgbClr>
                  </a:outerShdw>
                </a:effectLst>
                <a:cs typeface="2  Mitra" pitchFamily="2" charset="-78"/>
              </a:rPr>
              <a:t>B</a:t>
            </a:r>
            <a:r>
              <a:rPr lang="fa-IR" b="1" dirty="0" smtClean="0">
                <a:solidFill>
                  <a:srgbClr val="C00000"/>
                </a:solidFill>
                <a:effectLst>
                  <a:outerShdw blurRad="38100" dist="38100" dir="2700000" algn="tl">
                    <a:srgbClr val="000000">
                      <a:alpha val="43137"/>
                    </a:srgbClr>
                  </a:outerShdw>
                </a:effectLst>
                <a:cs typeface="2  Mitra" pitchFamily="2" charset="-78"/>
              </a:rPr>
              <a:t>-گویچه های سفید</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p:txBody>
          <a:bodyPr>
            <a:normAutofit/>
          </a:bodyPr>
          <a:lstStyle/>
          <a:p>
            <a:r>
              <a:rPr lang="fa-IR" dirty="0" smtClean="0">
                <a:cs typeface="2  Mitra" pitchFamily="2" charset="-78"/>
              </a:rPr>
              <a:t>یافته های اولیه نشان می دهد که در جریان بیماری های میکروبی، تعداد گویچه های سفید افزایش می یابد و به این ترتیب، نشان داده شد که بین این گویچه ها و میکروب ها ارتباط وجود دارد. اما هنوز یک سؤال دیگر باقی مانده بود: گویچه های سفید در خون اند، اما میکروب ها همه جا می توانند باشند.</a:t>
            </a:r>
          </a:p>
          <a:p>
            <a:r>
              <a:rPr lang="fa-IR" dirty="0" smtClean="0">
                <a:cs typeface="2  Mitra" pitchFamily="2" charset="-78"/>
              </a:rPr>
              <a:t> گویچه های سفید چگونه با میکروب های خارج از خون مبارزه می کنند؟ </a:t>
            </a:r>
          </a:p>
          <a:p>
            <a:r>
              <a:rPr lang="fa-IR" dirty="0" smtClean="0">
                <a:cs typeface="2  Mitra" pitchFamily="2" charset="-78"/>
              </a:rPr>
              <a:t>آیا گویچه های سفید می توانند از خون خارج شوند؟</a:t>
            </a:r>
            <a:endParaRPr lang="fa-IR" dirty="0">
              <a:cs typeface="2  Mitra" pitchFamily="2" charset="-7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تراگذاری (دیاپدز)</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0" y="4500570"/>
            <a:ext cx="8686800" cy="2357430"/>
          </a:xfrm>
        </p:spPr>
        <p:txBody>
          <a:bodyPr>
            <a:normAutofit fontScale="92500" lnSpcReduction="20000"/>
          </a:bodyPr>
          <a:lstStyle/>
          <a:p>
            <a:r>
              <a:rPr lang="fa-IR" dirty="0" smtClean="0">
                <a:cs typeface="2  Mitra" pitchFamily="2" charset="-78"/>
              </a:rPr>
              <a:t>با پیشرفت روش های رنگ آمیزی و کار با میکروسکوپ، دانشمندان به کشفی دست یافتند که می توانست این معما را حل کند. دانشمندان مشاهده کردند که گویچه های سفید نه تنها در خون، بلکه در بافت های دیگر هم یافت می شوند. پس گویچه های سفید، توانایی خروج از خون را دارند. فرایند عبور گویچه های سفید را از دیوارۀ مویرگ ها، </a:t>
            </a:r>
            <a:r>
              <a:rPr lang="fa-IR" b="1" dirty="0" smtClean="0">
                <a:cs typeface="2  Mitra" pitchFamily="2" charset="-78"/>
              </a:rPr>
              <a:t>تراگذری (دیاپدز) </a:t>
            </a:r>
            <a:r>
              <a:rPr lang="fa-IR" dirty="0" smtClean="0">
                <a:cs typeface="2  Mitra" pitchFamily="2" charset="-78"/>
              </a:rPr>
              <a:t>می نامند. </a:t>
            </a:r>
            <a:r>
              <a:rPr lang="fa-IR" dirty="0" smtClean="0">
                <a:solidFill>
                  <a:srgbClr val="C00000"/>
                </a:solidFill>
                <a:cs typeface="2  Mitra" pitchFamily="2" charset="-78"/>
              </a:rPr>
              <a:t>تراگذری از ویژگی های همۀ گویچه های سفید است.</a:t>
            </a:r>
            <a:endParaRPr lang="fa-IR" dirty="0">
              <a:solidFill>
                <a:srgbClr val="C00000"/>
              </a:solidFill>
              <a:cs typeface="2  Mitra" pitchFamily="2" charset="-78"/>
            </a:endParaRPr>
          </a:p>
        </p:txBody>
      </p:sp>
      <p:pic>
        <p:nvPicPr>
          <p:cNvPr id="4" name="Picture 3"/>
          <p:cNvPicPr>
            <a:picLocks noChangeAspect="1" noChangeArrowheads="1"/>
          </p:cNvPicPr>
          <p:nvPr/>
        </p:nvPicPr>
        <p:blipFill>
          <a:blip r:embed="rId2"/>
          <a:srcRect/>
          <a:stretch>
            <a:fillRect/>
          </a:stretch>
        </p:blipFill>
        <p:spPr bwMode="auto">
          <a:xfrm>
            <a:off x="1500166" y="1000108"/>
            <a:ext cx="6267470" cy="3400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8" y="357166"/>
            <a:ext cx="3157502" cy="5929354"/>
          </a:xfrm>
        </p:spPr>
        <p:txBody>
          <a:bodyPr>
            <a:normAutofit/>
          </a:bodyPr>
          <a:lstStyle/>
          <a:p>
            <a:r>
              <a:rPr lang="fa-IR" dirty="0" smtClean="0">
                <a:cs typeface="2  Mitra" pitchFamily="2" charset="-78"/>
              </a:rPr>
              <a:t>در سال گذشته دانستید گویچه های سفید انواع مختلفی دارند و به روش های مختلفی مبارزه می کنند. در این قسمت آنهایی را بررسی می کنیم که در دومین خط دفاعی نقش دارند. سایر گویچه های سفید را در قسمت های بعدی بررسی خواهیم کرد.</a:t>
            </a:r>
            <a:endParaRPr lang="fa-IR" dirty="0">
              <a:cs typeface="2  Mitra" pitchFamily="2" charset="-78"/>
            </a:endParaRPr>
          </a:p>
        </p:txBody>
      </p:sp>
      <p:pic>
        <p:nvPicPr>
          <p:cNvPr id="4" name="Picture 4"/>
          <p:cNvPicPr>
            <a:picLocks noChangeAspect="1" noChangeArrowheads="1"/>
          </p:cNvPicPr>
          <p:nvPr/>
        </p:nvPicPr>
        <p:blipFill>
          <a:blip r:embed="rId2"/>
          <a:srcRect/>
          <a:stretch>
            <a:fillRect/>
          </a:stretch>
        </p:blipFill>
        <p:spPr bwMode="auto">
          <a:xfrm>
            <a:off x="0" y="357166"/>
            <a:ext cx="5719771" cy="57816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8194" name="Picture 2"/>
          <p:cNvPicPr>
            <a:picLocks noChangeAspect="1" noChangeArrowheads="1"/>
          </p:cNvPicPr>
          <p:nvPr/>
        </p:nvPicPr>
        <p:blipFill>
          <a:blip r:embed="rId2"/>
          <a:srcRect/>
          <a:stretch>
            <a:fillRect/>
          </a:stretch>
        </p:blipFill>
        <p:spPr bwMode="auto">
          <a:xfrm>
            <a:off x="0" y="109538"/>
            <a:ext cx="9172575" cy="6638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4357694"/>
            <a:ext cx="8229600" cy="1768469"/>
          </a:xfrm>
        </p:spPr>
        <p:txBody>
          <a:bodyPr/>
          <a:lstStyle/>
          <a:p>
            <a:r>
              <a:rPr lang="fa-IR" dirty="0" smtClean="0"/>
              <a:t>ج) ریز کیسه های حاوی مولکول های دفاعی</a:t>
            </a:r>
            <a:endParaRPr lang="fa-IR" dirty="0"/>
          </a:p>
        </p:txBody>
      </p:sp>
      <p:pic>
        <p:nvPicPr>
          <p:cNvPr id="4" name="Picture 2"/>
          <p:cNvPicPr>
            <a:picLocks noChangeAspect="1" noChangeArrowheads="1"/>
          </p:cNvPicPr>
          <p:nvPr/>
        </p:nvPicPr>
        <p:blipFill>
          <a:blip r:embed="rId2"/>
          <a:srcRect/>
          <a:stretch>
            <a:fillRect/>
          </a:stretch>
        </p:blipFill>
        <p:spPr bwMode="auto">
          <a:xfrm>
            <a:off x="214282" y="0"/>
            <a:ext cx="8929718" cy="4255711"/>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a:srcRect/>
          <a:stretch>
            <a:fillRect/>
          </a:stretch>
        </p:blipFill>
        <p:spPr bwMode="auto">
          <a:xfrm>
            <a:off x="1285852" y="928670"/>
            <a:ext cx="6572296" cy="19861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1- نوتروفیل ها «نیروهای واکنش سریع »</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3143240" y="4000504"/>
            <a:ext cx="5543560" cy="2857496"/>
          </a:xfrm>
        </p:spPr>
        <p:txBody>
          <a:bodyPr>
            <a:normAutofit lnSpcReduction="10000"/>
          </a:bodyPr>
          <a:lstStyle/>
          <a:p>
            <a:r>
              <a:rPr lang="fa-IR" dirty="0" smtClean="0">
                <a:cs typeface="2  Mitra" pitchFamily="2" charset="-78"/>
              </a:rPr>
              <a:t>نوتروفیل را می توان به «نیروهای واکنش سریع » تشبیه کرد. اگر عامل بیماری زا در بافت وارد شود، نوتروفیل ها با تراگذری خود را به آنها می رسانند و با بیگانه خواری آنها را نابود می کنند  نوتروفیل ها مواد دفاعی زیادی حمل نمی کنند و چابک اند.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285720" y="1500174"/>
            <a:ext cx="8239125" cy="2238375"/>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a:srcRect/>
          <a:stretch>
            <a:fillRect/>
          </a:stretch>
        </p:blipFill>
        <p:spPr bwMode="auto">
          <a:xfrm>
            <a:off x="280708" y="3429000"/>
            <a:ext cx="2791326"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دیاپدز نوتروفیل ها</a:t>
            </a:r>
            <a:endParaRPr lang="fa-IR" b="1" dirty="0">
              <a:solidFill>
                <a:srgbClr val="C00000"/>
              </a:solidFill>
              <a:effectLst>
                <a:outerShdw blurRad="38100" dist="38100" dir="2700000" algn="tl">
                  <a:srgbClr val="000000">
                    <a:alpha val="43137"/>
                  </a:srgbClr>
                </a:outerShdw>
              </a:effectLst>
              <a:cs typeface="2  Mitra" pitchFamily="2" charset="-78"/>
            </a:endParaRPr>
          </a:p>
        </p:txBody>
      </p:sp>
      <p:pic>
        <p:nvPicPr>
          <p:cNvPr id="8194" name="Picture 2"/>
          <p:cNvPicPr>
            <a:picLocks noGrp="1" noChangeAspect="1" noChangeArrowheads="1"/>
          </p:cNvPicPr>
          <p:nvPr>
            <p:ph idx="1"/>
          </p:nvPr>
        </p:nvPicPr>
        <p:blipFill>
          <a:blip r:embed="rId2"/>
          <a:srcRect/>
          <a:stretch>
            <a:fillRect/>
          </a:stretch>
        </p:blipFill>
        <p:spPr bwMode="auto">
          <a:xfrm>
            <a:off x="1142976" y="1785926"/>
            <a:ext cx="6819900" cy="4057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86700" cy="1417638"/>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2- ائوزینوفیل ها</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0" y="4500570"/>
            <a:ext cx="8686800" cy="2357430"/>
          </a:xfrm>
        </p:spPr>
        <p:txBody>
          <a:bodyPr>
            <a:normAutofit/>
          </a:bodyPr>
          <a:lstStyle/>
          <a:p>
            <a:r>
              <a:rPr lang="fa-IR" dirty="0" smtClean="0">
                <a:cs typeface="2  Mitra" pitchFamily="2" charset="-78"/>
              </a:rPr>
              <a:t>همۀ عوامل بیماری زا را نمی توان با بیگانه خواری از بین برد. در برابر عوامل بیماری زای بزرگ تری مثل کرم های انگل که قابل بیگانه خواری نیستند، </a:t>
            </a:r>
            <a:r>
              <a:rPr lang="fa-IR" b="1" dirty="0" smtClean="0">
                <a:cs typeface="2  Mitra" pitchFamily="2" charset="-78"/>
              </a:rPr>
              <a:t>ائوزینوفیل ها </a:t>
            </a:r>
            <a:r>
              <a:rPr lang="fa-IR" dirty="0" smtClean="0">
                <a:cs typeface="2  Mitra" pitchFamily="2" charset="-78"/>
              </a:rPr>
              <a:t>مبارزه می کنند. ائوزینوفیل ها به جای بیگانه خواری، محتویات دانه های خود را به روی انگل می ریزند.</a:t>
            </a:r>
            <a:endParaRPr lang="fa-IR" dirty="0">
              <a:cs typeface="2  Mitra" pitchFamily="2" charset="-78"/>
            </a:endParaRPr>
          </a:p>
        </p:txBody>
      </p:sp>
      <p:pic>
        <p:nvPicPr>
          <p:cNvPr id="2050" name="Picture 2"/>
          <p:cNvPicPr>
            <a:picLocks noChangeAspect="1" noChangeArrowheads="1"/>
          </p:cNvPicPr>
          <p:nvPr/>
        </p:nvPicPr>
        <p:blipFill>
          <a:blip r:embed="rId2"/>
          <a:srcRect/>
          <a:stretch>
            <a:fillRect/>
          </a:stretch>
        </p:blipFill>
        <p:spPr bwMode="auto">
          <a:xfrm>
            <a:off x="428596" y="1142984"/>
            <a:ext cx="2857488" cy="3300417"/>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3643306" y="1071546"/>
            <a:ext cx="4495800" cy="33337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بدن می تواند در برابر میکروب ها از خود دفاع کند.</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3214678" y="1600201"/>
            <a:ext cx="5472122" cy="4257692"/>
          </a:xfrm>
        </p:spPr>
        <p:txBody>
          <a:bodyPr/>
          <a:lstStyle/>
          <a:p>
            <a:r>
              <a:rPr lang="fa-IR" dirty="0">
                <a:cs typeface="2  Mitra" pitchFamily="2" charset="-78"/>
              </a:rPr>
              <a:t>توانایی بدن انسان در بیمار نشدن یا بهبودی یافتن پس از ابتلا به بیماری های </a:t>
            </a:r>
            <a:r>
              <a:rPr lang="fa-IR" dirty="0" smtClean="0">
                <a:cs typeface="2  Mitra" pitchFamily="2" charset="-78"/>
              </a:rPr>
              <a:t>میکروبی نشان </a:t>
            </a:r>
            <a:r>
              <a:rPr lang="fa-IR" dirty="0">
                <a:cs typeface="2  Mitra" pitchFamily="2" charset="-78"/>
              </a:rPr>
              <a:t>دهندۀ این واقعیت است که بدن می تواند در برابر میکروب ها از خود دفاع کند.</a:t>
            </a:r>
          </a:p>
        </p:txBody>
      </p:sp>
      <p:pic>
        <p:nvPicPr>
          <p:cNvPr id="4" name="Content Placeholder 3" descr="men13.gif"/>
          <p:cNvPicPr>
            <a:picLocks noChangeAspect="1"/>
          </p:cNvPicPr>
          <p:nvPr/>
        </p:nvPicPr>
        <p:blipFill>
          <a:blip r:embed="rId2" cstate="print"/>
          <a:srcRect/>
          <a:stretch>
            <a:fillRect/>
          </a:stretch>
        </p:blipFill>
        <p:spPr>
          <a:xfrm>
            <a:off x="642910" y="1357298"/>
            <a:ext cx="4138477" cy="4800634"/>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86700" cy="1417638"/>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3- بازوفیل ها</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0" y="4500570"/>
            <a:ext cx="8686800" cy="2357430"/>
          </a:xfrm>
        </p:spPr>
        <p:txBody>
          <a:bodyPr>
            <a:normAutofit/>
          </a:bodyPr>
          <a:lstStyle/>
          <a:p>
            <a:r>
              <a:rPr lang="fa-IR" dirty="0" smtClean="0"/>
              <a:t>به مواد حساسیت زا پاسخ می دهند. دانه های این یاخته ها</a:t>
            </a:r>
          </a:p>
          <a:p>
            <a:pPr>
              <a:buNone/>
            </a:pPr>
            <a:r>
              <a:rPr lang="fa-IR" dirty="0" smtClean="0"/>
              <a:t>  هیستامین و ماده ای به نام </a:t>
            </a:r>
            <a:r>
              <a:rPr lang="fa-IR" b="1" dirty="0" smtClean="0"/>
              <a:t>هپارین </a:t>
            </a:r>
            <a:r>
              <a:rPr lang="fa-IR" dirty="0" smtClean="0"/>
              <a:t>دارند. هپارین ضد انعقاد خون است.</a:t>
            </a:r>
            <a:endParaRPr lang="fa-IR" dirty="0">
              <a:cs typeface="2  Mitra" pitchFamily="2" charset="-78"/>
            </a:endParaRPr>
          </a:p>
        </p:txBody>
      </p:sp>
      <p:pic>
        <p:nvPicPr>
          <p:cNvPr id="1026" name="Picture 2"/>
          <p:cNvPicPr>
            <a:picLocks noChangeAspect="1" noChangeArrowheads="1"/>
          </p:cNvPicPr>
          <p:nvPr/>
        </p:nvPicPr>
        <p:blipFill>
          <a:blip r:embed="rId2"/>
          <a:srcRect/>
          <a:stretch>
            <a:fillRect/>
          </a:stretch>
        </p:blipFill>
        <p:spPr bwMode="auto">
          <a:xfrm>
            <a:off x="3286116" y="1071546"/>
            <a:ext cx="2978948" cy="33099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4- مونوسیت ها</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28596" y="4857760"/>
            <a:ext cx="8229600" cy="1311253"/>
          </a:xfrm>
        </p:spPr>
        <p:txBody>
          <a:bodyPr/>
          <a:lstStyle/>
          <a:p>
            <a:r>
              <a:rPr lang="fa-IR" dirty="0" smtClean="0">
                <a:cs typeface="2  Mitra" pitchFamily="2" charset="-78"/>
              </a:rPr>
              <a:t>از خون خارج می شوند و پس از خروج، تغییر می کنند و به </a:t>
            </a:r>
            <a:r>
              <a:rPr lang="fa-IR" b="1" dirty="0" smtClean="0">
                <a:cs typeface="2  Mitra" pitchFamily="2" charset="-78"/>
              </a:rPr>
              <a:t>درشت ماکروفاژ </a:t>
            </a:r>
            <a:r>
              <a:rPr lang="fa-IR" dirty="0" smtClean="0">
                <a:cs typeface="2  Mitra" pitchFamily="2" charset="-78"/>
              </a:rPr>
              <a:t>و یا </a:t>
            </a:r>
            <a:r>
              <a:rPr lang="fa-IR" b="1" dirty="0" smtClean="0">
                <a:cs typeface="2  Mitra" pitchFamily="2" charset="-78"/>
              </a:rPr>
              <a:t>یاخته های دندریتی </a:t>
            </a:r>
            <a:r>
              <a:rPr lang="fa-IR" dirty="0" smtClean="0">
                <a:cs typeface="2  Mitra" pitchFamily="2" charset="-78"/>
              </a:rPr>
              <a:t>تبدیل می شوند.</a:t>
            </a:r>
          </a:p>
        </p:txBody>
      </p:sp>
      <p:pic>
        <p:nvPicPr>
          <p:cNvPr id="3074" name="Picture 2"/>
          <p:cNvPicPr>
            <a:picLocks noChangeAspect="1" noChangeArrowheads="1"/>
          </p:cNvPicPr>
          <p:nvPr/>
        </p:nvPicPr>
        <p:blipFill>
          <a:blip r:embed="rId2"/>
          <a:srcRect/>
          <a:stretch>
            <a:fillRect/>
          </a:stretch>
        </p:blipFill>
        <p:spPr bwMode="auto">
          <a:xfrm>
            <a:off x="281676" y="1285860"/>
            <a:ext cx="3218754" cy="3610111"/>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3714744" y="1214422"/>
            <a:ext cx="4600584" cy="3759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5- لنفوسیت ها</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57200" y="5429264"/>
            <a:ext cx="8229600" cy="1214446"/>
          </a:xfrm>
        </p:spPr>
        <p:txBody>
          <a:bodyPr>
            <a:normAutofit fontScale="92500" lnSpcReduction="20000"/>
          </a:bodyPr>
          <a:lstStyle/>
          <a:p>
            <a:r>
              <a:rPr lang="fa-IR" dirty="0" smtClean="0">
                <a:cs typeface="2  Mitra" pitchFamily="2" charset="-78"/>
              </a:rPr>
              <a:t>انواع مختلفی دارند. لنفوسیتی را که در دفاع غیر اختصاصی نقش دارد، </a:t>
            </a:r>
            <a:r>
              <a:rPr lang="fa-IR" b="1" dirty="0" smtClean="0">
                <a:cs typeface="2  Mitra" pitchFamily="2" charset="-78"/>
              </a:rPr>
              <a:t>یاختۀ کشندۀ </a:t>
            </a:r>
            <a:r>
              <a:rPr lang="fa-IR" dirty="0" smtClean="0">
                <a:cs typeface="2  Mitra" pitchFamily="2" charset="-78"/>
              </a:rPr>
              <a:t>طبیعی می نامند که یاخته های سرطانی و آلوده به ویروس را نابود می کنند</a:t>
            </a:r>
            <a:endParaRPr lang="fa-IR" dirty="0">
              <a:cs typeface="2  Mitra" pitchFamily="2" charset="-78"/>
            </a:endParaRPr>
          </a:p>
        </p:txBody>
      </p:sp>
      <p:pic>
        <p:nvPicPr>
          <p:cNvPr id="4098" name="Picture 2"/>
          <p:cNvPicPr>
            <a:picLocks noChangeAspect="1" noChangeArrowheads="1"/>
          </p:cNvPicPr>
          <p:nvPr/>
        </p:nvPicPr>
        <p:blipFill>
          <a:blip r:embed="rId2"/>
          <a:srcRect/>
          <a:stretch>
            <a:fillRect/>
          </a:stretch>
        </p:blipFill>
        <p:spPr bwMode="auto">
          <a:xfrm>
            <a:off x="0" y="1000108"/>
            <a:ext cx="9144000" cy="4371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4422"/>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نحوۀ عملکرد یاختۀ کشندۀ طبیعی</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57200" y="4643446"/>
            <a:ext cx="8229600" cy="1482717"/>
          </a:xfrm>
        </p:spPr>
        <p:txBody>
          <a:bodyPr>
            <a:noAutofit/>
          </a:bodyPr>
          <a:lstStyle/>
          <a:p>
            <a:r>
              <a:rPr lang="fa-IR" dirty="0" smtClean="0">
                <a:cs typeface="2  Mitra" pitchFamily="2" charset="-78"/>
              </a:rPr>
              <a:t>یاختۀ کشندۀ طبیعی، به یاختۀ سرطانی متصل می شود، با ترشح پروتئینی به نام </a:t>
            </a:r>
            <a:r>
              <a:rPr lang="fa-IR" b="1" dirty="0" smtClean="0">
                <a:cs typeface="2  Mitra" pitchFamily="2" charset="-78"/>
              </a:rPr>
              <a:t>پرفورین </a:t>
            </a:r>
            <a:r>
              <a:rPr lang="fa-IR" dirty="0" smtClean="0">
                <a:cs typeface="2  Mitra" pitchFamily="2" charset="-78"/>
              </a:rPr>
              <a:t>منفذی در غشای یاخته ایجاد می کند. سپس با وارد کردن آنزیمی به درون یاخته، باعث مرگ برنامه ریزی شده یاخته می شود.</a:t>
            </a:r>
            <a:endParaRPr lang="fa-IR" dirty="0">
              <a:cs typeface="2  Mitra" pitchFamily="2" charset="-78"/>
            </a:endParaRPr>
          </a:p>
        </p:txBody>
      </p:sp>
      <p:pic>
        <p:nvPicPr>
          <p:cNvPr id="5122" name="Picture 2"/>
          <p:cNvPicPr>
            <a:picLocks noChangeAspect="1" noChangeArrowheads="1"/>
          </p:cNvPicPr>
          <p:nvPr/>
        </p:nvPicPr>
        <p:blipFill>
          <a:blip r:embed="rId2"/>
          <a:srcRect/>
          <a:stretch>
            <a:fillRect/>
          </a:stretch>
        </p:blipFill>
        <p:spPr bwMode="auto">
          <a:xfrm>
            <a:off x="0" y="928670"/>
            <a:ext cx="9096375" cy="3686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مرگ برنامه ریزی شده</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57200" y="4500570"/>
            <a:ext cx="8229600" cy="1625593"/>
          </a:xfrm>
        </p:spPr>
        <p:txBody>
          <a:bodyPr/>
          <a:lstStyle/>
          <a:p>
            <a:r>
              <a:rPr lang="fa-IR" dirty="0" smtClean="0">
                <a:cs typeface="2  Mitra" pitchFamily="2" charset="-78"/>
              </a:rPr>
              <a:t>در یاخته ها، برنامه ای وجود دارد که در صورت اجرای آن، یاخته می میرد. این نوع مرگ را </a:t>
            </a:r>
            <a:r>
              <a:rPr lang="fa-IR" b="1" dirty="0" smtClean="0">
                <a:cs typeface="2  Mitra" pitchFamily="2" charset="-78"/>
              </a:rPr>
              <a:t>مرگ برنامه ریزی </a:t>
            </a:r>
            <a:r>
              <a:rPr lang="fa-IR" dirty="0" smtClean="0">
                <a:cs typeface="2  Mitra" pitchFamily="2" charset="-78"/>
              </a:rPr>
              <a:t>شده می نامند</a:t>
            </a:r>
            <a:r>
              <a:rPr lang="fa-IR" dirty="0" smtClean="0"/>
              <a:t>.</a:t>
            </a:r>
            <a:endParaRPr lang="fa-IR" dirty="0"/>
          </a:p>
        </p:txBody>
      </p:sp>
      <p:pic>
        <p:nvPicPr>
          <p:cNvPr id="4" name="Picture 2" descr="C:\Documents and Settings\ششش\Desktop\شکل های ضمیمه 11\آپوپتوز مرگ برنامه ریزی شده.jpg"/>
          <p:cNvPicPr>
            <a:picLocks noChangeAspect="1" noChangeArrowheads="1"/>
          </p:cNvPicPr>
          <p:nvPr/>
        </p:nvPicPr>
        <p:blipFill>
          <a:blip r:embed="rId2"/>
          <a:srcRect/>
          <a:stretch>
            <a:fillRect/>
          </a:stretch>
        </p:blipFill>
        <p:spPr bwMode="auto">
          <a:xfrm>
            <a:off x="-116681" y="1357298"/>
            <a:ext cx="9260681" cy="2847981"/>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cs typeface="2  Mitra" pitchFamily="2" charset="-78"/>
              </a:rPr>
              <a:t>لنفوسیت های دفاع اختصاصی</a:t>
            </a:r>
            <a:endParaRPr lang="fa-IR" b="1" dirty="0">
              <a:solidFill>
                <a:srgbClr val="C00000"/>
              </a:solidFill>
              <a:cs typeface="2  Mitra" pitchFamily="2" charset="-78"/>
            </a:endParaRPr>
          </a:p>
        </p:txBody>
      </p:sp>
      <p:sp>
        <p:nvSpPr>
          <p:cNvPr id="3" name="Content Placeholder 2"/>
          <p:cNvSpPr>
            <a:spLocks noGrp="1"/>
          </p:cNvSpPr>
          <p:nvPr>
            <p:ph idx="1"/>
          </p:nvPr>
        </p:nvSpPr>
        <p:spPr/>
        <p:txBody>
          <a:bodyPr/>
          <a:lstStyle/>
          <a:p>
            <a:r>
              <a:rPr lang="fa-IR" dirty="0" smtClean="0">
                <a:cs typeface="2  Mitra" pitchFamily="2" charset="-78"/>
              </a:rPr>
              <a:t>لنفوسیت های دفاع اختصاصی را </a:t>
            </a:r>
            <a:r>
              <a:rPr lang="fa-IR" b="1" dirty="0" smtClean="0">
                <a:cs typeface="2  Mitra" pitchFamily="2" charset="-78"/>
              </a:rPr>
              <a:t>لنفوسیت های</a:t>
            </a:r>
            <a:r>
              <a:rPr lang="en-US" b="1" dirty="0" smtClean="0">
                <a:cs typeface="2  Mitra" pitchFamily="2" charset="-78"/>
              </a:rPr>
              <a:t> B</a:t>
            </a:r>
            <a:r>
              <a:rPr lang="fa-IR" b="1" dirty="0" smtClean="0">
                <a:cs typeface="2  Mitra" pitchFamily="2" charset="-78"/>
              </a:rPr>
              <a:t> و </a:t>
            </a:r>
            <a:r>
              <a:rPr lang="en-US" b="1" dirty="0" smtClean="0">
                <a:cs typeface="2  Mitra" pitchFamily="2" charset="-78"/>
              </a:rPr>
              <a:t>T</a:t>
            </a:r>
            <a:r>
              <a:rPr lang="fa-IR" dirty="0" smtClean="0">
                <a:cs typeface="2  Mitra" pitchFamily="2" charset="-78"/>
              </a:rPr>
              <a:t> می نامند و کمی بعد با آنها آشنا خواهیم شد.</a:t>
            </a:r>
            <a:endParaRPr lang="fa-IR" dirty="0">
              <a:cs typeface="2  Mitra" pitchFamily="2" charset="-78"/>
            </a:endParaRPr>
          </a:p>
        </p:txBody>
      </p:sp>
      <p:pic>
        <p:nvPicPr>
          <p:cNvPr id="9218" name="Picture 2"/>
          <p:cNvPicPr>
            <a:picLocks noChangeAspect="1" noChangeArrowheads="1"/>
          </p:cNvPicPr>
          <p:nvPr/>
        </p:nvPicPr>
        <p:blipFill>
          <a:blip r:embed="rId2"/>
          <a:srcRect/>
          <a:stretch>
            <a:fillRect/>
          </a:stretch>
        </p:blipFill>
        <p:spPr bwMode="auto">
          <a:xfrm>
            <a:off x="642910" y="2786058"/>
            <a:ext cx="3830981" cy="3606363"/>
          </a:xfrm>
          <a:prstGeom prst="rect">
            <a:avLst/>
          </a:prstGeom>
          <a:noFill/>
          <a:ln w="9525">
            <a:noFill/>
            <a:miter lim="800000"/>
            <a:headEnd/>
            <a:tailEnd/>
          </a:ln>
          <a:effectLst/>
        </p:spPr>
      </p:pic>
      <p:pic>
        <p:nvPicPr>
          <p:cNvPr id="5" name="Picture 10" descr="43_UN01BCellTCell-U"/>
          <p:cNvPicPr>
            <a:picLocks noChangeAspect="1" noChangeArrowheads="1"/>
          </p:cNvPicPr>
          <p:nvPr/>
        </p:nvPicPr>
        <p:blipFill>
          <a:blip r:embed="rId3"/>
          <a:srcRect/>
          <a:stretch>
            <a:fillRect/>
          </a:stretch>
        </p:blipFill>
        <p:spPr bwMode="auto">
          <a:xfrm>
            <a:off x="4662487" y="2857496"/>
            <a:ext cx="4481513" cy="3560763"/>
          </a:xfrm>
          <a:prstGeom prst="rect">
            <a:avLst/>
          </a:prstGeom>
          <a:noFill/>
          <a:ln w="9525">
            <a:noFill/>
            <a:miter lim="800000"/>
            <a:headEnd/>
            <a:tailEnd/>
          </a:ln>
        </p:spPr>
      </p:pic>
      <p:sp>
        <p:nvSpPr>
          <p:cNvPr id="6" name="Text Box 6"/>
          <p:cNvSpPr txBox="1">
            <a:spLocks noChangeArrowheads="1"/>
          </p:cNvSpPr>
          <p:nvPr/>
        </p:nvSpPr>
        <p:spPr bwMode="auto">
          <a:xfrm>
            <a:off x="4786314" y="5857892"/>
            <a:ext cx="1946275" cy="328612"/>
          </a:xfrm>
          <a:prstGeom prst="rect">
            <a:avLst/>
          </a:prstGeom>
          <a:noFill/>
          <a:ln w="9525">
            <a:noFill/>
            <a:miter lim="800000"/>
            <a:headEnd/>
            <a:tailEnd/>
          </a:ln>
        </p:spPr>
        <p:txBody>
          <a:bodyPr wrap="none" lIns="0" tIns="0" rIns="0" bIns="0"/>
          <a:lstStyle/>
          <a:p>
            <a:pPr>
              <a:lnSpc>
                <a:spcPct val="90000"/>
              </a:lnSpc>
            </a:pPr>
            <a:r>
              <a:rPr lang="en-US" sz="2400" b="1" dirty="0"/>
              <a:t>Mature B cell</a:t>
            </a:r>
          </a:p>
        </p:txBody>
      </p:sp>
      <p:sp>
        <p:nvSpPr>
          <p:cNvPr id="7" name="Text Box 7"/>
          <p:cNvSpPr txBox="1">
            <a:spLocks noChangeArrowheads="1"/>
          </p:cNvSpPr>
          <p:nvPr/>
        </p:nvSpPr>
        <p:spPr bwMode="auto">
          <a:xfrm>
            <a:off x="6929454" y="5857892"/>
            <a:ext cx="1946275" cy="328612"/>
          </a:xfrm>
          <a:prstGeom prst="rect">
            <a:avLst/>
          </a:prstGeom>
          <a:noFill/>
          <a:ln w="9525">
            <a:noFill/>
            <a:miter lim="800000"/>
            <a:headEnd/>
            <a:tailEnd/>
          </a:ln>
        </p:spPr>
        <p:txBody>
          <a:bodyPr wrap="none" lIns="0" tIns="0" rIns="0" bIns="0"/>
          <a:lstStyle/>
          <a:p>
            <a:pPr>
              <a:lnSpc>
                <a:spcPct val="90000"/>
              </a:lnSpc>
            </a:pPr>
            <a:r>
              <a:rPr lang="en-US" sz="2400" b="1" dirty="0"/>
              <a:t>Mature T cell</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3"/>
          <p:cNvPicPr>
            <a:picLocks noChangeAspect="1" noChangeArrowheads="1"/>
          </p:cNvPicPr>
          <p:nvPr/>
        </p:nvPicPr>
        <p:blipFill>
          <a:blip r:embed="rId2"/>
          <a:srcRect/>
          <a:stretch>
            <a:fillRect/>
          </a:stretch>
        </p:blipFill>
        <p:spPr bwMode="auto">
          <a:xfrm>
            <a:off x="0" y="0"/>
            <a:ext cx="9144000" cy="13572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پروتئین ها</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0" y="5643578"/>
            <a:ext cx="8858280" cy="954063"/>
          </a:xfrm>
        </p:spPr>
        <p:txBody>
          <a:bodyPr>
            <a:normAutofit/>
          </a:bodyPr>
          <a:lstStyle/>
          <a:p>
            <a:r>
              <a:rPr lang="fa-IR" dirty="0" smtClean="0">
                <a:cs typeface="2  Mitra" pitchFamily="2" charset="-78"/>
              </a:rPr>
              <a:t>علاوه بر یاخته ها، پروتئین ها هم در ایمنی بدن نقش دارند.</a:t>
            </a:r>
            <a:endParaRPr lang="fa-IR" dirty="0">
              <a:cs typeface="2  Mitra" pitchFamily="2" charset="-78"/>
            </a:endParaRPr>
          </a:p>
        </p:txBody>
      </p:sp>
      <p:graphicFrame>
        <p:nvGraphicFramePr>
          <p:cNvPr id="4" name="Diagram 3"/>
          <p:cNvGraphicFramePr/>
          <p:nvPr/>
        </p:nvGraphicFramePr>
        <p:xfrm>
          <a:off x="214282" y="1214422"/>
          <a:ext cx="8929718" cy="4572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الف- پروتئین های مکمل</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p:txBody>
          <a:bodyPr/>
          <a:lstStyle/>
          <a:p>
            <a:r>
              <a:rPr lang="fa-IR" b="1" dirty="0" smtClean="0">
                <a:cs typeface="2  Mitra" pitchFamily="2" charset="-78"/>
              </a:rPr>
              <a:t>پروتئین های مکمل، </a:t>
            </a:r>
            <a:r>
              <a:rPr lang="fa-IR" dirty="0" smtClean="0">
                <a:cs typeface="2  Mitra" pitchFamily="2" charset="-78"/>
              </a:rPr>
              <a:t>گروهی از پروتئین های خون   ( محلول در خوناب) اند این پروتئین ها در فرد غیر آلوده به صورت غیرفعال اند،</a:t>
            </a:r>
            <a:endParaRPr lang="fa-IR" dirty="0"/>
          </a:p>
        </p:txBody>
      </p:sp>
      <p:pic>
        <p:nvPicPr>
          <p:cNvPr id="4" name="Picture 2"/>
          <p:cNvPicPr>
            <a:picLocks noChangeAspect="1" noChangeArrowheads="1"/>
          </p:cNvPicPr>
          <p:nvPr/>
        </p:nvPicPr>
        <p:blipFill>
          <a:blip r:embed="rId2"/>
          <a:srcRect/>
          <a:stretch>
            <a:fillRect/>
          </a:stretch>
        </p:blipFill>
        <p:spPr bwMode="auto">
          <a:xfrm>
            <a:off x="5929322" y="3294021"/>
            <a:ext cx="3214678" cy="3273664"/>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a:srcRect/>
          <a:stretch>
            <a:fillRect/>
          </a:stretch>
        </p:blipFill>
        <p:spPr bwMode="auto">
          <a:xfrm>
            <a:off x="0" y="3286124"/>
            <a:ext cx="6008763" cy="35718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فعال شدن پروتئین مکمل</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571472" y="4786322"/>
            <a:ext cx="8115328" cy="1714512"/>
          </a:xfrm>
        </p:spPr>
        <p:txBody>
          <a:bodyPr/>
          <a:lstStyle/>
          <a:p>
            <a:r>
              <a:rPr lang="fa-IR" dirty="0" smtClean="0">
                <a:cs typeface="2  Mitra" pitchFamily="2" charset="-78"/>
              </a:rPr>
              <a:t>اگر میکروبی به بدن نفوذ کند، فعال می شوند. واکنش فعال شدن، به این صورت است که وقتی یکی فعال می شود، دیگری را فعال می کند و به همین ترتیب ادامه می یابد.</a:t>
            </a:r>
            <a:endParaRPr lang="fa-IR" dirty="0">
              <a:cs typeface="2  Mitra" pitchFamily="2" charset="-78"/>
            </a:endParaRPr>
          </a:p>
        </p:txBody>
      </p:sp>
      <p:pic>
        <p:nvPicPr>
          <p:cNvPr id="6146" name="Picture 2"/>
          <p:cNvPicPr>
            <a:picLocks noChangeAspect="1" noChangeArrowheads="1"/>
          </p:cNvPicPr>
          <p:nvPr/>
        </p:nvPicPr>
        <p:blipFill>
          <a:blip r:embed="rId2"/>
          <a:srcRect/>
          <a:stretch>
            <a:fillRect/>
          </a:stretch>
        </p:blipFill>
        <p:spPr bwMode="auto">
          <a:xfrm>
            <a:off x="1" y="1500174"/>
            <a:ext cx="6715140" cy="2888048"/>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6763377" y="1500174"/>
            <a:ext cx="2380623" cy="2857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نقش خطوط دفاعی بدن ما </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p:txBody>
          <a:bodyPr>
            <a:normAutofit lnSpcReduction="10000"/>
          </a:bodyPr>
          <a:lstStyle/>
          <a:p>
            <a:pPr>
              <a:buNone/>
            </a:pPr>
            <a:r>
              <a:rPr lang="fa-IR" dirty="0">
                <a:cs typeface="2  Mitra" pitchFamily="2" charset="-78"/>
              </a:rPr>
              <a:t>بدن ما چند خط دفاعی دارد که </a:t>
            </a:r>
            <a:r>
              <a:rPr lang="fa-IR" dirty="0" smtClean="0">
                <a:cs typeface="2  Mitra" pitchFamily="2" charset="-78"/>
              </a:rPr>
              <a:t>:</a:t>
            </a:r>
          </a:p>
          <a:p>
            <a:pPr>
              <a:buNone/>
            </a:pPr>
            <a:r>
              <a:rPr lang="fa-IR" b="1" dirty="0" smtClean="0">
                <a:solidFill>
                  <a:srgbClr val="7030A0"/>
                </a:solidFill>
                <a:cs typeface="2  Mitra" pitchFamily="2" charset="-78"/>
              </a:rPr>
              <a:t>1-از </a:t>
            </a:r>
            <a:r>
              <a:rPr lang="fa-IR" b="1" dirty="0">
                <a:solidFill>
                  <a:srgbClr val="7030A0"/>
                </a:solidFill>
                <a:cs typeface="2  Mitra" pitchFamily="2" charset="-78"/>
              </a:rPr>
              <a:t>ورود میکروب ها </a:t>
            </a:r>
            <a:r>
              <a:rPr lang="fa-IR" b="1" dirty="0" smtClean="0">
                <a:solidFill>
                  <a:srgbClr val="7030A0"/>
                </a:solidFill>
                <a:cs typeface="2  Mitra" pitchFamily="2" charset="-78"/>
              </a:rPr>
              <a:t>جلوگیری می کند. </a:t>
            </a:r>
          </a:p>
          <a:p>
            <a:pPr>
              <a:buNone/>
            </a:pPr>
            <a:r>
              <a:rPr lang="fa-IR" b="1" dirty="0" smtClean="0">
                <a:solidFill>
                  <a:srgbClr val="7030A0"/>
                </a:solidFill>
                <a:cs typeface="2  Mitra" pitchFamily="2" charset="-78"/>
              </a:rPr>
              <a:t>2-  </a:t>
            </a:r>
            <a:r>
              <a:rPr lang="fa-IR" b="1" dirty="0">
                <a:solidFill>
                  <a:srgbClr val="7030A0"/>
                </a:solidFill>
                <a:cs typeface="2  Mitra" pitchFamily="2" charset="-78"/>
              </a:rPr>
              <a:t>یا با میکروب های وارد شده </a:t>
            </a:r>
            <a:r>
              <a:rPr lang="fa-IR" b="1" dirty="0" smtClean="0">
                <a:solidFill>
                  <a:srgbClr val="7030A0"/>
                </a:solidFill>
                <a:cs typeface="2  Mitra" pitchFamily="2" charset="-78"/>
              </a:rPr>
              <a:t>مبارزه می </a:t>
            </a:r>
            <a:r>
              <a:rPr lang="fa-IR" b="1" dirty="0">
                <a:solidFill>
                  <a:srgbClr val="7030A0"/>
                </a:solidFill>
                <a:cs typeface="2  Mitra" pitchFamily="2" charset="-78"/>
              </a:rPr>
              <a:t>کند. </a:t>
            </a:r>
            <a:endParaRPr lang="fa-IR" b="1" dirty="0" smtClean="0">
              <a:solidFill>
                <a:srgbClr val="7030A0"/>
              </a:solidFill>
              <a:cs typeface="2  Mitra" pitchFamily="2" charset="-78"/>
            </a:endParaRPr>
          </a:p>
          <a:p>
            <a:pPr>
              <a:buNone/>
            </a:pPr>
            <a:r>
              <a:rPr lang="fa-IR" dirty="0" smtClean="0">
                <a:cs typeface="2  Mitra" pitchFamily="2" charset="-78"/>
              </a:rPr>
              <a:t>در </a:t>
            </a:r>
            <a:r>
              <a:rPr lang="fa-IR" dirty="0">
                <a:cs typeface="2  Mitra" pitchFamily="2" charset="-78"/>
              </a:rPr>
              <a:t>این فصل، با این خطوط دفاعی آشنا می شویم</a:t>
            </a:r>
            <a:r>
              <a:rPr lang="fa-IR" dirty="0" smtClean="0">
                <a:cs typeface="2  Mitra" pitchFamily="2" charset="-78"/>
              </a:rPr>
              <a:t>.</a:t>
            </a:r>
          </a:p>
          <a:p>
            <a:r>
              <a:rPr lang="fa-IR" dirty="0" smtClean="0">
                <a:cs typeface="2  Mitra" pitchFamily="2" charset="-78"/>
              </a:rPr>
              <a:t> </a:t>
            </a:r>
            <a:r>
              <a:rPr lang="fa-IR" dirty="0">
                <a:cs typeface="2  Mitra" pitchFamily="2" charset="-78"/>
              </a:rPr>
              <a:t>اگر بدن ما توانایی دفاع دارد، چرا </a:t>
            </a:r>
            <a:r>
              <a:rPr lang="fa-IR" dirty="0" smtClean="0">
                <a:cs typeface="2  Mitra" pitchFamily="2" charset="-78"/>
              </a:rPr>
              <a:t>واکسن می </a:t>
            </a:r>
            <a:r>
              <a:rPr lang="fa-IR" dirty="0">
                <a:cs typeface="2  Mitra" pitchFamily="2" charset="-78"/>
              </a:rPr>
              <a:t>زنیم؟ </a:t>
            </a:r>
            <a:endParaRPr lang="fa-IR" dirty="0" smtClean="0">
              <a:cs typeface="2  Mitra" pitchFamily="2" charset="-78"/>
            </a:endParaRPr>
          </a:p>
          <a:p>
            <a:r>
              <a:rPr lang="fa-IR" dirty="0" smtClean="0">
                <a:cs typeface="2  Mitra" pitchFamily="2" charset="-78"/>
              </a:rPr>
              <a:t>دستگاه </a:t>
            </a:r>
            <a:r>
              <a:rPr lang="fa-IR" dirty="0">
                <a:cs typeface="2  Mitra" pitchFamily="2" charset="-78"/>
              </a:rPr>
              <a:t>ایمنی در برابر چه چیزهای دیگری به جز میکروب ها، دفاع می کند؟ </a:t>
            </a:r>
            <a:endParaRPr lang="fa-IR" dirty="0" smtClean="0">
              <a:cs typeface="2  Mitra" pitchFamily="2" charset="-78"/>
            </a:endParaRPr>
          </a:p>
          <a:p>
            <a:pPr>
              <a:buNone/>
            </a:pPr>
            <a:r>
              <a:rPr lang="fa-IR" dirty="0" smtClean="0">
                <a:cs typeface="2  Mitra" pitchFamily="2" charset="-78"/>
              </a:rPr>
              <a:t>این ها سؤالاتی است </a:t>
            </a:r>
            <a:r>
              <a:rPr lang="fa-IR" dirty="0">
                <a:cs typeface="2  Mitra" pitchFamily="2" charset="-78"/>
              </a:rPr>
              <a:t>که در این فصل، پاسخ آنها را خواهیم یافت.</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نحوۀ عملکرد پروتئین های مکمّل</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357158" y="4643446"/>
            <a:ext cx="8329642" cy="2214554"/>
          </a:xfrm>
        </p:spPr>
        <p:txBody>
          <a:bodyPr>
            <a:normAutofit fontScale="85000" lnSpcReduction="20000"/>
          </a:bodyPr>
          <a:lstStyle/>
          <a:p>
            <a:r>
              <a:rPr lang="fa-IR" dirty="0" smtClean="0">
                <a:solidFill>
                  <a:srgbClr val="C00000"/>
                </a:solidFill>
              </a:rPr>
              <a:t>1-</a:t>
            </a:r>
            <a:r>
              <a:rPr lang="fa-IR" dirty="0" smtClean="0"/>
              <a:t> با ایجاد ساختارهای </a:t>
            </a:r>
            <a:r>
              <a:rPr lang="fa-IR" dirty="0" smtClean="0"/>
              <a:t>حلقه </a:t>
            </a:r>
            <a:r>
              <a:rPr lang="fa-IR" dirty="0" smtClean="0"/>
              <a:t>همانند در غشای میکروب ها، منافذی به وجود می آورند. این منافذ عملکرد غشای یاخته ای میکروب را در کنترل ورود و خروج مواد از بین می برند و سرانجام یاخته بیگانه می میرد</a:t>
            </a:r>
          </a:p>
          <a:p>
            <a:r>
              <a:rPr lang="fa-IR" dirty="0" smtClean="0">
                <a:solidFill>
                  <a:srgbClr val="C00000"/>
                </a:solidFill>
              </a:rPr>
              <a:t> 2-</a:t>
            </a:r>
            <a:r>
              <a:rPr lang="fa-IR" dirty="0" smtClean="0"/>
              <a:t> علاوه بر آن، قرارگرفتن پروتئین های مکمل روی میکروب، باعث می شود که بیگانه خواری آسان تر انجام شود.</a:t>
            </a:r>
            <a:endParaRPr lang="fa-IR" dirty="0"/>
          </a:p>
        </p:txBody>
      </p:sp>
      <p:pic>
        <p:nvPicPr>
          <p:cNvPr id="5" name="Picture 3" descr="C:\Documents and Settings\ششش\Desktop\شکل های ضمیمه 11\مکمل.jpg"/>
          <p:cNvPicPr>
            <a:picLocks noChangeAspect="1" noChangeArrowheads="1"/>
          </p:cNvPicPr>
          <p:nvPr/>
        </p:nvPicPr>
        <p:blipFill>
          <a:blip r:embed="rId2"/>
          <a:srcRect/>
          <a:stretch>
            <a:fillRect/>
          </a:stretch>
        </p:blipFill>
        <p:spPr bwMode="auto">
          <a:xfrm>
            <a:off x="6715140" y="1428736"/>
            <a:ext cx="2428860" cy="3171444"/>
          </a:xfrm>
          <a:prstGeom prst="rect">
            <a:avLst/>
          </a:prstGeom>
          <a:noFill/>
        </p:spPr>
      </p:pic>
      <p:pic>
        <p:nvPicPr>
          <p:cNvPr id="4098" name="Picture 2"/>
          <p:cNvPicPr>
            <a:picLocks noChangeAspect="1" noChangeArrowheads="1"/>
          </p:cNvPicPr>
          <p:nvPr/>
        </p:nvPicPr>
        <p:blipFill>
          <a:blip r:embed="rId3"/>
          <a:srcRect/>
          <a:stretch>
            <a:fillRect/>
          </a:stretch>
        </p:blipFill>
        <p:spPr bwMode="auto">
          <a:xfrm>
            <a:off x="500034" y="1428736"/>
            <a:ext cx="6143644" cy="31424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ب- اینترفرون</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p:txBody>
          <a:bodyPr/>
          <a:lstStyle/>
          <a:p>
            <a:r>
              <a:rPr lang="fa-IR" dirty="0" smtClean="0">
                <a:cs typeface="2  Mitra" pitchFamily="2" charset="-78"/>
              </a:rPr>
              <a:t>یکی دیگر از روش های دفاع، ترشح پروتئینی به نام </a:t>
            </a:r>
            <a:r>
              <a:rPr lang="fa-IR" b="1" dirty="0" smtClean="0">
                <a:cs typeface="2  Mitra" pitchFamily="2" charset="-78"/>
              </a:rPr>
              <a:t>اینترفرون </a:t>
            </a:r>
            <a:r>
              <a:rPr lang="fa-IR" dirty="0" smtClean="0">
                <a:cs typeface="2  Mitra" pitchFamily="2" charset="-78"/>
              </a:rPr>
              <a:t>است.دو نوع اینترفرون وجود دارد:</a:t>
            </a:r>
          </a:p>
          <a:p>
            <a:r>
              <a:rPr lang="fa-IR" dirty="0" smtClean="0">
                <a:cs typeface="2  Mitra" pitchFamily="2" charset="-78"/>
              </a:rPr>
              <a:t>اینترفرون </a:t>
            </a:r>
            <a:r>
              <a:rPr lang="fa-IR" b="1" dirty="0" smtClean="0">
                <a:cs typeface="2  Mitra" pitchFamily="2" charset="-78"/>
              </a:rPr>
              <a:t>نوع  </a:t>
            </a:r>
            <a:r>
              <a:rPr lang="en-US" b="1" dirty="0" smtClean="0">
                <a:latin typeface="Arial Unicode MS" pitchFamily="34" charset="-128"/>
                <a:ea typeface="Arial Unicode MS" pitchFamily="34" charset="-128"/>
                <a:cs typeface="2  Mitra" pitchFamily="2" charset="-78"/>
              </a:rPr>
              <a:t>I</a:t>
            </a:r>
            <a:endParaRPr lang="fa-IR" b="1" dirty="0" smtClean="0">
              <a:latin typeface="Arial Unicode MS" pitchFamily="34" charset="-128"/>
              <a:ea typeface="Arial Unicode MS" pitchFamily="34" charset="-128"/>
              <a:cs typeface="2  Mitra" pitchFamily="2" charset="-78"/>
            </a:endParaRPr>
          </a:p>
          <a:p>
            <a:r>
              <a:rPr lang="fa-IR" dirty="0" smtClean="0">
                <a:cs typeface="2  Mitra" pitchFamily="2" charset="-78"/>
              </a:rPr>
              <a:t>اینترفرون </a:t>
            </a:r>
            <a:r>
              <a:rPr lang="fa-IR" b="1" dirty="0" smtClean="0">
                <a:cs typeface="2  Mitra" pitchFamily="2" charset="-78"/>
              </a:rPr>
              <a:t>نوع </a:t>
            </a:r>
            <a:r>
              <a:rPr lang="en-US" b="1" dirty="0" smtClean="0">
                <a:cs typeface="2  Mitra" pitchFamily="2" charset="-78"/>
              </a:rPr>
              <a:t>II</a:t>
            </a:r>
            <a:endParaRPr lang="fa-IR" dirty="0">
              <a:latin typeface="Arial Unicode MS" pitchFamily="34" charset="-128"/>
              <a:ea typeface="Arial Unicode MS" pitchFamily="34" charset="-128"/>
              <a:cs typeface="2  Mitra" pitchFamily="2" charset="-7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4900" b="1" dirty="0" smtClean="0">
                <a:solidFill>
                  <a:srgbClr val="C00000"/>
                </a:solidFill>
                <a:effectLst>
                  <a:outerShdw blurRad="38100" dist="38100" dir="2700000" algn="tl">
                    <a:srgbClr val="000000">
                      <a:alpha val="43137"/>
                    </a:srgbClr>
                  </a:outerShdw>
                </a:effectLst>
                <a:cs typeface="2  Mitra" pitchFamily="2" charset="-78"/>
              </a:rPr>
              <a:t>اینترفرون نوع  </a:t>
            </a:r>
            <a:r>
              <a:rPr lang="en-US" sz="4900" b="1" dirty="0" smtClean="0">
                <a:solidFill>
                  <a:srgbClr val="C00000"/>
                </a:solidFill>
                <a:effectLst>
                  <a:outerShdw blurRad="38100" dist="38100" dir="2700000" algn="tl">
                    <a:srgbClr val="000000">
                      <a:alpha val="43137"/>
                    </a:srgbClr>
                  </a:outerShdw>
                </a:effectLst>
                <a:latin typeface="Arial Unicode MS" pitchFamily="34" charset="-128"/>
                <a:ea typeface="Arial Unicode MS" pitchFamily="34" charset="-128"/>
                <a:cs typeface="2  Mitra" pitchFamily="2" charset="-78"/>
              </a:rPr>
              <a:t>I</a:t>
            </a:r>
            <a:r>
              <a:rPr lang="fa-IR" b="1" dirty="0" smtClean="0">
                <a:latin typeface="Arial Unicode MS" pitchFamily="34" charset="-128"/>
                <a:ea typeface="Arial Unicode MS" pitchFamily="34" charset="-128"/>
                <a:cs typeface="Arial Unicode MS" pitchFamily="34" charset="-128"/>
              </a:rPr>
              <a:t/>
            </a:r>
            <a:br>
              <a:rPr lang="fa-IR" b="1" dirty="0" smtClean="0">
                <a:latin typeface="Arial Unicode MS" pitchFamily="34" charset="-128"/>
                <a:ea typeface="Arial Unicode MS" pitchFamily="34" charset="-128"/>
                <a:cs typeface="Arial Unicode MS" pitchFamily="34" charset="-128"/>
              </a:rPr>
            </a:br>
            <a:endParaRPr lang="fa-IR" dirty="0"/>
          </a:p>
        </p:txBody>
      </p:sp>
      <p:sp>
        <p:nvSpPr>
          <p:cNvPr id="3" name="Content Placeholder 2"/>
          <p:cNvSpPr>
            <a:spLocks noGrp="1"/>
          </p:cNvSpPr>
          <p:nvPr>
            <p:ph idx="1"/>
          </p:nvPr>
        </p:nvSpPr>
        <p:spPr/>
        <p:txBody>
          <a:bodyPr/>
          <a:lstStyle/>
          <a:p>
            <a:r>
              <a:rPr lang="fa-IR" dirty="0" smtClean="0">
                <a:cs typeface="2  Mitra" pitchFamily="2" charset="-78"/>
              </a:rPr>
              <a:t>از یاخته آلوده به ویروس ترشح می شود و علاوه بر یاختۀ آلوده، بریاخته های سالم مجاور هم اثر می کند و آنها را در برابر ویروس مقاوم می کند.</a:t>
            </a:r>
            <a:endParaRPr lang="fa-IR" dirty="0">
              <a:cs typeface="2  Mitra" pitchFamily="2" charset="-78"/>
            </a:endParaRPr>
          </a:p>
        </p:txBody>
      </p:sp>
      <p:pic>
        <p:nvPicPr>
          <p:cNvPr id="1026" name="Picture 2"/>
          <p:cNvPicPr>
            <a:picLocks noChangeAspect="1" noChangeArrowheads="1"/>
          </p:cNvPicPr>
          <p:nvPr/>
        </p:nvPicPr>
        <p:blipFill>
          <a:blip r:embed="rId2"/>
          <a:srcRect/>
          <a:stretch>
            <a:fillRect/>
          </a:stretch>
        </p:blipFill>
        <p:spPr bwMode="auto">
          <a:xfrm>
            <a:off x="2000232" y="2643182"/>
            <a:ext cx="4214842" cy="3981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اینترفرون نوع </a:t>
            </a:r>
            <a:r>
              <a:rPr lang="en-US" b="1" dirty="0" smtClean="0">
                <a:solidFill>
                  <a:srgbClr val="C00000"/>
                </a:solidFill>
                <a:effectLst>
                  <a:outerShdw blurRad="38100" dist="38100" dir="2700000" algn="tl">
                    <a:srgbClr val="000000">
                      <a:alpha val="43137"/>
                    </a:srgbClr>
                  </a:outerShdw>
                </a:effectLst>
                <a:cs typeface="2  Mitra" pitchFamily="2" charset="-78"/>
              </a:rPr>
              <a:t>II</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p:txBody>
          <a:bodyPr/>
          <a:lstStyle/>
          <a:p>
            <a:r>
              <a:rPr lang="fa-IR" dirty="0" smtClean="0">
                <a:cs typeface="2  Mitra" pitchFamily="2" charset="-78"/>
              </a:rPr>
              <a:t>از یاخته های کشندۀ طبیعی و لنفوسیت های </a:t>
            </a:r>
            <a:r>
              <a:rPr lang="en-US" dirty="0" smtClean="0">
                <a:cs typeface="2  Mitra" pitchFamily="2" charset="-78"/>
              </a:rPr>
              <a:t>T</a:t>
            </a:r>
            <a:r>
              <a:rPr lang="fa-IR" dirty="0" smtClean="0">
                <a:cs typeface="2  Mitra" pitchFamily="2" charset="-78"/>
              </a:rPr>
              <a:t> ترشح می شود و درشت خوارها را فعال می کند. این نوع اینترفرون نقش مهمی در مبارزه علیه یاخته های سرطانی دارد.</a:t>
            </a:r>
            <a:endParaRPr lang="fa-IR" dirty="0">
              <a:cs typeface="2  Mitra" pitchFamily="2" charset="-78"/>
            </a:endParaRPr>
          </a:p>
        </p:txBody>
      </p:sp>
      <p:pic>
        <p:nvPicPr>
          <p:cNvPr id="7170" name="Picture 2"/>
          <p:cNvPicPr>
            <a:picLocks noChangeAspect="1" noChangeArrowheads="1"/>
          </p:cNvPicPr>
          <p:nvPr/>
        </p:nvPicPr>
        <p:blipFill>
          <a:blip r:embed="rId2"/>
          <a:srcRect/>
          <a:stretch>
            <a:fillRect/>
          </a:stretch>
        </p:blipFill>
        <p:spPr bwMode="auto">
          <a:xfrm>
            <a:off x="2786050" y="3500438"/>
            <a:ext cx="4430278" cy="27765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pitchFamily="34" charset="0"/>
              </a:rPr>
              <a:t>Figure 43.8-1</a:t>
            </a:r>
          </a:p>
        </p:txBody>
      </p:sp>
      <p:pic>
        <p:nvPicPr>
          <p:cNvPr id="33795" name="Picture 60" descr="43_08LocalInflammatory_1-U"/>
          <p:cNvPicPr>
            <a:picLocks noChangeAspect="1" noChangeArrowheads="1"/>
          </p:cNvPicPr>
          <p:nvPr/>
        </p:nvPicPr>
        <p:blipFill>
          <a:blip r:embed="rId3"/>
          <a:srcRect/>
          <a:stretch>
            <a:fillRect/>
          </a:stretch>
        </p:blipFill>
        <p:spPr bwMode="auto">
          <a:xfrm>
            <a:off x="296863" y="1295400"/>
            <a:ext cx="8548687" cy="4267200"/>
          </a:xfrm>
          <a:prstGeom prst="rect">
            <a:avLst/>
          </a:prstGeom>
          <a:noFill/>
          <a:ln w="9525">
            <a:noFill/>
            <a:miter lim="800000"/>
            <a:headEnd/>
            <a:tailEnd/>
          </a:ln>
        </p:spPr>
      </p:pic>
      <p:sp>
        <p:nvSpPr>
          <p:cNvPr id="33796" name="Text Box 41"/>
          <p:cNvSpPr txBox="1">
            <a:spLocks noChangeArrowheads="1"/>
          </p:cNvSpPr>
          <p:nvPr/>
        </p:nvSpPr>
        <p:spPr bwMode="auto">
          <a:xfrm>
            <a:off x="377825" y="1562100"/>
            <a:ext cx="965200" cy="225425"/>
          </a:xfrm>
          <a:prstGeom prst="rect">
            <a:avLst/>
          </a:prstGeom>
          <a:noFill/>
          <a:ln w="9525">
            <a:noFill/>
            <a:miter lim="800000"/>
            <a:headEnd/>
            <a:tailEnd/>
          </a:ln>
        </p:spPr>
        <p:txBody>
          <a:bodyPr wrap="none" lIns="0" tIns="0" rIns="0" bIns="0"/>
          <a:lstStyle/>
          <a:p>
            <a:pPr>
              <a:lnSpc>
                <a:spcPct val="90000"/>
              </a:lnSpc>
            </a:pPr>
            <a:r>
              <a:rPr lang="en-US" sz="1600" b="1"/>
              <a:t>Pathogen</a:t>
            </a:r>
          </a:p>
        </p:txBody>
      </p:sp>
      <p:sp>
        <p:nvSpPr>
          <p:cNvPr id="33797" name="Text Box 42"/>
          <p:cNvSpPr txBox="1">
            <a:spLocks noChangeArrowheads="1"/>
          </p:cNvSpPr>
          <p:nvPr/>
        </p:nvSpPr>
        <p:spPr bwMode="auto">
          <a:xfrm>
            <a:off x="2460625" y="1587500"/>
            <a:ext cx="800100" cy="225425"/>
          </a:xfrm>
          <a:prstGeom prst="rect">
            <a:avLst/>
          </a:prstGeom>
          <a:noFill/>
          <a:ln w="9525">
            <a:noFill/>
            <a:miter lim="800000"/>
            <a:headEnd/>
            <a:tailEnd/>
          </a:ln>
        </p:spPr>
        <p:txBody>
          <a:bodyPr wrap="none" lIns="0" tIns="0" rIns="0" bIns="0"/>
          <a:lstStyle/>
          <a:p>
            <a:pPr>
              <a:lnSpc>
                <a:spcPct val="90000"/>
              </a:lnSpc>
            </a:pPr>
            <a:r>
              <a:rPr lang="en-US" sz="1600" b="1"/>
              <a:t>Splinter</a:t>
            </a:r>
          </a:p>
        </p:txBody>
      </p:sp>
      <p:sp>
        <p:nvSpPr>
          <p:cNvPr id="33798" name="Text Box 43"/>
          <p:cNvSpPr txBox="1">
            <a:spLocks noChangeArrowheads="1"/>
          </p:cNvSpPr>
          <p:nvPr/>
        </p:nvSpPr>
        <p:spPr bwMode="auto">
          <a:xfrm>
            <a:off x="377825" y="3225800"/>
            <a:ext cx="508000" cy="441325"/>
          </a:xfrm>
          <a:prstGeom prst="rect">
            <a:avLst/>
          </a:prstGeom>
          <a:noFill/>
          <a:ln w="9525">
            <a:noFill/>
            <a:miter lim="800000"/>
            <a:headEnd/>
            <a:tailEnd/>
          </a:ln>
        </p:spPr>
        <p:txBody>
          <a:bodyPr wrap="none" lIns="0" tIns="0" rIns="0" bIns="0"/>
          <a:lstStyle/>
          <a:p>
            <a:pPr algn="ctr">
              <a:lnSpc>
                <a:spcPct val="90000"/>
              </a:lnSpc>
            </a:pPr>
            <a:r>
              <a:rPr lang="en-US" sz="1600" b="1"/>
              <a:t>Mast</a:t>
            </a:r>
            <a:br>
              <a:rPr lang="en-US" sz="1600" b="1"/>
            </a:br>
            <a:r>
              <a:rPr lang="en-US" sz="1600" b="1"/>
              <a:t>cell</a:t>
            </a:r>
          </a:p>
        </p:txBody>
      </p:sp>
      <p:sp>
        <p:nvSpPr>
          <p:cNvPr id="33799" name="Text Box 44"/>
          <p:cNvSpPr txBox="1">
            <a:spLocks noChangeArrowheads="1"/>
          </p:cNvSpPr>
          <p:nvPr/>
        </p:nvSpPr>
        <p:spPr bwMode="auto">
          <a:xfrm>
            <a:off x="2574925" y="2908300"/>
            <a:ext cx="698500" cy="492125"/>
          </a:xfrm>
          <a:prstGeom prst="rect">
            <a:avLst/>
          </a:prstGeom>
          <a:noFill/>
          <a:ln w="9525">
            <a:noFill/>
            <a:miter lim="800000"/>
            <a:headEnd/>
            <a:tailEnd/>
          </a:ln>
        </p:spPr>
        <p:txBody>
          <a:bodyPr wrap="none" lIns="0" tIns="0" rIns="0" bIns="0"/>
          <a:lstStyle/>
          <a:p>
            <a:pPr>
              <a:lnSpc>
                <a:spcPct val="90000"/>
              </a:lnSpc>
            </a:pPr>
            <a:r>
              <a:rPr lang="en-US" sz="1600" b="1"/>
              <a:t>Macro-</a:t>
            </a:r>
            <a:br>
              <a:rPr lang="en-US" sz="1600" b="1"/>
            </a:br>
            <a:r>
              <a:rPr lang="en-US" sz="1600" b="1"/>
              <a:t>phage</a:t>
            </a:r>
          </a:p>
        </p:txBody>
      </p:sp>
      <p:sp>
        <p:nvSpPr>
          <p:cNvPr id="33800" name="Text Box 45"/>
          <p:cNvSpPr txBox="1">
            <a:spLocks noChangeArrowheads="1"/>
          </p:cNvSpPr>
          <p:nvPr/>
        </p:nvSpPr>
        <p:spPr bwMode="auto">
          <a:xfrm>
            <a:off x="2384425" y="3759200"/>
            <a:ext cx="876300" cy="225425"/>
          </a:xfrm>
          <a:prstGeom prst="rect">
            <a:avLst/>
          </a:prstGeom>
          <a:noFill/>
          <a:ln w="9525">
            <a:noFill/>
            <a:miter lim="800000"/>
            <a:headEnd/>
            <a:tailEnd/>
          </a:ln>
        </p:spPr>
        <p:txBody>
          <a:bodyPr wrap="none" lIns="0" tIns="0" rIns="0" bIns="0"/>
          <a:lstStyle/>
          <a:p>
            <a:pPr>
              <a:lnSpc>
                <a:spcPct val="90000"/>
              </a:lnSpc>
            </a:pPr>
            <a:r>
              <a:rPr lang="en-US" sz="1600" b="1"/>
              <a:t>Capillary</a:t>
            </a:r>
          </a:p>
        </p:txBody>
      </p:sp>
      <p:sp>
        <p:nvSpPr>
          <p:cNvPr id="33801" name="Text Box 46"/>
          <p:cNvSpPr txBox="1">
            <a:spLocks noChangeArrowheads="1"/>
          </p:cNvSpPr>
          <p:nvPr/>
        </p:nvSpPr>
        <p:spPr bwMode="auto">
          <a:xfrm>
            <a:off x="390525" y="4419600"/>
            <a:ext cx="1092200" cy="415925"/>
          </a:xfrm>
          <a:prstGeom prst="rect">
            <a:avLst/>
          </a:prstGeom>
          <a:noFill/>
          <a:ln w="9525">
            <a:noFill/>
            <a:miter lim="800000"/>
            <a:headEnd/>
            <a:tailEnd/>
          </a:ln>
        </p:spPr>
        <p:txBody>
          <a:bodyPr wrap="none" lIns="0" tIns="0" rIns="0" bIns="0"/>
          <a:lstStyle/>
          <a:p>
            <a:pPr algn="ctr">
              <a:lnSpc>
                <a:spcPct val="90000"/>
              </a:lnSpc>
            </a:pPr>
            <a:r>
              <a:rPr lang="en-US" sz="1600" b="1"/>
              <a:t>Red</a:t>
            </a:r>
            <a:br>
              <a:rPr lang="en-US" sz="1600" b="1"/>
            </a:br>
            <a:r>
              <a:rPr lang="en-US" sz="1600" b="1"/>
              <a:t>blood cells</a:t>
            </a:r>
          </a:p>
        </p:txBody>
      </p:sp>
      <p:sp>
        <p:nvSpPr>
          <p:cNvPr id="33802" name="Text Box 47"/>
          <p:cNvSpPr txBox="1">
            <a:spLocks noChangeArrowheads="1"/>
          </p:cNvSpPr>
          <p:nvPr/>
        </p:nvSpPr>
        <p:spPr bwMode="auto">
          <a:xfrm>
            <a:off x="1482725" y="4394200"/>
            <a:ext cx="1041400" cy="225425"/>
          </a:xfrm>
          <a:prstGeom prst="rect">
            <a:avLst/>
          </a:prstGeom>
          <a:noFill/>
          <a:ln w="9525">
            <a:noFill/>
            <a:miter lim="800000"/>
            <a:headEnd/>
            <a:tailEnd/>
          </a:ln>
        </p:spPr>
        <p:txBody>
          <a:bodyPr wrap="none" lIns="0" tIns="0" rIns="0" bIns="0"/>
          <a:lstStyle/>
          <a:p>
            <a:pPr>
              <a:lnSpc>
                <a:spcPct val="90000"/>
              </a:lnSpc>
            </a:pPr>
            <a:r>
              <a:rPr lang="en-US" sz="1600" b="1"/>
              <a:t>Neutrophil</a:t>
            </a:r>
          </a:p>
        </p:txBody>
      </p:sp>
      <p:sp>
        <p:nvSpPr>
          <p:cNvPr id="33803" name="Text Box 48"/>
          <p:cNvSpPr txBox="1">
            <a:spLocks noChangeArrowheads="1"/>
          </p:cNvSpPr>
          <p:nvPr/>
        </p:nvSpPr>
        <p:spPr bwMode="auto">
          <a:xfrm>
            <a:off x="1270000" y="3009900"/>
            <a:ext cx="1057275" cy="423863"/>
          </a:xfrm>
          <a:prstGeom prst="rect">
            <a:avLst/>
          </a:prstGeom>
          <a:noFill/>
          <a:ln w="9525">
            <a:noFill/>
            <a:miter lim="800000"/>
            <a:headEnd/>
            <a:tailEnd/>
          </a:ln>
        </p:spPr>
        <p:txBody>
          <a:bodyPr wrap="none" lIns="0" tIns="0" rIns="0" bIns="0"/>
          <a:lstStyle/>
          <a:p>
            <a:pPr>
              <a:lnSpc>
                <a:spcPct val="90000"/>
              </a:lnSpc>
            </a:pPr>
            <a:r>
              <a:rPr lang="en-US" sz="1600" b="1"/>
              <a:t>Signaling</a:t>
            </a:r>
            <a:br>
              <a:rPr lang="en-US" sz="1600" b="1"/>
            </a:br>
            <a:r>
              <a:rPr lang="en-US" sz="1600" b="1"/>
              <a:t>molecules</a:t>
            </a:r>
          </a:p>
        </p:txBody>
      </p:sp>
      <p:sp>
        <p:nvSpPr>
          <p:cNvPr id="33804" name="Line 49"/>
          <p:cNvSpPr>
            <a:spLocks noChangeShapeType="1"/>
          </p:cNvSpPr>
          <p:nvPr/>
        </p:nvSpPr>
        <p:spPr bwMode="auto">
          <a:xfrm>
            <a:off x="1336675" y="1693863"/>
            <a:ext cx="290513" cy="171450"/>
          </a:xfrm>
          <a:prstGeom prst="line">
            <a:avLst/>
          </a:prstGeom>
          <a:noFill/>
          <a:ln w="12700">
            <a:solidFill>
              <a:schemeClr val="tx1"/>
            </a:solidFill>
            <a:round/>
            <a:headEnd/>
            <a:tailEnd/>
          </a:ln>
        </p:spPr>
        <p:txBody>
          <a:bodyPr wrap="none" anchor="ctr"/>
          <a:lstStyle/>
          <a:p>
            <a:endParaRPr lang="fa-IR"/>
          </a:p>
        </p:txBody>
      </p:sp>
      <p:sp>
        <p:nvSpPr>
          <p:cNvPr id="33805" name="Line 50"/>
          <p:cNvSpPr>
            <a:spLocks noChangeShapeType="1"/>
          </p:cNvSpPr>
          <p:nvPr/>
        </p:nvSpPr>
        <p:spPr bwMode="auto">
          <a:xfrm flipH="1">
            <a:off x="714375" y="3043238"/>
            <a:ext cx="39688" cy="184150"/>
          </a:xfrm>
          <a:prstGeom prst="line">
            <a:avLst/>
          </a:prstGeom>
          <a:noFill/>
          <a:ln w="12700">
            <a:solidFill>
              <a:schemeClr val="tx1"/>
            </a:solidFill>
            <a:round/>
            <a:headEnd/>
            <a:tailEnd/>
          </a:ln>
        </p:spPr>
        <p:txBody>
          <a:bodyPr wrap="none" anchor="ctr"/>
          <a:lstStyle/>
          <a:p>
            <a:endParaRPr lang="fa-IR"/>
          </a:p>
        </p:txBody>
      </p:sp>
      <p:sp>
        <p:nvSpPr>
          <p:cNvPr id="33806" name="Line 51"/>
          <p:cNvSpPr>
            <a:spLocks noChangeShapeType="1"/>
          </p:cNvSpPr>
          <p:nvPr/>
        </p:nvSpPr>
        <p:spPr bwMode="auto">
          <a:xfrm>
            <a:off x="1217613" y="2751138"/>
            <a:ext cx="211137" cy="252412"/>
          </a:xfrm>
          <a:prstGeom prst="line">
            <a:avLst/>
          </a:prstGeom>
          <a:noFill/>
          <a:ln w="12700">
            <a:solidFill>
              <a:schemeClr val="tx1"/>
            </a:solidFill>
            <a:round/>
            <a:headEnd/>
            <a:tailEnd/>
          </a:ln>
        </p:spPr>
        <p:txBody>
          <a:bodyPr wrap="none" anchor="ctr"/>
          <a:lstStyle/>
          <a:p>
            <a:endParaRPr lang="fa-IR"/>
          </a:p>
        </p:txBody>
      </p:sp>
      <p:sp>
        <p:nvSpPr>
          <p:cNvPr id="33807" name="Line 52"/>
          <p:cNvSpPr>
            <a:spLocks noChangeShapeType="1"/>
          </p:cNvSpPr>
          <p:nvPr/>
        </p:nvSpPr>
        <p:spPr bwMode="auto">
          <a:xfrm flipH="1">
            <a:off x="1971675" y="2778125"/>
            <a:ext cx="158750" cy="250825"/>
          </a:xfrm>
          <a:prstGeom prst="line">
            <a:avLst/>
          </a:prstGeom>
          <a:noFill/>
          <a:ln w="12700">
            <a:solidFill>
              <a:schemeClr val="tx1"/>
            </a:solidFill>
            <a:round/>
            <a:headEnd/>
            <a:tailEnd/>
          </a:ln>
        </p:spPr>
        <p:txBody>
          <a:bodyPr wrap="none" anchor="ctr"/>
          <a:lstStyle/>
          <a:p>
            <a:endParaRPr lang="fa-IR"/>
          </a:p>
        </p:txBody>
      </p:sp>
      <p:sp>
        <p:nvSpPr>
          <p:cNvPr id="33808" name="Line 53"/>
          <p:cNvSpPr>
            <a:spLocks noChangeShapeType="1"/>
          </p:cNvSpPr>
          <p:nvPr/>
        </p:nvSpPr>
        <p:spPr bwMode="auto">
          <a:xfrm>
            <a:off x="2460625" y="2725738"/>
            <a:ext cx="92075" cy="263525"/>
          </a:xfrm>
          <a:prstGeom prst="line">
            <a:avLst/>
          </a:prstGeom>
          <a:noFill/>
          <a:ln w="12700">
            <a:solidFill>
              <a:schemeClr val="tx1"/>
            </a:solidFill>
            <a:round/>
            <a:headEnd/>
            <a:tailEnd/>
          </a:ln>
        </p:spPr>
        <p:txBody>
          <a:bodyPr wrap="none" anchor="ctr"/>
          <a:lstStyle/>
          <a:p>
            <a:endParaRPr lang="fa-IR"/>
          </a:p>
        </p:txBody>
      </p:sp>
      <p:sp>
        <p:nvSpPr>
          <p:cNvPr id="33809" name="Line 54"/>
          <p:cNvSpPr>
            <a:spLocks noChangeShapeType="1"/>
          </p:cNvSpPr>
          <p:nvPr/>
        </p:nvSpPr>
        <p:spPr bwMode="auto">
          <a:xfrm flipH="1">
            <a:off x="2328863" y="3941763"/>
            <a:ext cx="184150" cy="133350"/>
          </a:xfrm>
          <a:prstGeom prst="line">
            <a:avLst/>
          </a:prstGeom>
          <a:noFill/>
          <a:ln w="12700">
            <a:solidFill>
              <a:schemeClr val="tx1"/>
            </a:solidFill>
            <a:round/>
            <a:headEnd/>
            <a:tailEnd/>
          </a:ln>
        </p:spPr>
        <p:txBody>
          <a:bodyPr wrap="none" anchor="ctr"/>
          <a:lstStyle/>
          <a:p>
            <a:endParaRPr lang="fa-IR"/>
          </a:p>
        </p:txBody>
      </p:sp>
      <p:sp>
        <p:nvSpPr>
          <p:cNvPr id="33810" name="Line 55"/>
          <p:cNvSpPr>
            <a:spLocks noChangeShapeType="1"/>
          </p:cNvSpPr>
          <p:nvPr/>
        </p:nvSpPr>
        <p:spPr bwMode="auto">
          <a:xfrm>
            <a:off x="793750" y="4127500"/>
            <a:ext cx="66675" cy="250825"/>
          </a:xfrm>
          <a:prstGeom prst="line">
            <a:avLst/>
          </a:prstGeom>
          <a:noFill/>
          <a:ln w="12700">
            <a:solidFill>
              <a:schemeClr val="tx1"/>
            </a:solidFill>
            <a:round/>
            <a:headEnd/>
            <a:tailEnd/>
          </a:ln>
        </p:spPr>
        <p:txBody>
          <a:bodyPr wrap="none" anchor="ctr"/>
          <a:lstStyle/>
          <a:p>
            <a:endParaRPr lang="fa-IR"/>
          </a:p>
        </p:txBody>
      </p:sp>
      <p:sp>
        <p:nvSpPr>
          <p:cNvPr id="33811" name="Line 56"/>
          <p:cNvSpPr>
            <a:spLocks noChangeShapeType="1"/>
          </p:cNvSpPr>
          <p:nvPr/>
        </p:nvSpPr>
        <p:spPr bwMode="auto">
          <a:xfrm flipH="1">
            <a:off x="860425" y="4167188"/>
            <a:ext cx="396875" cy="211137"/>
          </a:xfrm>
          <a:prstGeom prst="line">
            <a:avLst/>
          </a:prstGeom>
          <a:noFill/>
          <a:ln w="12700">
            <a:solidFill>
              <a:schemeClr val="tx1"/>
            </a:solidFill>
            <a:round/>
            <a:headEnd/>
            <a:tailEnd/>
          </a:ln>
        </p:spPr>
        <p:txBody>
          <a:bodyPr wrap="none" anchor="ctr"/>
          <a:lstStyle/>
          <a:p>
            <a:endParaRPr lang="fa-IR"/>
          </a:p>
        </p:txBody>
      </p:sp>
      <p:sp>
        <p:nvSpPr>
          <p:cNvPr id="33812" name="Line 57"/>
          <p:cNvSpPr>
            <a:spLocks noChangeShapeType="1"/>
          </p:cNvSpPr>
          <p:nvPr/>
        </p:nvSpPr>
        <p:spPr bwMode="auto">
          <a:xfrm>
            <a:off x="1984375" y="4194175"/>
            <a:ext cx="0" cy="198438"/>
          </a:xfrm>
          <a:prstGeom prst="line">
            <a:avLst/>
          </a:prstGeom>
          <a:noFill/>
          <a:ln w="12700">
            <a:solidFill>
              <a:schemeClr val="tx1"/>
            </a:solidFill>
            <a:round/>
            <a:headEnd/>
            <a:tailEnd/>
          </a:ln>
        </p:spPr>
        <p:txBody>
          <a:bodyPr wrap="none" anchor="ctr"/>
          <a:lstStyle/>
          <a:p>
            <a:endParaRPr lang="fa-IR"/>
          </a:p>
        </p:txBody>
      </p:sp>
      <p:sp>
        <p:nvSpPr>
          <p:cNvPr id="33813" name="Line 58"/>
          <p:cNvSpPr>
            <a:spLocks noChangeShapeType="1"/>
          </p:cNvSpPr>
          <p:nvPr/>
        </p:nvSpPr>
        <p:spPr bwMode="auto">
          <a:xfrm>
            <a:off x="1944688" y="1693863"/>
            <a:ext cx="476250" cy="0"/>
          </a:xfrm>
          <a:prstGeom prst="line">
            <a:avLst/>
          </a:prstGeom>
          <a:noFill/>
          <a:ln w="25400">
            <a:solidFill>
              <a:schemeClr val="bg1"/>
            </a:solidFill>
            <a:round/>
            <a:headEnd/>
            <a:tailEnd/>
          </a:ln>
        </p:spPr>
        <p:txBody>
          <a:bodyPr wrap="none" anchor="ctr"/>
          <a:lstStyle/>
          <a:p>
            <a:endParaRPr lang="fa-IR"/>
          </a:p>
        </p:txBody>
      </p:sp>
      <p:sp>
        <p:nvSpPr>
          <p:cNvPr id="33814" name="Line 59"/>
          <p:cNvSpPr>
            <a:spLocks noChangeShapeType="1"/>
          </p:cNvSpPr>
          <p:nvPr/>
        </p:nvSpPr>
        <p:spPr bwMode="auto">
          <a:xfrm>
            <a:off x="1944688" y="1693863"/>
            <a:ext cx="476250" cy="0"/>
          </a:xfrm>
          <a:prstGeom prst="line">
            <a:avLst/>
          </a:prstGeom>
          <a:noFill/>
          <a:ln w="12700">
            <a:solidFill>
              <a:schemeClr val="tx1"/>
            </a:solidFill>
            <a:round/>
            <a:headEnd/>
            <a:tailEnd/>
          </a:ln>
        </p:spPr>
        <p:txBody>
          <a:bodyPr wrap="none" anchor="ctr"/>
          <a:lstStyle/>
          <a:p>
            <a:endParaRPr lang="fa-IR"/>
          </a:p>
        </p:txBody>
      </p:sp>
      <p:sp>
        <p:nvSpPr>
          <p:cNvPr id="25" name="Rectangle 24"/>
          <p:cNvSpPr/>
          <p:nvPr/>
        </p:nvSpPr>
        <p:spPr>
          <a:xfrm>
            <a:off x="3214678" y="1357298"/>
            <a:ext cx="5572132" cy="2062103"/>
          </a:xfrm>
          <a:prstGeom prst="rect">
            <a:avLst/>
          </a:prstGeom>
        </p:spPr>
        <p:txBody>
          <a:bodyPr wrap="square">
            <a:spAutoFit/>
          </a:bodyPr>
          <a:lstStyle/>
          <a:p>
            <a:r>
              <a:rPr lang="fa-IR" sz="3200" dirty="0" smtClean="0">
                <a:cs typeface="2  Mitra" pitchFamily="2" charset="-78"/>
              </a:rPr>
              <a:t>هر یک از ما به نوعی تجربۀ زخمی شدن یا بریدگی را داشته ایم. در این موارد، پوست آسیب می بیند و میکروب ها فرصتی برای نفوذ پیدا می کنند. </a:t>
            </a:r>
            <a:endParaRPr lang="fa-IR" sz="3200" dirty="0">
              <a:cs typeface="2  Mitra" pitchFamily="2" charset="-78"/>
            </a:endParaRPr>
          </a:p>
        </p:txBody>
      </p:sp>
      <p:sp>
        <p:nvSpPr>
          <p:cNvPr id="26" name="Title 1"/>
          <p:cNvSpPr txBox="1">
            <a:spLocks/>
          </p:cNvSpPr>
          <p:nvPr/>
        </p:nvSpPr>
        <p:spPr>
          <a:xfrm>
            <a:off x="457200" y="274638"/>
            <a:ext cx="8229600" cy="1143000"/>
          </a:xfrm>
          <a:prstGeom prst="rect">
            <a:avLst/>
          </a:prstGeom>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44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rPr>
              <a:t>پاسخ التهابی</a:t>
            </a:r>
            <a:endParaRPr kumimoji="0" lang="fa-I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1200" b="0" dirty="0" smtClean="0">
                <a:latin typeface="Arial" pitchFamily="34" charset="0"/>
              </a:rPr>
              <a:t>Figure 43.8-2</a:t>
            </a:r>
          </a:p>
        </p:txBody>
      </p:sp>
      <p:sp>
        <p:nvSpPr>
          <p:cNvPr id="28" name="Content Placeholder 27"/>
          <p:cNvSpPr>
            <a:spLocks noGrp="1"/>
          </p:cNvSpPr>
          <p:nvPr>
            <p:ph idx="1"/>
          </p:nvPr>
        </p:nvSpPr>
        <p:spPr/>
        <p:txBody>
          <a:bodyPr>
            <a:normAutofit/>
          </a:bodyPr>
          <a:lstStyle/>
          <a:p>
            <a:r>
              <a:rPr lang="fa-IR" dirty="0" smtClean="0"/>
              <a:t>التهاب، پاسخی موضعی است که به دنبال آسیب بافتی بروز م یکند. این پاسخ به از بین بردن</a:t>
            </a:r>
          </a:p>
          <a:p>
            <a:r>
              <a:rPr lang="fa-IR" dirty="0" smtClean="0"/>
              <a:t>میکروب ها، جلوگیری از انتشار میکروب ها و تسریع بهبودی م یانجامد. التهاب چگونه ایجاد می شود؟</a:t>
            </a:r>
            <a:endParaRPr lang="fa-IR" dirty="0"/>
          </a:p>
        </p:txBody>
      </p:sp>
      <p:pic>
        <p:nvPicPr>
          <p:cNvPr id="34819" name="Picture 26" descr="43_08LocalInflammatory_2-U"/>
          <p:cNvPicPr>
            <a:picLocks noChangeAspect="1" noChangeArrowheads="1"/>
          </p:cNvPicPr>
          <p:nvPr/>
        </p:nvPicPr>
        <p:blipFill>
          <a:blip r:embed="rId3"/>
          <a:srcRect/>
          <a:stretch>
            <a:fillRect/>
          </a:stretch>
        </p:blipFill>
        <p:spPr bwMode="auto">
          <a:xfrm>
            <a:off x="285720" y="928670"/>
            <a:ext cx="8548687" cy="4267200"/>
          </a:xfrm>
          <a:prstGeom prst="rect">
            <a:avLst/>
          </a:prstGeom>
          <a:noFill/>
          <a:ln w="9525">
            <a:noFill/>
            <a:miter lim="800000"/>
            <a:headEnd/>
            <a:tailEnd/>
          </a:ln>
        </p:spPr>
      </p:pic>
      <p:sp>
        <p:nvSpPr>
          <p:cNvPr id="34820" name="Text Box 5"/>
          <p:cNvSpPr txBox="1">
            <a:spLocks noChangeArrowheads="1"/>
          </p:cNvSpPr>
          <p:nvPr/>
        </p:nvSpPr>
        <p:spPr bwMode="auto">
          <a:xfrm>
            <a:off x="377825" y="1562100"/>
            <a:ext cx="965200" cy="225425"/>
          </a:xfrm>
          <a:prstGeom prst="rect">
            <a:avLst/>
          </a:prstGeom>
          <a:noFill/>
          <a:ln w="9525">
            <a:noFill/>
            <a:miter lim="800000"/>
            <a:headEnd/>
            <a:tailEnd/>
          </a:ln>
        </p:spPr>
        <p:txBody>
          <a:bodyPr wrap="none" lIns="0" tIns="0" rIns="0" bIns="0"/>
          <a:lstStyle/>
          <a:p>
            <a:pPr>
              <a:lnSpc>
                <a:spcPct val="90000"/>
              </a:lnSpc>
            </a:pPr>
            <a:r>
              <a:rPr lang="en-US" sz="1600" b="1"/>
              <a:t>Pathogen</a:t>
            </a:r>
          </a:p>
        </p:txBody>
      </p:sp>
      <p:sp>
        <p:nvSpPr>
          <p:cNvPr id="34821" name="Text Box 6"/>
          <p:cNvSpPr txBox="1">
            <a:spLocks noChangeArrowheads="1"/>
          </p:cNvSpPr>
          <p:nvPr/>
        </p:nvSpPr>
        <p:spPr bwMode="auto">
          <a:xfrm>
            <a:off x="2460625" y="1587500"/>
            <a:ext cx="800100" cy="225425"/>
          </a:xfrm>
          <a:prstGeom prst="rect">
            <a:avLst/>
          </a:prstGeom>
          <a:noFill/>
          <a:ln w="9525">
            <a:noFill/>
            <a:miter lim="800000"/>
            <a:headEnd/>
            <a:tailEnd/>
          </a:ln>
        </p:spPr>
        <p:txBody>
          <a:bodyPr wrap="none" lIns="0" tIns="0" rIns="0" bIns="0"/>
          <a:lstStyle/>
          <a:p>
            <a:pPr>
              <a:lnSpc>
                <a:spcPct val="90000"/>
              </a:lnSpc>
            </a:pPr>
            <a:r>
              <a:rPr lang="en-US" sz="1600" b="1"/>
              <a:t>Splinter</a:t>
            </a:r>
          </a:p>
        </p:txBody>
      </p:sp>
      <p:sp>
        <p:nvSpPr>
          <p:cNvPr id="34822" name="Text Box 7"/>
          <p:cNvSpPr txBox="1">
            <a:spLocks noChangeArrowheads="1"/>
          </p:cNvSpPr>
          <p:nvPr/>
        </p:nvSpPr>
        <p:spPr bwMode="auto">
          <a:xfrm>
            <a:off x="377825" y="3225800"/>
            <a:ext cx="508000" cy="441325"/>
          </a:xfrm>
          <a:prstGeom prst="rect">
            <a:avLst/>
          </a:prstGeom>
          <a:noFill/>
          <a:ln w="9525">
            <a:noFill/>
            <a:miter lim="800000"/>
            <a:headEnd/>
            <a:tailEnd/>
          </a:ln>
        </p:spPr>
        <p:txBody>
          <a:bodyPr wrap="none" lIns="0" tIns="0" rIns="0" bIns="0"/>
          <a:lstStyle/>
          <a:p>
            <a:pPr algn="ctr">
              <a:lnSpc>
                <a:spcPct val="90000"/>
              </a:lnSpc>
            </a:pPr>
            <a:r>
              <a:rPr lang="en-US" sz="1600" b="1"/>
              <a:t>Mast</a:t>
            </a:r>
            <a:br>
              <a:rPr lang="en-US" sz="1600" b="1"/>
            </a:br>
            <a:r>
              <a:rPr lang="en-US" sz="1600" b="1"/>
              <a:t>cell</a:t>
            </a:r>
          </a:p>
        </p:txBody>
      </p:sp>
      <p:sp>
        <p:nvSpPr>
          <p:cNvPr id="34823" name="Text Box 8"/>
          <p:cNvSpPr txBox="1">
            <a:spLocks noChangeArrowheads="1"/>
          </p:cNvSpPr>
          <p:nvPr/>
        </p:nvSpPr>
        <p:spPr bwMode="auto">
          <a:xfrm>
            <a:off x="2574925" y="2908300"/>
            <a:ext cx="698500" cy="492125"/>
          </a:xfrm>
          <a:prstGeom prst="rect">
            <a:avLst/>
          </a:prstGeom>
          <a:noFill/>
          <a:ln w="9525">
            <a:noFill/>
            <a:miter lim="800000"/>
            <a:headEnd/>
            <a:tailEnd/>
          </a:ln>
        </p:spPr>
        <p:txBody>
          <a:bodyPr wrap="none" lIns="0" tIns="0" rIns="0" bIns="0"/>
          <a:lstStyle/>
          <a:p>
            <a:pPr>
              <a:lnSpc>
                <a:spcPct val="90000"/>
              </a:lnSpc>
            </a:pPr>
            <a:r>
              <a:rPr lang="en-US" sz="1600" b="1"/>
              <a:t>Macro-</a:t>
            </a:r>
            <a:br>
              <a:rPr lang="en-US" sz="1600" b="1"/>
            </a:br>
            <a:r>
              <a:rPr lang="en-US" sz="1600" b="1"/>
              <a:t>phage</a:t>
            </a:r>
          </a:p>
        </p:txBody>
      </p:sp>
      <p:sp>
        <p:nvSpPr>
          <p:cNvPr id="34824" name="Text Box 9"/>
          <p:cNvSpPr txBox="1">
            <a:spLocks noChangeArrowheads="1"/>
          </p:cNvSpPr>
          <p:nvPr/>
        </p:nvSpPr>
        <p:spPr bwMode="auto">
          <a:xfrm>
            <a:off x="2384425" y="3759200"/>
            <a:ext cx="876300" cy="225425"/>
          </a:xfrm>
          <a:prstGeom prst="rect">
            <a:avLst/>
          </a:prstGeom>
          <a:noFill/>
          <a:ln w="9525">
            <a:noFill/>
            <a:miter lim="800000"/>
            <a:headEnd/>
            <a:tailEnd/>
          </a:ln>
        </p:spPr>
        <p:txBody>
          <a:bodyPr wrap="none" lIns="0" tIns="0" rIns="0" bIns="0"/>
          <a:lstStyle/>
          <a:p>
            <a:pPr>
              <a:lnSpc>
                <a:spcPct val="90000"/>
              </a:lnSpc>
            </a:pPr>
            <a:r>
              <a:rPr lang="en-US" sz="1600" b="1"/>
              <a:t>Capillary</a:t>
            </a:r>
          </a:p>
        </p:txBody>
      </p:sp>
      <p:sp>
        <p:nvSpPr>
          <p:cNvPr id="34825" name="Text Box 10"/>
          <p:cNvSpPr txBox="1">
            <a:spLocks noChangeArrowheads="1"/>
          </p:cNvSpPr>
          <p:nvPr/>
        </p:nvSpPr>
        <p:spPr bwMode="auto">
          <a:xfrm>
            <a:off x="390525" y="4419600"/>
            <a:ext cx="1092200" cy="415925"/>
          </a:xfrm>
          <a:prstGeom prst="rect">
            <a:avLst/>
          </a:prstGeom>
          <a:noFill/>
          <a:ln w="9525">
            <a:noFill/>
            <a:miter lim="800000"/>
            <a:headEnd/>
            <a:tailEnd/>
          </a:ln>
        </p:spPr>
        <p:txBody>
          <a:bodyPr wrap="none" lIns="0" tIns="0" rIns="0" bIns="0"/>
          <a:lstStyle/>
          <a:p>
            <a:pPr algn="ctr">
              <a:lnSpc>
                <a:spcPct val="90000"/>
              </a:lnSpc>
            </a:pPr>
            <a:r>
              <a:rPr lang="en-US" sz="1600" b="1"/>
              <a:t>Red</a:t>
            </a:r>
            <a:br>
              <a:rPr lang="en-US" sz="1600" b="1"/>
            </a:br>
            <a:r>
              <a:rPr lang="en-US" sz="1600" b="1"/>
              <a:t>blood cells</a:t>
            </a:r>
          </a:p>
        </p:txBody>
      </p:sp>
      <p:sp>
        <p:nvSpPr>
          <p:cNvPr id="34826" name="Text Box 11"/>
          <p:cNvSpPr txBox="1">
            <a:spLocks noChangeArrowheads="1"/>
          </p:cNvSpPr>
          <p:nvPr/>
        </p:nvSpPr>
        <p:spPr bwMode="auto">
          <a:xfrm>
            <a:off x="1482725" y="4394200"/>
            <a:ext cx="1041400" cy="225425"/>
          </a:xfrm>
          <a:prstGeom prst="rect">
            <a:avLst/>
          </a:prstGeom>
          <a:noFill/>
          <a:ln w="9525">
            <a:noFill/>
            <a:miter lim="800000"/>
            <a:headEnd/>
            <a:tailEnd/>
          </a:ln>
        </p:spPr>
        <p:txBody>
          <a:bodyPr wrap="none" lIns="0" tIns="0" rIns="0" bIns="0"/>
          <a:lstStyle/>
          <a:p>
            <a:pPr>
              <a:lnSpc>
                <a:spcPct val="90000"/>
              </a:lnSpc>
            </a:pPr>
            <a:r>
              <a:rPr lang="en-US" sz="1600" b="1"/>
              <a:t>Neutrophil</a:t>
            </a:r>
          </a:p>
        </p:txBody>
      </p:sp>
      <p:sp>
        <p:nvSpPr>
          <p:cNvPr id="34827" name="Text Box 12"/>
          <p:cNvSpPr txBox="1">
            <a:spLocks noChangeArrowheads="1"/>
          </p:cNvSpPr>
          <p:nvPr/>
        </p:nvSpPr>
        <p:spPr bwMode="auto">
          <a:xfrm>
            <a:off x="1270000" y="3009900"/>
            <a:ext cx="1057275" cy="423863"/>
          </a:xfrm>
          <a:prstGeom prst="rect">
            <a:avLst/>
          </a:prstGeom>
          <a:noFill/>
          <a:ln w="9525">
            <a:noFill/>
            <a:miter lim="800000"/>
            <a:headEnd/>
            <a:tailEnd/>
          </a:ln>
        </p:spPr>
        <p:txBody>
          <a:bodyPr wrap="none" lIns="0" tIns="0" rIns="0" bIns="0"/>
          <a:lstStyle/>
          <a:p>
            <a:pPr>
              <a:lnSpc>
                <a:spcPct val="90000"/>
              </a:lnSpc>
            </a:pPr>
            <a:r>
              <a:rPr lang="en-US" sz="1600" b="1"/>
              <a:t>Signaling</a:t>
            </a:r>
            <a:br>
              <a:rPr lang="en-US" sz="1600" b="1"/>
            </a:br>
            <a:r>
              <a:rPr lang="en-US" sz="1600" b="1"/>
              <a:t>molecules</a:t>
            </a:r>
          </a:p>
        </p:txBody>
      </p:sp>
      <p:sp>
        <p:nvSpPr>
          <p:cNvPr id="34828" name="Text Box 13"/>
          <p:cNvSpPr txBox="1">
            <a:spLocks noChangeArrowheads="1"/>
          </p:cNvSpPr>
          <p:nvPr/>
        </p:nvSpPr>
        <p:spPr bwMode="auto">
          <a:xfrm>
            <a:off x="5432425" y="2897188"/>
            <a:ext cx="1057275" cy="423862"/>
          </a:xfrm>
          <a:prstGeom prst="rect">
            <a:avLst/>
          </a:prstGeom>
          <a:noFill/>
          <a:ln w="9525">
            <a:noFill/>
            <a:miter lim="800000"/>
            <a:headEnd/>
            <a:tailEnd/>
          </a:ln>
        </p:spPr>
        <p:txBody>
          <a:bodyPr wrap="none" lIns="0" tIns="0" rIns="0" bIns="0"/>
          <a:lstStyle/>
          <a:p>
            <a:pPr algn="r">
              <a:lnSpc>
                <a:spcPct val="90000"/>
              </a:lnSpc>
            </a:pPr>
            <a:r>
              <a:rPr lang="en-US" sz="1600" b="1"/>
              <a:t>Movement</a:t>
            </a:r>
            <a:br>
              <a:rPr lang="en-US" sz="1600" b="1"/>
            </a:br>
            <a:r>
              <a:rPr lang="en-US" sz="1600" b="1"/>
              <a:t>of fluid</a:t>
            </a:r>
          </a:p>
        </p:txBody>
      </p:sp>
      <p:sp>
        <p:nvSpPr>
          <p:cNvPr id="34829" name="Line 14"/>
          <p:cNvSpPr>
            <a:spLocks noChangeShapeType="1"/>
          </p:cNvSpPr>
          <p:nvPr/>
        </p:nvSpPr>
        <p:spPr bwMode="auto">
          <a:xfrm>
            <a:off x="1336675" y="1693863"/>
            <a:ext cx="290513" cy="171450"/>
          </a:xfrm>
          <a:prstGeom prst="line">
            <a:avLst/>
          </a:prstGeom>
          <a:noFill/>
          <a:ln w="12700">
            <a:solidFill>
              <a:schemeClr val="tx1"/>
            </a:solidFill>
            <a:round/>
            <a:headEnd/>
            <a:tailEnd/>
          </a:ln>
        </p:spPr>
        <p:txBody>
          <a:bodyPr wrap="none" anchor="ctr"/>
          <a:lstStyle/>
          <a:p>
            <a:endParaRPr lang="fa-IR"/>
          </a:p>
        </p:txBody>
      </p:sp>
      <p:sp>
        <p:nvSpPr>
          <p:cNvPr id="34830" name="Line 15"/>
          <p:cNvSpPr>
            <a:spLocks noChangeShapeType="1"/>
          </p:cNvSpPr>
          <p:nvPr/>
        </p:nvSpPr>
        <p:spPr bwMode="auto">
          <a:xfrm flipH="1">
            <a:off x="714375" y="3043238"/>
            <a:ext cx="39688" cy="184150"/>
          </a:xfrm>
          <a:prstGeom prst="line">
            <a:avLst/>
          </a:prstGeom>
          <a:noFill/>
          <a:ln w="12700">
            <a:solidFill>
              <a:schemeClr val="tx1"/>
            </a:solidFill>
            <a:round/>
            <a:headEnd/>
            <a:tailEnd/>
          </a:ln>
        </p:spPr>
        <p:txBody>
          <a:bodyPr wrap="none" anchor="ctr"/>
          <a:lstStyle/>
          <a:p>
            <a:endParaRPr lang="fa-IR"/>
          </a:p>
        </p:txBody>
      </p:sp>
      <p:sp>
        <p:nvSpPr>
          <p:cNvPr id="34831" name="Line 16"/>
          <p:cNvSpPr>
            <a:spLocks noChangeShapeType="1"/>
          </p:cNvSpPr>
          <p:nvPr/>
        </p:nvSpPr>
        <p:spPr bwMode="auto">
          <a:xfrm>
            <a:off x="1217613" y="2751138"/>
            <a:ext cx="211137" cy="252412"/>
          </a:xfrm>
          <a:prstGeom prst="line">
            <a:avLst/>
          </a:prstGeom>
          <a:noFill/>
          <a:ln w="12700">
            <a:solidFill>
              <a:schemeClr val="tx1"/>
            </a:solidFill>
            <a:round/>
            <a:headEnd/>
            <a:tailEnd/>
          </a:ln>
        </p:spPr>
        <p:txBody>
          <a:bodyPr wrap="none" anchor="ctr"/>
          <a:lstStyle/>
          <a:p>
            <a:endParaRPr lang="fa-IR"/>
          </a:p>
        </p:txBody>
      </p:sp>
      <p:sp>
        <p:nvSpPr>
          <p:cNvPr id="34832" name="Line 17"/>
          <p:cNvSpPr>
            <a:spLocks noChangeShapeType="1"/>
          </p:cNvSpPr>
          <p:nvPr/>
        </p:nvSpPr>
        <p:spPr bwMode="auto">
          <a:xfrm flipH="1">
            <a:off x="1971675" y="2778125"/>
            <a:ext cx="158750" cy="250825"/>
          </a:xfrm>
          <a:prstGeom prst="line">
            <a:avLst/>
          </a:prstGeom>
          <a:noFill/>
          <a:ln w="12700">
            <a:solidFill>
              <a:schemeClr val="tx1"/>
            </a:solidFill>
            <a:round/>
            <a:headEnd/>
            <a:tailEnd/>
          </a:ln>
        </p:spPr>
        <p:txBody>
          <a:bodyPr wrap="none" anchor="ctr"/>
          <a:lstStyle/>
          <a:p>
            <a:endParaRPr lang="fa-IR"/>
          </a:p>
        </p:txBody>
      </p:sp>
      <p:sp>
        <p:nvSpPr>
          <p:cNvPr id="34833" name="Line 18"/>
          <p:cNvSpPr>
            <a:spLocks noChangeShapeType="1"/>
          </p:cNvSpPr>
          <p:nvPr/>
        </p:nvSpPr>
        <p:spPr bwMode="auto">
          <a:xfrm>
            <a:off x="2460625" y="2725738"/>
            <a:ext cx="92075" cy="263525"/>
          </a:xfrm>
          <a:prstGeom prst="line">
            <a:avLst/>
          </a:prstGeom>
          <a:noFill/>
          <a:ln w="12700">
            <a:solidFill>
              <a:schemeClr val="tx1"/>
            </a:solidFill>
            <a:round/>
            <a:headEnd/>
            <a:tailEnd/>
          </a:ln>
        </p:spPr>
        <p:txBody>
          <a:bodyPr wrap="none" anchor="ctr"/>
          <a:lstStyle/>
          <a:p>
            <a:endParaRPr lang="fa-IR"/>
          </a:p>
        </p:txBody>
      </p:sp>
      <p:sp>
        <p:nvSpPr>
          <p:cNvPr id="34834" name="Line 19"/>
          <p:cNvSpPr>
            <a:spLocks noChangeShapeType="1"/>
          </p:cNvSpPr>
          <p:nvPr/>
        </p:nvSpPr>
        <p:spPr bwMode="auto">
          <a:xfrm flipH="1">
            <a:off x="2328863" y="3941763"/>
            <a:ext cx="184150" cy="133350"/>
          </a:xfrm>
          <a:prstGeom prst="line">
            <a:avLst/>
          </a:prstGeom>
          <a:noFill/>
          <a:ln w="12700">
            <a:solidFill>
              <a:schemeClr val="tx1"/>
            </a:solidFill>
            <a:round/>
            <a:headEnd/>
            <a:tailEnd/>
          </a:ln>
        </p:spPr>
        <p:txBody>
          <a:bodyPr wrap="none" anchor="ctr"/>
          <a:lstStyle/>
          <a:p>
            <a:endParaRPr lang="fa-IR"/>
          </a:p>
        </p:txBody>
      </p:sp>
      <p:sp>
        <p:nvSpPr>
          <p:cNvPr id="34835" name="Line 20"/>
          <p:cNvSpPr>
            <a:spLocks noChangeShapeType="1"/>
          </p:cNvSpPr>
          <p:nvPr/>
        </p:nvSpPr>
        <p:spPr bwMode="auto">
          <a:xfrm>
            <a:off x="793750" y="4127500"/>
            <a:ext cx="66675" cy="250825"/>
          </a:xfrm>
          <a:prstGeom prst="line">
            <a:avLst/>
          </a:prstGeom>
          <a:noFill/>
          <a:ln w="12700">
            <a:solidFill>
              <a:schemeClr val="tx1"/>
            </a:solidFill>
            <a:round/>
            <a:headEnd/>
            <a:tailEnd/>
          </a:ln>
        </p:spPr>
        <p:txBody>
          <a:bodyPr wrap="none" anchor="ctr"/>
          <a:lstStyle/>
          <a:p>
            <a:endParaRPr lang="fa-IR"/>
          </a:p>
        </p:txBody>
      </p:sp>
      <p:sp>
        <p:nvSpPr>
          <p:cNvPr id="34836" name="Line 21"/>
          <p:cNvSpPr>
            <a:spLocks noChangeShapeType="1"/>
          </p:cNvSpPr>
          <p:nvPr/>
        </p:nvSpPr>
        <p:spPr bwMode="auto">
          <a:xfrm flipH="1">
            <a:off x="860425" y="4167188"/>
            <a:ext cx="396875" cy="211137"/>
          </a:xfrm>
          <a:prstGeom prst="line">
            <a:avLst/>
          </a:prstGeom>
          <a:noFill/>
          <a:ln w="12700">
            <a:solidFill>
              <a:schemeClr val="tx1"/>
            </a:solidFill>
            <a:round/>
            <a:headEnd/>
            <a:tailEnd/>
          </a:ln>
        </p:spPr>
        <p:txBody>
          <a:bodyPr wrap="none" anchor="ctr"/>
          <a:lstStyle/>
          <a:p>
            <a:endParaRPr lang="fa-IR"/>
          </a:p>
        </p:txBody>
      </p:sp>
      <p:sp>
        <p:nvSpPr>
          <p:cNvPr id="34837" name="Line 22"/>
          <p:cNvSpPr>
            <a:spLocks noChangeShapeType="1"/>
          </p:cNvSpPr>
          <p:nvPr/>
        </p:nvSpPr>
        <p:spPr bwMode="auto">
          <a:xfrm>
            <a:off x="1984375" y="4194175"/>
            <a:ext cx="0" cy="198438"/>
          </a:xfrm>
          <a:prstGeom prst="line">
            <a:avLst/>
          </a:prstGeom>
          <a:noFill/>
          <a:ln w="12700">
            <a:solidFill>
              <a:schemeClr val="tx1"/>
            </a:solidFill>
            <a:round/>
            <a:headEnd/>
            <a:tailEnd/>
          </a:ln>
        </p:spPr>
        <p:txBody>
          <a:bodyPr wrap="none" anchor="ctr"/>
          <a:lstStyle/>
          <a:p>
            <a:endParaRPr lang="fa-IR"/>
          </a:p>
        </p:txBody>
      </p:sp>
      <p:sp>
        <p:nvSpPr>
          <p:cNvPr id="34838" name="Line 23"/>
          <p:cNvSpPr>
            <a:spLocks noChangeShapeType="1"/>
          </p:cNvSpPr>
          <p:nvPr/>
        </p:nvSpPr>
        <p:spPr bwMode="auto">
          <a:xfrm flipH="1">
            <a:off x="5476875" y="3241675"/>
            <a:ext cx="290513" cy="79375"/>
          </a:xfrm>
          <a:prstGeom prst="line">
            <a:avLst/>
          </a:prstGeom>
          <a:noFill/>
          <a:ln w="12700">
            <a:solidFill>
              <a:schemeClr val="tx1"/>
            </a:solidFill>
            <a:round/>
            <a:headEnd/>
            <a:tailEnd/>
          </a:ln>
        </p:spPr>
        <p:txBody>
          <a:bodyPr wrap="none" anchor="ctr"/>
          <a:lstStyle/>
          <a:p>
            <a:endParaRPr lang="fa-IR"/>
          </a:p>
        </p:txBody>
      </p:sp>
      <p:sp>
        <p:nvSpPr>
          <p:cNvPr id="34839" name="Line 24"/>
          <p:cNvSpPr>
            <a:spLocks noChangeShapeType="1"/>
          </p:cNvSpPr>
          <p:nvPr/>
        </p:nvSpPr>
        <p:spPr bwMode="auto">
          <a:xfrm>
            <a:off x="1944688" y="1693863"/>
            <a:ext cx="476250" cy="0"/>
          </a:xfrm>
          <a:prstGeom prst="line">
            <a:avLst/>
          </a:prstGeom>
          <a:noFill/>
          <a:ln w="25400">
            <a:solidFill>
              <a:schemeClr val="bg1"/>
            </a:solidFill>
            <a:round/>
            <a:headEnd/>
            <a:tailEnd/>
          </a:ln>
        </p:spPr>
        <p:txBody>
          <a:bodyPr wrap="none" anchor="ctr"/>
          <a:lstStyle/>
          <a:p>
            <a:endParaRPr lang="fa-IR"/>
          </a:p>
        </p:txBody>
      </p:sp>
      <p:sp>
        <p:nvSpPr>
          <p:cNvPr id="34840" name="Line 25"/>
          <p:cNvSpPr>
            <a:spLocks noChangeShapeType="1"/>
          </p:cNvSpPr>
          <p:nvPr/>
        </p:nvSpPr>
        <p:spPr bwMode="auto">
          <a:xfrm>
            <a:off x="1944688" y="1693863"/>
            <a:ext cx="476250" cy="0"/>
          </a:xfrm>
          <a:prstGeom prst="line">
            <a:avLst/>
          </a:prstGeom>
          <a:noFill/>
          <a:ln w="12700">
            <a:solidFill>
              <a:schemeClr val="tx1"/>
            </a:solidFill>
            <a:round/>
            <a:headEnd/>
            <a:tailEnd/>
          </a:ln>
        </p:spPr>
        <p:txBody>
          <a:bodyPr wrap="none" anchor="ctr"/>
          <a:lstStyle/>
          <a:p>
            <a:endParaRPr lang="fa-IR"/>
          </a:p>
        </p:txBody>
      </p:sp>
      <p:sp>
        <p:nvSpPr>
          <p:cNvPr id="26" name="Title 1"/>
          <p:cNvSpPr txBox="1">
            <a:spLocks/>
          </p:cNvSpPr>
          <p:nvPr/>
        </p:nvSpPr>
        <p:spPr>
          <a:xfrm>
            <a:off x="457200" y="0"/>
            <a:ext cx="8229600" cy="1417638"/>
          </a:xfrm>
          <a:prstGeom prst="rect">
            <a:avLst/>
          </a:prstGeom>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fa-I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endParaRPr>
          </a:p>
        </p:txBody>
      </p:sp>
      <p:sp>
        <p:nvSpPr>
          <p:cNvPr id="27" name="Rectangle 26"/>
          <p:cNvSpPr/>
          <p:nvPr/>
        </p:nvSpPr>
        <p:spPr>
          <a:xfrm>
            <a:off x="6643702" y="1285860"/>
            <a:ext cx="2214546" cy="3046988"/>
          </a:xfrm>
          <a:prstGeom prst="rect">
            <a:avLst/>
          </a:prstGeom>
        </p:spPr>
        <p:txBody>
          <a:bodyPr wrap="square">
            <a:spAutoFit/>
          </a:bodyPr>
          <a:lstStyle/>
          <a:p>
            <a:r>
              <a:rPr lang="fa-IR" sz="3200" dirty="0" smtClean="0">
                <a:cs typeface="2  Mitra" pitchFamily="2" charset="-78"/>
              </a:rPr>
              <a:t>قرمزی، تورم، گرما و درد که در موضع آسیب دیده مشاهده می شوند، نشانه های </a:t>
            </a:r>
            <a:r>
              <a:rPr lang="fa-IR" sz="3200" b="1" dirty="0" smtClean="0">
                <a:cs typeface="2  Mitra" pitchFamily="2" charset="-78"/>
              </a:rPr>
              <a:t>التهاب </a:t>
            </a:r>
            <a:r>
              <a:rPr lang="fa-IR" sz="3200" dirty="0" smtClean="0">
                <a:cs typeface="2  Mitra" pitchFamily="2" charset="-78"/>
              </a:rPr>
              <a:t>اند.</a:t>
            </a:r>
            <a:endParaRPr lang="fa-IR" sz="3200" dirty="0"/>
          </a:p>
        </p:txBody>
      </p:sp>
      <p:sp>
        <p:nvSpPr>
          <p:cNvPr id="30" name="Title 1"/>
          <p:cNvSpPr txBox="1">
            <a:spLocks/>
          </p:cNvSpPr>
          <p:nvPr/>
        </p:nvSpPr>
        <p:spPr>
          <a:xfrm>
            <a:off x="571472" y="0"/>
            <a:ext cx="8229600" cy="1143000"/>
          </a:xfrm>
          <a:prstGeom prst="rect">
            <a:avLst/>
          </a:prstGeom>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44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rPr>
              <a:t>التهاب</a:t>
            </a:r>
            <a:endParaRPr kumimoji="0" lang="fa-I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endParaRPr>
          </a:p>
        </p:txBody>
      </p:sp>
      <p:sp>
        <p:nvSpPr>
          <p:cNvPr id="31" name="Rectangle 30"/>
          <p:cNvSpPr/>
          <p:nvPr/>
        </p:nvSpPr>
        <p:spPr>
          <a:xfrm>
            <a:off x="285720" y="5072074"/>
            <a:ext cx="8572560" cy="1569660"/>
          </a:xfrm>
          <a:prstGeom prst="rect">
            <a:avLst/>
          </a:prstGeom>
        </p:spPr>
        <p:txBody>
          <a:bodyPr wrap="square">
            <a:spAutoFit/>
          </a:bodyPr>
          <a:lstStyle/>
          <a:p>
            <a:r>
              <a:rPr lang="fa-IR" sz="3200" dirty="0" smtClean="0">
                <a:cs typeface="2  Mitra" pitchFamily="2" charset="-78"/>
              </a:rPr>
              <a:t>التهاب، پاسخی موضعی است که به دنبال آسیب بافتی بروز می کند. این پاسخ به از بین بردن میکروب ها، جلوگیری از انتشار میکروب ها و تسریع بهبودی می انجامد. التهاب چگونه ایجاد می شود؟</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pitchFamily="34" charset="0"/>
              </a:rPr>
              <a:t>Figure 43.8-3</a:t>
            </a:r>
          </a:p>
        </p:txBody>
      </p:sp>
      <p:pic>
        <p:nvPicPr>
          <p:cNvPr id="35843" name="Picture 28" descr="43_08LocalInflammatory_3-U"/>
          <p:cNvPicPr>
            <a:picLocks noChangeAspect="1" noChangeArrowheads="1"/>
          </p:cNvPicPr>
          <p:nvPr/>
        </p:nvPicPr>
        <p:blipFill>
          <a:blip r:embed="rId3"/>
          <a:srcRect/>
          <a:stretch>
            <a:fillRect/>
          </a:stretch>
        </p:blipFill>
        <p:spPr bwMode="auto">
          <a:xfrm>
            <a:off x="296863" y="1295400"/>
            <a:ext cx="8548687" cy="4267200"/>
          </a:xfrm>
          <a:prstGeom prst="rect">
            <a:avLst/>
          </a:prstGeom>
          <a:noFill/>
          <a:ln w="9525">
            <a:noFill/>
            <a:miter lim="800000"/>
            <a:headEnd/>
            <a:tailEnd/>
          </a:ln>
        </p:spPr>
      </p:pic>
      <p:sp>
        <p:nvSpPr>
          <p:cNvPr id="35844" name="Text Box 3"/>
          <p:cNvSpPr txBox="1">
            <a:spLocks noChangeArrowheads="1"/>
          </p:cNvSpPr>
          <p:nvPr/>
        </p:nvSpPr>
        <p:spPr bwMode="auto">
          <a:xfrm>
            <a:off x="377825" y="1562100"/>
            <a:ext cx="965200" cy="225425"/>
          </a:xfrm>
          <a:prstGeom prst="rect">
            <a:avLst/>
          </a:prstGeom>
          <a:noFill/>
          <a:ln w="9525">
            <a:noFill/>
            <a:miter lim="800000"/>
            <a:headEnd/>
            <a:tailEnd/>
          </a:ln>
        </p:spPr>
        <p:txBody>
          <a:bodyPr wrap="none" lIns="0" tIns="0" rIns="0" bIns="0"/>
          <a:lstStyle/>
          <a:p>
            <a:pPr>
              <a:lnSpc>
                <a:spcPct val="90000"/>
              </a:lnSpc>
            </a:pPr>
            <a:r>
              <a:rPr lang="en-US" sz="1600" b="1"/>
              <a:t>Pathogen</a:t>
            </a:r>
          </a:p>
        </p:txBody>
      </p:sp>
      <p:sp>
        <p:nvSpPr>
          <p:cNvPr id="35845" name="Text Box 5"/>
          <p:cNvSpPr txBox="1">
            <a:spLocks noChangeArrowheads="1"/>
          </p:cNvSpPr>
          <p:nvPr/>
        </p:nvSpPr>
        <p:spPr bwMode="auto">
          <a:xfrm>
            <a:off x="2460625" y="1587500"/>
            <a:ext cx="800100" cy="225425"/>
          </a:xfrm>
          <a:prstGeom prst="rect">
            <a:avLst/>
          </a:prstGeom>
          <a:noFill/>
          <a:ln w="9525">
            <a:noFill/>
            <a:miter lim="800000"/>
            <a:headEnd/>
            <a:tailEnd/>
          </a:ln>
        </p:spPr>
        <p:txBody>
          <a:bodyPr wrap="none" lIns="0" tIns="0" rIns="0" bIns="0"/>
          <a:lstStyle/>
          <a:p>
            <a:pPr>
              <a:lnSpc>
                <a:spcPct val="90000"/>
              </a:lnSpc>
            </a:pPr>
            <a:r>
              <a:rPr lang="en-US" sz="1600" b="1"/>
              <a:t>Splinter</a:t>
            </a:r>
          </a:p>
        </p:txBody>
      </p:sp>
      <p:sp>
        <p:nvSpPr>
          <p:cNvPr id="35846" name="Text Box 6"/>
          <p:cNvSpPr txBox="1">
            <a:spLocks noChangeArrowheads="1"/>
          </p:cNvSpPr>
          <p:nvPr/>
        </p:nvSpPr>
        <p:spPr bwMode="auto">
          <a:xfrm>
            <a:off x="377825" y="3225800"/>
            <a:ext cx="508000" cy="441325"/>
          </a:xfrm>
          <a:prstGeom prst="rect">
            <a:avLst/>
          </a:prstGeom>
          <a:noFill/>
          <a:ln w="9525">
            <a:noFill/>
            <a:miter lim="800000"/>
            <a:headEnd/>
            <a:tailEnd/>
          </a:ln>
        </p:spPr>
        <p:txBody>
          <a:bodyPr wrap="none" lIns="0" tIns="0" rIns="0" bIns="0"/>
          <a:lstStyle/>
          <a:p>
            <a:pPr algn="ctr">
              <a:lnSpc>
                <a:spcPct val="90000"/>
              </a:lnSpc>
            </a:pPr>
            <a:r>
              <a:rPr lang="en-US" sz="1600" b="1"/>
              <a:t>Mast</a:t>
            </a:r>
            <a:br>
              <a:rPr lang="en-US" sz="1600" b="1"/>
            </a:br>
            <a:r>
              <a:rPr lang="en-US" sz="1600" b="1"/>
              <a:t>cell</a:t>
            </a:r>
          </a:p>
        </p:txBody>
      </p:sp>
      <p:sp>
        <p:nvSpPr>
          <p:cNvPr id="35847" name="Text Box 7"/>
          <p:cNvSpPr txBox="1">
            <a:spLocks noChangeArrowheads="1"/>
          </p:cNvSpPr>
          <p:nvPr/>
        </p:nvSpPr>
        <p:spPr bwMode="auto">
          <a:xfrm>
            <a:off x="2574925" y="2908300"/>
            <a:ext cx="698500" cy="492125"/>
          </a:xfrm>
          <a:prstGeom prst="rect">
            <a:avLst/>
          </a:prstGeom>
          <a:noFill/>
          <a:ln w="9525">
            <a:noFill/>
            <a:miter lim="800000"/>
            <a:headEnd/>
            <a:tailEnd/>
          </a:ln>
        </p:spPr>
        <p:txBody>
          <a:bodyPr wrap="none" lIns="0" tIns="0" rIns="0" bIns="0"/>
          <a:lstStyle/>
          <a:p>
            <a:pPr>
              <a:lnSpc>
                <a:spcPct val="90000"/>
              </a:lnSpc>
            </a:pPr>
            <a:r>
              <a:rPr lang="en-US" sz="1600" b="1"/>
              <a:t>Macro-</a:t>
            </a:r>
            <a:br>
              <a:rPr lang="en-US" sz="1600" b="1"/>
            </a:br>
            <a:r>
              <a:rPr lang="en-US" sz="1600" b="1"/>
              <a:t>phage</a:t>
            </a:r>
          </a:p>
        </p:txBody>
      </p:sp>
      <p:sp>
        <p:nvSpPr>
          <p:cNvPr id="35848" name="Text Box 8"/>
          <p:cNvSpPr txBox="1">
            <a:spLocks noChangeArrowheads="1"/>
          </p:cNvSpPr>
          <p:nvPr/>
        </p:nvSpPr>
        <p:spPr bwMode="auto">
          <a:xfrm>
            <a:off x="2384425" y="3759200"/>
            <a:ext cx="876300" cy="225425"/>
          </a:xfrm>
          <a:prstGeom prst="rect">
            <a:avLst/>
          </a:prstGeom>
          <a:noFill/>
          <a:ln w="9525">
            <a:noFill/>
            <a:miter lim="800000"/>
            <a:headEnd/>
            <a:tailEnd/>
          </a:ln>
        </p:spPr>
        <p:txBody>
          <a:bodyPr wrap="none" lIns="0" tIns="0" rIns="0" bIns="0"/>
          <a:lstStyle/>
          <a:p>
            <a:pPr>
              <a:lnSpc>
                <a:spcPct val="90000"/>
              </a:lnSpc>
            </a:pPr>
            <a:r>
              <a:rPr lang="en-US" sz="1600" b="1"/>
              <a:t>Capillary</a:t>
            </a:r>
          </a:p>
        </p:txBody>
      </p:sp>
      <p:sp>
        <p:nvSpPr>
          <p:cNvPr id="35849" name="Text Box 9"/>
          <p:cNvSpPr txBox="1">
            <a:spLocks noChangeArrowheads="1"/>
          </p:cNvSpPr>
          <p:nvPr/>
        </p:nvSpPr>
        <p:spPr bwMode="auto">
          <a:xfrm>
            <a:off x="390525" y="4419600"/>
            <a:ext cx="1092200" cy="415925"/>
          </a:xfrm>
          <a:prstGeom prst="rect">
            <a:avLst/>
          </a:prstGeom>
          <a:noFill/>
          <a:ln w="9525">
            <a:noFill/>
            <a:miter lim="800000"/>
            <a:headEnd/>
            <a:tailEnd/>
          </a:ln>
        </p:spPr>
        <p:txBody>
          <a:bodyPr wrap="none" lIns="0" tIns="0" rIns="0" bIns="0"/>
          <a:lstStyle/>
          <a:p>
            <a:pPr algn="ctr">
              <a:lnSpc>
                <a:spcPct val="90000"/>
              </a:lnSpc>
            </a:pPr>
            <a:r>
              <a:rPr lang="en-US" sz="1600" b="1"/>
              <a:t>Red</a:t>
            </a:r>
            <a:br>
              <a:rPr lang="en-US" sz="1600" b="1"/>
            </a:br>
            <a:r>
              <a:rPr lang="en-US" sz="1600" b="1"/>
              <a:t>blood cells</a:t>
            </a:r>
          </a:p>
        </p:txBody>
      </p:sp>
      <p:sp>
        <p:nvSpPr>
          <p:cNvPr id="35850" name="Text Box 10"/>
          <p:cNvSpPr txBox="1">
            <a:spLocks noChangeArrowheads="1"/>
          </p:cNvSpPr>
          <p:nvPr/>
        </p:nvSpPr>
        <p:spPr bwMode="auto">
          <a:xfrm>
            <a:off x="1482725" y="4394200"/>
            <a:ext cx="1041400" cy="225425"/>
          </a:xfrm>
          <a:prstGeom prst="rect">
            <a:avLst/>
          </a:prstGeom>
          <a:noFill/>
          <a:ln w="9525">
            <a:noFill/>
            <a:miter lim="800000"/>
            <a:headEnd/>
            <a:tailEnd/>
          </a:ln>
        </p:spPr>
        <p:txBody>
          <a:bodyPr wrap="none" lIns="0" tIns="0" rIns="0" bIns="0"/>
          <a:lstStyle/>
          <a:p>
            <a:pPr>
              <a:lnSpc>
                <a:spcPct val="90000"/>
              </a:lnSpc>
            </a:pPr>
            <a:r>
              <a:rPr lang="en-US" sz="1600" b="1"/>
              <a:t>Neutrophil</a:t>
            </a:r>
          </a:p>
        </p:txBody>
      </p:sp>
      <p:sp>
        <p:nvSpPr>
          <p:cNvPr id="35851" name="Text Box 11"/>
          <p:cNvSpPr txBox="1">
            <a:spLocks noChangeArrowheads="1"/>
          </p:cNvSpPr>
          <p:nvPr/>
        </p:nvSpPr>
        <p:spPr bwMode="auto">
          <a:xfrm>
            <a:off x="1270000" y="3009900"/>
            <a:ext cx="1057275" cy="423863"/>
          </a:xfrm>
          <a:prstGeom prst="rect">
            <a:avLst/>
          </a:prstGeom>
          <a:noFill/>
          <a:ln w="9525">
            <a:noFill/>
            <a:miter lim="800000"/>
            <a:headEnd/>
            <a:tailEnd/>
          </a:ln>
        </p:spPr>
        <p:txBody>
          <a:bodyPr wrap="none" lIns="0" tIns="0" rIns="0" bIns="0"/>
          <a:lstStyle/>
          <a:p>
            <a:pPr>
              <a:lnSpc>
                <a:spcPct val="90000"/>
              </a:lnSpc>
            </a:pPr>
            <a:r>
              <a:rPr lang="en-US" sz="1600" b="1"/>
              <a:t>Signaling</a:t>
            </a:r>
            <a:br>
              <a:rPr lang="en-US" sz="1600" b="1"/>
            </a:br>
            <a:r>
              <a:rPr lang="en-US" sz="1600" b="1"/>
              <a:t>molecules</a:t>
            </a:r>
          </a:p>
        </p:txBody>
      </p:sp>
      <p:sp>
        <p:nvSpPr>
          <p:cNvPr id="35852" name="Text Box 12"/>
          <p:cNvSpPr txBox="1">
            <a:spLocks noChangeArrowheads="1"/>
          </p:cNvSpPr>
          <p:nvPr/>
        </p:nvSpPr>
        <p:spPr bwMode="auto">
          <a:xfrm>
            <a:off x="5432425" y="2897188"/>
            <a:ext cx="1057275" cy="423862"/>
          </a:xfrm>
          <a:prstGeom prst="rect">
            <a:avLst/>
          </a:prstGeom>
          <a:noFill/>
          <a:ln w="9525">
            <a:noFill/>
            <a:miter lim="800000"/>
            <a:headEnd/>
            <a:tailEnd/>
          </a:ln>
        </p:spPr>
        <p:txBody>
          <a:bodyPr wrap="none" lIns="0" tIns="0" rIns="0" bIns="0"/>
          <a:lstStyle/>
          <a:p>
            <a:pPr algn="r">
              <a:lnSpc>
                <a:spcPct val="90000"/>
              </a:lnSpc>
            </a:pPr>
            <a:r>
              <a:rPr lang="en-US" sz="1600" b="1"/>
              <a:t>Movement</a:t>
            </a:r>
            <a:br>
              <a:rPr lang="en-US" sz="1600" b="1"/>
            </a:br>
            <a:r>
              <a:rPr lang="en-US" sz="1600" b="1"/>
              <a:t>of fluid</a:t>
            </a:r>
          </a:p>
        </p:txBody>
      </p:sp>
      <p:sp>
        <p:nvSpPr>
          <p:cNvPr id="35853" name="Text Box 13"/>
          <p:cNvSpPr txBox="1">
            <a:spLocks noChangeArrowheads="1"/>
          </p:cNvSpPr>
          <p:nvPr/>
        </p:nvSpPr>
        <p:spPr bwMode="auto">
          <a:xfrm>
            <a:off x="7440613" y="3744913"/>
            <a:ext cx="1374775" cy="238125"/>
          </a:xfrm>
          <a:prstGeom prst="rect">
            <a:avLst/>
          </a:prstGeom>
          <a:noFill/>
          <a:ln w="9525">
            <a:noFill/>
            <a:miter lim="800000"/>
            <a:headEnd/>
            <a:tailEnd/>
          </a:ln>
        </p:spPr>
        <p:txBody>
          <a:bodyPr wrap="none" lIns="0" tIns="0" rIns="0" bIns="0"/>
          <a:lstStyle/>
          <a:p>
            <a:pPr>
              <a:lnSpc>
                <a:spcPct val="90000"/>
              </a:lnSpc>
            </a:pPr>
            <a:r>
              <a:rPr lang="en-US" sz="1600" b="1"/>
              <a:t>Phagocytosis</a:t>
            </a:r>
          </a:p>
        </p:txBody>
      </p:sp>
      <p:sp>
        <p:nvSpPr>
          <p:cNvPr id="35854" name="Line 14"/>
          <p:cNvSpPr>
            <a:spLocks noChangeShapeType="1"/>
          </p:cNvSpPr>
          <p:nvPr/>
        </p:nvSpPr>
        <p:spPr bwMode="auto">
          <a:xfrm>
            <a:off x="1336675" y="1693863"/>
            <a:ext cx="290513" cy="171450"/>
          </a:xfrm>
          <a:prstGeom prst="line">
            <a:avLst/>
          </a:prstGeom>
          <a:noFill/>
          <a:ln w="12700">
            <a:solidFill>
              <a:schemeClr val="tx1"/>
            </a:solidFill>
            <a:round/>
            <a:headEnd/>
            <a:tailEnd/>
          </a:ln>
        </p:spPr>
        <p:txBody>
          <a:bodyPr wrap="none" anchor="ctr"/>
          <a:lstStyle/>
          <a:p>
            <a:endParaRPr lang="fa-IR"/>
          </a:p>
        </p:txBody>
      </p:sp>
      <p:sp>
        <p:nvSpPr>
          <p:cNvPr id="35855" name="Line 15"/>
          <p:cNvSpPr>
            <a:spLocks noChangeShapeType="1"/>
          </p:cNvSpPr>
          <p:nvPr/>
        </p:nvSpPr>
        <p:spPr bwMode="auto">
          <a:xfrm flipH="1">
            <a:off x="714375" y="3043238"/>
            <a:ext cx="39688" cy="184150"/>
          </a:xfrm>
          <a:prstGeom prst="line">
            <a:avLst/>
          </a:prstGeom>
          <a:noFill/>
          <a:ln w="12700">
            <a:solidFill>
              <a:schemeClr val="tx1"/>
            </a:solidFill>
            <a:round/>
            <a:headEnd/>
            <a:tailEnd/>
          </a:ln>
        </p:spPr>
        <p:txBody>
          <a:bodyPr wrap="none" anchor="ctr"/>
          <a:lstStyle/>
          <a:p>
            <a:endParaRPr lang="fa-IR"/>
          </a:p>
        </p:txBody>
      </p:sp>
      <p:sp>
        <p:nvSpPr>
          <p:cNvPr id="35856" name="Line 16"/>
          <p:cNvSpPr>
            <a:spLocks noChangeShapeType="1"/>
          </p:cNvSpPr>
          <p:nvPr/>
        </p:nvSpPr>
        <p:spPr bwMode="auto">
          <a:xfrm>
            <a:off x="1217613" y="2751138"/>
            <a:ext cx="211137" cy="252412"/>
          </a:xfrm>
          <a:prstGeom prst="line">
            <a:avLst/>
          </a:prstGeom>
          <a:noFill/>
          <a:ln w="12700">
            <a:solidFill>
              <a:schemeClr val="tx1"/>
            </a:solidFill>
            <a:round/>
            <a:headEnd/>
            <a:tailEnd/>
          </a:ln>
        </p:spPr>
        <p:txBody>
          <a:bodyPr wrap="none" anchor="ctr"/>
          <a:lstStyle/>
          <a:p>
            <a:endParaRPr lang="fa-IR"/>
          </a:p>
        </p:txBody>
      </p:sp>
      <p:sp>
        <p:nvSpPr>
          <p:cNvPr id="35857" name="Line 17"/>
          <p:cNvSpPr>
            <a:spLocks noChangeShapeType="1"/>
          </p:cNvSpPr>
          <p:nvPr/>
        </p:nvSpPr>
        <p:spPr bwMode="auto">
          <a:xfrm flipH="1">
            <a:off x="1971675" y="2778125"/>
            <a:ext cx="158750" cy="250825"/>
          </a:xfrm>
          <a:prstGeom prst="line">
            <a:avLst/>
          </a:prstGeom>
          <a:noFill/>
          <a:ln w="12700">
            <a:solidFill>
              <a:schemeClr val="tx1"/>
            </a:solidFill>
            <a:round/>
            <a:headEnd/>
            <a:tailEnd/>
          </a:ln>
        </p:spPr>
        <p:txBody>
          <a:bodyPr wrap="none" anchor="ctr"/>
          <a:lstStyle/>
          <a:p>
            <a:endParaRPr lang="fa-IR"/>
          </a:p>
        </p:txBody>
      </p:sp>
      <p:sp>
        <p:nvSpPr>
          <p:cNvPr id="35858" name="Line 18"/>
          <p:cNvSpPr>
            <a:spLocks noChangeShapeType="1"/>
          </p:cNvSpPr>
          <p:nvPr/>
        </p:nvSpPr>
        <p:spPr bwMode="auto">
          <a:xfrm>
            <a:off x="2460625" y="2725738"/>
            <a:ext cx="92075" cy="263525"/>
          </a:xfrm>
          <a:prstGeom prst="line">
            <a:avLst/>
          </a:prstGeom>
          <a:noFill/>
          <a:ln w="12700">
            <a:solidFill>
              <a:schemeClr val="tx1"/>
            </a:solidFill>
            <a:round/>
            <a:headEnd/>
            <a:tailEnd/>
          </a:ln>
        </p:spPr>
        <p:txBody>
          <a:bodyPr wrap="none" anchor="ctr"/>
          <a:lstStyle/>
          <a:p>
            <a:endParaRPr lang="fa-IR"/>
          </a:p>
        </p:txBody>
      </p:sp>
      <p:sp>
        <p:nvSpPr>
          <p:cNvPr id="35859" name="Line 19"/>
          <p:cNvSpPr>
            <a:spLocks noChangeShapeType="1"/>
          </p:cNvSpPr>
          <p:nvPr/>
        </p:nvSpPr>
        <p:spPr bwMode="auto">
          <a:xfrm flipH="1">
            <a:off x="2328863" y="3941763"/>
            <a:ext cx="184150" cy="133350"/>
          </a:xfrm>
          <a:prstGeom prst="line">
            <a:avLst/>
          </a:prstGeom>
          <a:noFill/>
          <a:ln w="12700">
            <a:solidFill>
              <a:schemeClr val="tx1"/>
            </a:solidFill>
            <a:round/>
            <a:headEnd/>
            <a:tailEnd/>
          </a:ln>
        </p:spPr>
        <p:txBody>
          <a:bodyPr wrap="none" anchor="ctr"/>
          <a:lstStyle/>
          <a:p>
            <a:endParaRPr lang="fa-IR"/>
          </a:p>
        </p:txBody>
      </p:sp>
      <p:sp>
        <p:nvSpPr>
          <p:cNvPr id="35860" name="Line 20"/>
          <p:cNvSpPr>
            <a:spLocks noChangeShapeType="1"/>
          </p:cNvSpPr>
          <p:nvPr/>
        </p:nvSpPr>
        <p:spPr bwMode="auto">
          <a:xfrm>
            <a:off x="793750" y="4127500"/>
            <a:ext cx="66675" cy="250825"/>
          </a:xfrm>
          <a:prstGeom prst="line">
            <a:avLst/>
          </a:prstGeom>
          <a:noFill/>
          <a:ln w="12700">
            <a:solidFill>
              <a:schemeClr val="tx1"/>
            </a:solidFill>
            <a:round/>
            <a:headEnd/>
            <a:tailEnd/>
          </a:ln>
        </p:spPr>
        <p:txBody>
          <a:bodyPr wrap="none" anchor="ctr"/>
          <a:lstStyle/>
          <a:p>
            <a:endParaRPr lang="fa-IR"/>
          </a:p>
        </p:txBody>
      </p:sp>
      <p:sp>
        <p:nvSpPr>
          <p:cNvPr id="35861" name="Line 21"/>
          <p:cNvSpPr>
            <a:spLocks noChangeShapeType="1"/>
          </p:cNvSpPr>
          <p:nvPr/>
        </p:nvSpPr>
        <p:spPr bwMode="auto">
          <a:xfrm flipH="1">
            <a:off x="860425" y="4167188"/>
            <a:ext cx="396875" cy="211137"/>
          </a:xfrm>
          <a:prstGeom prst="line">
            <a:avLst/>
          </a:prstGeom>
          <a:noFill/>
          <a:ln w="12700">
            <a:solidFill>
              <a:schemeClr val="tx1"/>
            </a:solidFill>
            <a:round/>
            <a:headEnd/>
            <a:tailEnd/>
          </a:ln>
        </p:spPr>
        <p:txBody>
          <a:bodyPr wrap="none" anchor="ctr"/>
          <a:lstStyle/>
          <a:p>
            <a:endParaRPr lang="fa-IR"/>
          </a:p>
        </p:txBody>
      </p:sp>
      <p:sp>
        <p:nvSpPr>
          <p:cNvPr id="35862" name="Line 22"/>
          <p:cNvSpPr>
            <a:spLocks noChangeShapeType="1"/>
          </p:cNvSpPr>
          <p:nvPr/>
        </p:nvSpPr>
        <p:spPr bwMode="auto">
          <a:xfrm>
            <a:off x="1984375" y="4194175"/>
            <a:ext cx="0" cy="198438"/>
          </a:xfrm>
          <a:prstGeom prst="line">
            <a:avLst/>
          </a:prstGeom>
          <a:noFill/>
          <a:ln w="12700">
            <a:solidFill>
              <a:schemeClr val="tx1"/>
            </a:solidFill>
            <a:round/>
            <a:headEnd/>
            <a:tailEnd/>
          </a:ln>
        </p:spPr>
        <p:txBody>
          <a:bodyPr wrap="none" anchor="ctr"/>
          <a:lstStyle/>
          <a:p>
            <a:endParaRPr lang="fa-IR"/>
          </a:p>
        </p:txBody>
      </p:sp>
      <p:sp>
        <p:nvSpPr>
          <p:cNvPr id="35863" name="Line 24"/>
          <p:cNvSpPr>
            <a:spLocks noChangeShapeType="1"/>
          </p:cNvSpPr>
          <p:nvPr/>
        </p:nvSpPr>
        <p:spPr bwMode="auto">
          <a:xfrm flipH="1">
            <a:off x="5476875" y="3241675"/>
            <a:ext cx="290513" cy="79375"/>
          </a:xfrm>
          <a:prstGeom prst="line">
            <a:avLst/>
          </a:prstGeom>
          <a:noFill/>
          <a:ln w="12700">
            <a:solidFill>
              <a:schemeClr val="tx1"/>
            </a:solidFill>
            <a:round/>
            <a:headEnd/>
            <a:tailEnd/>
          </a:ln>
        </p:spPr>
        <p:txBody>
          <a:bodyPr wrap="none" anchor="ctr"/>
          <a:lstStyle/>
          <a:p>
            <a:endParaRPr lang="fa-IR"/>
          </a:p>
        </p:txBody>
      </p:sp>
      <p:sp>
        <p:nvSpPr>
          <p:cNvPr id="35864" name="Line 25"/>
          <p:cNvSpPr>
            <a:spLocks noChangeShapeType="1"/>
          </p:cNvSpPr>
          <p:nvPr/>
        </p:nvSpPr>
        <p:spPr bwMode="auto">
          <a:xfrm>
            <a:off x="7699375" y="3346450"/>
            <a:ext cx="184150" cy="396875"/>
          </a:xfrm>
          <a:prstGeom prst="line">
            <a:avLst/>
          </a:prstGeom>
          <a:noFill/>
          <a:ln w="12700">
            <a:solidFill>
              <a:schemeClr val="tx1"/>
            </a:solidFill>
            <a:round/>
            <a:headEnd/>
            <a:tailEnd/>
          </a:ln>
        </p:spPr>
        <p:txBody>
          <a:bodyPr wrap="none" anchor="ctr"/>
          <a:lstStyle/>
          <a:p>
            <a:endParaRPr lang="fa-IR"/>
          </a:p>
        </p:txBody>
      </p:sp>
      <p:sp>
        <p:nvSpPr>
          <p:cNvPr id="35865" name="Line 26"/>
          <p:cNvSpPr>
            <a:spLocks noChangeShapeType="1"/>
          </p:cNvSpPr>
          <p:nvPr/>
        </p:nvSpPr>
        <p:spPr bwMode="auto">
          <a:xfrm>
            <a:off x="1944688" y="1693863"/>
            <a:ext cx="476250" cy="0"/>
          </a:xfrm>
          <a:prstGeom prst="line">
            <a:avLst/>
          </a:prstGeom>
          <a:noFill/>
          <a:ln w="25400">
            <a:solidFill>
              <a:schemeClr val="bg1"/>
            </a:solidFill>
            <a:round/>
            <a:headEnd/>
            <a:tailEnd/>
          </a:ln>
        </p:spPr>
        <p:txBody>
          <a:bodyPr wrap="none" anchor="ctr"/>
          <a:lstStyle/>
          <a:p>
            <a:endParaRPr lang="fa-IR"/>
          </a:p>
        </p:txBody>
      </p:sp>
      <p:sp>
        <p:nvSpPr>
          <p:cNvPr id="35866" name="Line 27"/>
          <p:cNvSpPr>
            <a:spLocks noChangeShapeType="1"/>
          </p:cNvSpPr>
          <p:nvPr/>
        </p:nvSpPr>
        <p:spPr bwMode="auto">
          <a:xfrm>
            <a:off x="1944688" y="1693863"/>
            <a:ext cx="476250" cy="0"/>
          </a:xfrm>
          <a:prstGeom prst="line">
            <a:avLst/>
          </a:prstGeom>
          <a:noFill/>
          <a:ln w="12700">
            <a:solidFill>
              <a:schemeClr val="tx1"/>
            </a:solidFill>
            <a:round/>
            <a:headEnd/>
            <a:tailEnd/>
          </a:ln>
        </p:spPr>
        <p:txBody>
          <a:bodyPr wrap="none" anchor="ctr"/>
          <a:lstStyle/>
          <a:p>
            <a:endParaRPr lang="fa-IR"/>
          </a:p>
        </p:txBody>
      </p:sp>
      <p:sp>
        <p:nvSpPr>
          <p:cNvPr id="27" name="Rectangle 26"/>
          <p:cNvSpPr/>
          <p:nvPr/>
        </p:nvSpPr>
        <p:spPr>
          <a:xfrm>
            <a:off x="0" y="5288340"/>
            <a:ext cx="8858248" cy="1569660"/>
          </a:xfrm>
          <a:prstGeom prst="rect">
            <a:avLst/>
          </a:prstGeom>
        </p:spPr>
        <p:txBody>
          <a:bodyPr wrap="square">
            <a:spAutoFit/>
          </a:bodyPr>
          <a:lstStyle/>
          <a:p>
            <a:r>
              <a:rPr lang="fa-IR" sz="3200" dirty="0" smtClean="0">
                <a:cs typeface="2  Mitra" pitchFamily="2" charset="-78"/>
              </a:rPr>
              <a:t>در التهاب، از ماستوسیت های آسیب دیده هیستامین رها می شود. به این ترتیب، گویچه های سفید بیشتری به موضع آسیب هدایت می شوند و خوناب بیشتری به بیرون نشت می کند</a:t>
            </a:r>
            <a:endParaRPr lang="fa-IR" sz="3200" b="1" dirty="0">
              <a:cs typeface="2  Mitra" pitchFamily="2" charset="-78"/>
            </a:endParaRPr>
          </a:p>
        </p:txBody>
      </p:sp>
      <p:sp>
        <p:nvSpPr>
          <p:cNvPr id="28" name="Title 1"/>
          <p:cNvSpPr txBox="1">
            <a:spLocks/>
          </p:cNvSpPr>
          <p:nvPr/>
        </p:nvSpPr>
        <p:spPr>
          <a:xfrm>
            <a:off x="457200" y="274638"/>
            <a:ext cx="8229600" cy="1143000"/>
          </a:xfrm>
          <a:prstGeom prst="rect">
            <a:avLst/>
          </a:prstGeom>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4400" b="1" i="0" u="none" strike="noStrike" kern="1200" cap="none" spc="0" normalizeH="0" baseline="0" noProof="0" smtClean="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rPr>
              <a:t>نقش هیستامین</a:t>
            </a:r>
            <a:endParaRPr kumimoji="0" lang="fa-I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pitchFamily="34" charset="0"/>
              </a:rPr>
              <a:t>Figure 43.8-3</a:t>
            </a:r>
          </a:p>
        </p:txBody>
      </p:sp>
      <p:pic>
        <p:nvPicPr>
          <p:cNvPr id="35843" name="Picture 28" descr="43_08LocalInflammatory_3-U"/>
          <p:cNvPicPr>
            <a:picLocks noChangeAspect="1" noChangeArrowheads="1"/>
          </p:cNvPicPr>
          <p:nvPr/>
        </p:nvPicPr>
        <p:blipFill>
          <a:blip r:embed="rId3"/>
          <a:srcRect/>
          <a:stretch>
            <a:fillRect/>
          </a:stretch>
        </p:blipFill>
        <p:spPr bwMode="auto">
          <a:xfrm>
            <a:off x="296863" y="1295400"/>
            <a:ext cx="8548687" cy="4267200"/>
          </a:xfrm>
          <a:prstGeom prst="rect">
            <a:avLst/>
          </a:prstGeom>
          <a:noFill/>
          <a:ln w="9525">
            <a:noFill/>
            <a:miter lim="800000"/>
            <a:headEnd/>
            <a:tailEnd/>
          </a:ln>
        </p:spPr>
      </p:pic>
      <p:sp>
        <p:nvSpPr>
          <p:cNvPr id="35844" name="Text Box 3"/>
          <p:cNvSpPr txBox="1">
            <a:spLocks noChangeArrowheads="1"/>
          </p:cNvSpPr>
          <p:nvPr/>
        </p:nvSpPr>
        <p:spPr bwMode="auto">
          <a:xfrm>
            <a:off x="377825" y="1562100"/>
            <a:ext cx="965200" cy="225425"/>
          </a:xfrm>
          <a:prstGeom prst="rect">
            <a:avLst/>
          </a:prstGeom>
          <a:noFill/>
          <a:ln w="9525">
            <a:noFill/>
            <a:miter lim="800000"/>
            <a:headEnd/>
            <a:tailEnd/>
          </a:ln>
        </p:spPr>
        <p:txBody>
          <a:bodyPr wrap="none" lIns="0" tIns="0" rIns="0" bIns="0"/>
          <a:lstStyle/>
          <a:p>
            <a:pPr>
              <a:lnSpc>
                <a:spcPct val="90000"/>
              </a:lnSpc>
            </a:pPr>
            <a:r>
              <a:rPr lang="en-US" sz="1600" b="1"/>
              <a:t>Pathogen</a:t>
            </a:r>
          </a:p>
        </p:txBody>
      </p:sp>
      <p:sp>
        <p:nvSpPr>
          <p:cNvPr id="35845" name="Text Box 5"/>
          <p:cNvSpPr txBox="1">
            <a:spLocks noChangeArrowheads="1"/>
          </p:cNvSpPr>
          <p:nvPr/>
        </p:nvSpPr>
        <p:spPr bwMode="auto">
          <a:xfrm>
            <a:off x="2460625" y="1587500"/>
            <a:ext cx="800100" cy="225425"/>
          </a:xfrm>
          <a:prstGeom prst="rect">
            <a:avLst/>
          </a:prstGeom>
          <a:noFill/>
          <a:ln w="9525">
            <a:noFill/>
            <a:miter lim="800000"/>
            <a:headEnd/>
            <a:tailEnd/>
          </a:ln>
        </p:spPr>
        <p:txBody>
          <a:bodyPr wrap="none" lIns="0" tIns="0" rIns="0" bIns="0"/>
          <a:lstStyle/>
          <a:p>
            <a:pPr>
              <a:lnSpc>
                <a:spcPct val="90000"/>
              </a:lnSpc>
            </a:pPr>
            <a:r>
              <a:rPr lang="en-US" sz="1600" b="1"/>
              <a:t>Splinter</a:t>
            </a:r>
          </a:p>
        </p:txBody>
      </p:sp>
      <p:sp>
        <p:nvSpPr>
          <p:cNvPr id="35846" name="Text Box 6"/>
          <p:cNvSpPr txBox="1">
            <a:spLocks noChangeArrowheads="1"/>
          </p:cNvSpPr>
          <p:nvPr/>
        </p:nvSpPr>
        <p:spPr bwMode="auto">
          <a:xfrm>
            <a:off x="377825" y="3225800"/>
            <a:ext cx="508000" cy="441325"/>
          </a:xfrm>
          <a:prstGeom prst="rect">
            <a:avLst/>
          </a:prstGeom>
          <a:noFill/>
          <a:ln w="9525">
            <a:noFill/>
            <a:miter lim="800000"/>
            <a:headEnd/>
            <a:tailEnd/>
          </a:ln>
        </p:spPr>
        <p:txBody>
          <a:bodyPr wrap="none" lIns="0" tIns="0" rIns="0" bIns="0"/>
          <a:lstStyle/>
          <a:p>
            <a:pPr algn="ctr">
              <a:lnSpc>
                <a:spcPct val="90000"/>
              </a:lnSpc>
            </a:pPr>
            <a:r>
              <a:rPr lang="en-US" sz="1600" b="1"/>
              <a:t>Mast</a:t>
            </a:r>
            <a:br>
              <a:rPr lang="en-US" sz="1600" b="1"/>
            </a:br>
            <a:r>
              <a:rPr lang="en-US" sz="1600" b="1"/>
              <a:t>cell</a:t>
            </a:r>
          </a:p>
        </p:txBody>
      </p:sp>
      <p:sp>
        <p:nvSpPr>
          <p:cNvPr id="35847" name="Text Box 7"/>
          <p:cNvSpPr txBox="1">
            <a:spLocks noChangeArrowheads="1"/>
          </p:cNvSpPr>
          <p:nvPr/>
        </p:nvSpPr>
        <p:spPr bwMode="auto">
          <a:xfrm>
            <a:off x="2574925" y="2908300"/>
            <a:ext cx="698500" cy="492125"/>
          </a:xfrm>
          <a:prstGeom prst="rect">
            <a:avLst/>
          </a:prstGeom>
          <a:noFill/>
          <a:ln w="9525">
            <a:noFill/>
            <a:miter lim="800000"/>
            <a:headEnd/>
            <a:tailEnd/>
          </a:ln>
        </p:spPr>
        <p:txBody>
          <a:bodyPr wrap="none" lIns="0" tIns="0" rIns="0" bIns="0"/>
          <a:lstStyle/>
          <a:p>
            <a:pPr>
              <a:lnSpc>
                <a:spcPct val="90000"/>
              </a:lnSpc>
            </a:pPr>
            <a:r>
              <a:rPr lang="en-US" sz="1600" b="1"/>
              <a:t>Macro-</a:t>
            </a:r>
            <a:br>
              <a:rPr lang="en-US" sz="1600" b="1"/>
            </a:br>
            <a:r>
              <a:rPr lang="en-US" sz="1600" b="1"/>
              <a:t>phage</a:t>
            </a:r>
          </a:p>
        </p:txBody>
      </p:sp>
      <p:sp>
        <p:nvSpPr>
          <p:cNvPr id="35848" name="Text Box 8"/>
          <p:cNvSpPr txBox="1">
            <a:spLocks noChangeArrowheads="1"/>
          </p:cNvSpPr>
          <p:nvPr/>
        </p:nvSpPr>
        <p:spPr bwMode="auto">
          <a:xfrm>
            <a:off x="2384425" y="3759200"/>
            <a:ext cx="876300" cy="225425"/>
          </a:xfrm>
          <a:prstGeom prst="rect">
            <a:avLst/>
          </a:prstGeom>
          <a:noFill/>
          <a:ln w="9525">
            <a:noFill/>
            <a:miter lim="800000"/>
            <a:headEnd/>
            <a:tailEnd/>
          </a:ln>
        </p:spPr>
        <p:txBody>
          <a:bodyPr wrap="none" lIns="0" tIns="0" rIns="0" bIns="0"/>
          <a:lstStyle/>
          <a:p>
            <a:pPr>
              <a:lnSpc>
                <a:spcPct val="90000"/>
              </a:lnSpc>
            </a:pPr>
            <a:r>
              <a:rPr lang="en-US" sz="1600" b="1"/>
              <a:t>Capillary</a:t>
            </a:r>
          </a:p>
        </p:txBody>
      </p:sp>
      <p:sp>
        <p:nvSpPr>
          <p:cNvPr id="35849" name="Text Box 9"/>
          <p:cNvSpPr txBox="1">
            <a:spLocks noChangeArrowheads="1"/>
          </p:cNvSpPr>
          <p:nvPr/>
        </p:nvSpPr>
        <p:spPr bwMode="auto">
          <a:xfrm>
            <a:off x="390525" y="4419600"/>
            <a:ext cx="1092200" cy="415925"/>
          </a:xfrm>
          <a:prstGeom prst="rect">
            <a:avLst/>
          </a:prstGeom>
          <a:noFill/>
          <a:ln w="9525">
            <a:noFill/>
            <a:miter lim="800000"/>
            <a:headEnd/>
            <a:tailEnd/>
          </a:ln>
        </p:spPr>
        <p:txBody>
          <a:bodyPr wrap="none" lIns="0" tIns="0" rIns="0" bIns="0"/>
          <a:lstStyle/>
          <a:p>
            <a:pPr algn="ctr">
              <a:lnSpc>
                <a:spcPct val="90000"/>
              </a:lnSpc>
            </a:pPr>
            <a:r>
              <a:rPr lang="en-US" sz="1600" b="1"/>
              <a:t>Red</a:t>
            </a:r>
            <a:br>
              <a:rPr lang="en-US" sz="1600" b="1"/>
            </a:br>
            <a:r>
              <a:rPr lang="en-US" sz="1600" b="1"/>
              <a:t>blood cells</a:t>
            </a:r>
          </a:p>
        </p:txBody>
      </p:sp>
      <p:sp>
        <p:nvSpPr>
          <p:cNvPr id="35850" name="Text Box 10"/>
          <p:cNvSpPr txBox="1">
            <a:spLocks noChangeArrowheads="1"/>
          </p:cNvSpPr>
          <p:nvPr/>
        </p:nvSpPr>
        <p:spPr bwMode="auto">
          <a:xfrm>
            <a:off x="1482725" y="4394200"/>
            <a:ext cx="1041400" cy="225425"/>
          </a:xfrm>
          <a:prstGeom prst="rect">
            <a:avLst/>
          </a:prstGeom>
          <a:noFill/>
          <a:ln w="9525">
            <a:noFill/>
            <a:miter lim="800000"/>
            <a:headEnd/>
            <a:tailEnd/>
          </a:ln>
        </p:spPr>
        <p:txBody>
          <a:bodyPr wrap="none" lIns="0" tIns="0" rIns="0" bIns="0"/>
          <a:lstStyle/>
          <a:p>
            <a:pPr>
              <a:lnSpc>
                <a:spcPct val="90000"/>
              </a:lnSpc>
            </a:pPr>
            <a:r>
              <a:rPr lang="en-US" sz="1600" b="1"/>
              <a:t>Neutrophil</a:t>
            </a:r>
          </a:p>
        </p:txBody>
      </p:sp>
      <p:sp>
        <p:nvSpPr>
          <p:cNvPr id="35851" name="Text Box 11"/>
          <p:cNvSpPr txBox="1">
            <a:spLocks noChangeArrowheads="1"/>
          </p:cNvSpPr>
          <p:nvPr/>
        </p:nvSpPr>
        <p:spPr bwMode="auto">
          <a:xfrm>
            <a:off x="1270000" y="3009900"/>
            <a:ext cx="1057275" cy="423863"/>
          </a:xfrm>
          <a:prstGeom prst="rect">
            <a:avLst/>
          </a:prstGeom>
          <a:noFill/>
          <a:ln w="9525">
            <a:noFill/>
            <a:miter lim="800000"/>
            <a:headEnd/>
            <a:tailEnd/>
          </a:ln>
        </p:spPr>
        <p:txBody>
          <a:bodyPr wrap="none" lIns="0" tIns="0" rIns="0" bIns="0"/>
          <a:lstStyle/>
          <a:p>
            <a:pPr>
              <a:lnSpc>
                <a:spcPct val="90000"/>
              </a:lnSpc>
            </a:pPr>
            <a:r>
              <a:rPr lang="en-US" sz="1600" b="1"/>
              <a:t>Signaling</a:t>
            </a:r>
            <a:br>
              <a:rPr lang="en-US" sz="1600" b="1"/>
            </a:br>
            <a:r>
              <a:rPr lang="en-US" sz="1600" b="1"/>
              <a:t>molecules</a:t>
            </a:r>
          </a:p>
        </p:txBody>
      </p:sp>
      <p:sp>
        <p:nvSpPr>
          <p:cNvPr id="35852" name="Text Box 12"/>
          <p:cNvSpPr txBox="1">
            <a:spLocks noChangeArrowheads="1"/>
          </p:cNvSpPr>
          <p:nvPr/>
        </p:nvSpPr>
        <p:spPr bwMode="auto">
          <a:xfrm>
            <a:off x="5432425" y="2897188"/>
            <a:ext cx="1057275" cy="423862"/>
          </a:xfrm>
          <a:prstGeom prst="rect">
            <a:avLst/>
          </a:prstGeom>
          <a:noFill/>
          <a:ln w="9525">
            <a:noFill/>
            <a:miter lim="800000"/>
            <a:headEnd/>
            <a:tailEnd/>
          </a:ln>
        </p:spPr>
        <p:txBody>
          <a:bodyPr wrap="none" lIns="0" tIns="0" rIns="0" bIns="0"/>
          <a:lstStyle/>
          <a:p>
            <a:pPr algn="r">
              <a:lnSpc>
                <a:spcPct val="90000"/>
              </a:lnSpc>
            </a:pPr>
            <a:r>
              <a:rPr lang="en-US" sz="1600" b="1"/>
              <a:t>Movement</a:t>
            </a:r>
            <a:br>
              <a:rPr lang="en-US" sz="1600" b="1"/>
            </a:br>
            <a:r>
              <a:rPr lang="en-US" sz="1600" b="1"/>
              <a:t>of fluid</a:t>
            </a:r>
          </a:p>
        </p:txBody>
      </p:sp>
      <p:sp>
        <p:nvSpPr>
          <p:cNvPr id="35853" name="Text Box 13"/>
          <p:cNvSpPr txBox="1">
            <a:spLocks noChangeArrowheads="1"/>
          </p:cNvSpPr>
          <p:nvPr/>
        </p:nvSpPr>
        <p:spPr bwMode="auto">
          <a:xfrm>
            <a:off x="7440613" y="3744913"/>
            <a:ext cx="1374775" cy="238125"/>
          </a:xfrm>
          <a:prstGeom prst="rect">
            <a:avLst/>
          </a:prstGeom>
          <a:noFill/>
          <a:ln w="9525">
            <a:noFill/>
            <a:miter lim="800000"/>
            <a:headEnd/>
            <a:tailEnd/>
          </a:ln>
        </p:spPr>
        <p:txBody>
          <a:bodyPr wrap="none" lIns="0" tIns="0" rIns="0" bIns="0"/>
          <a:lstStyle/>
          <a:p>
            <a:pPr>
              <a:lnSpc>
                <a:spcPct val="90000"/>
              </a:lnSpc>
            </a:pPr>
            <a:r>
              <a:rPr lang="en-US" sz="1600" b="1"/>
              <a:t>Phagocytosis</a:t>
            </a:r>
          </a:p>
        </p:txBody>
      </p:sp>
      <p:sp>
        <p:nvSpPr>
          <p:cNvPr id="35854" name="Line 14"/>
          <p:cNvSpPr>
            <a:spLocks noChangeShapeType="1"/>
          </p:cNvSpPr>
          <p:nvPr/>
        </p:nvSpPr>
        <p:spPr bwMode="auto">
          <a:xfrm>
            <a:off x="1336675" y="1693863"/>
            <a:ext cx="290513" cy="171450"/>
          </a:xfrm>
          <a:prstGeom prst="line">
            <a:avLst/>
          </a:prstGeom>
          <a:noFill/>
          <a:ln w="12700">
            <a:solidFill>
              <a:schemeClr val="tx1"/>
            </a:solidFill>
            <a:round/>
            <a:headEnd/>
            <a:tailEnd/>
          </a:ln>
        </p:spPr>
        <p:txBody>
          <a:bodyPr wrap="none" anchor="ctr"/>
          <a:lstStyle/>
          <a:p>
            <a:endParaRPr lang="fa-IR"/>
          </a:p>
        </p:txBody>
      </p:sp>
      <p:sp>
        <p:nvSpPr>
          <p:cNvPr id="35855" name="Line 15"/>
          <p:cNvSpPr>
            <a:spLocks noChangeShapeType="1"/>
          </p:cNvSpPr>
          <p:nvPr/>
        </p:nvSpPr>
        <p:spPr bwMode="auto">
          <a:xfrm flipH="1">
            <a:off x="714375" y="3043238"/>
            <a:ext cx="39688" cy="184150"/>
          </a:xfrm>
          <a:prstGeom prst="line">
            <a:avLst/>
          </a:prstGeom>
          <a:noFill/>
          <a:ln w="12700">
            <a:solidFill>
              <a:schemeClr val="tx1"/>
            </a:solidFill>
            <a:round/>
            <a:headEnd/>
            <a:tailEnd/>
          </a:ln>
        </p:spPr>
        <p:txBody>
          <a:bodyPr wrap="none" anchor="ctr"/>
          <a:lstStyle/>
          <a:p>
            <a:endParaRPr lang="fa-IR"/>
          </a:p>
        </p:txBody>
      </p:sp>
      <p:sp>
        <p:nvSpPr>
          <p:cNvPr id="35856" name="Line 16"/>
          <p:cNvSpPr>
            <a:spLocks noChangeShapeType="1"/>
          </p:cNvSpPr>
          <p:nvPr/>
        </p:nvSpPr>
        <p:spPr bwMode="auto">
          <a:xfrm>
            <a:off x="1217613" y="2751138"/>
            <a:ext cx="211137" cy="252412"/>
          </a:xfrm>
          <a:prstGeom prst="line">
            <a:avLst/>
          </a:prstGeom>
          <a:noFill/>
          <a:ln w="12700">
            <a:solidFill>
              <a:schemeClr val="tx1"/>
            </a:solidFill>
            <a:round/>
            <a:headEnd/>
            <a:tailEnd/>
          </a:ln>
        </p:spPr>
        <p:txBody>
          <a:bodyPr wrap="none" anchor="ctr"/>
          <a:lstStyle/>
          <a:p>
            <a:endParaRPr lang="fa-IR"/>
          </a:p>
        </p:txBody>
      </p:sp>
      <p:sp>
        <p:nvSpPr>
          <p:cNvPr id="35857" name="Line 17"/>
          <p:cNvSpPr>
            <a:spLocks noChangeShapeType="1"/>
          </p:cNvSpPr>
          <p:nvPr/>
        </p:nvSpPr>
        <p:spPr bwMode="auto">
          <a:xfrm flipH="1">
            <a:off x="1971675" y="2778125"/>
            <a:ext cx="158750" cy="250825"/>
          </a:xfrm>
          <a:prstGeom prst="line">
            <a:avLst/>
          </a:prstGeom>
          <a:noFill/>
          <a:ln w="12700">
            <a:solidFill>
              <a:schemeClr val="tx1"/>
            </a:solidFill>
            <a:round/>
            <a:headEnd/>
            <a:tailEnd/>
          </a:ln>
        </p:spPr>
        <p:txBody>
          <a:bodyPr wrap="none" anchor="ctr"/>
          <a:lstStyle/>
          <a:p>
            <a:endParaRPr lang="fa-IR"/>
          </a:p>
        </p:txBody>
      </p:sp>
      <p:sp>
        <p:nvSpPr>
          <p:cNvPr id="35858" name="Line 18"/>
          <p:cNvSpPr>
            <a:spLocks noChangeShapeType="1"/>
          </p:cNvSpPr>
          <p:nvPr/>
        </p:nvSpPr>
        <p:spPr bwMode="auto">
          <a:xfrm>
            <a:off x="2460625" y="2725738"/>
            <a:ext cx="92075" cy="263525"/>
          </a:xfrm>
          <a:prstGeom prst="line">
            <a:avLst/>
          </a:prstGeom>
          <a:noFill/>
          <a:ln w="12700">
            <a:solidFill>
              <a:schemeClr val="tx1"/>
            </a:solidFill>
            <a:round/>
            <a:headEnd/>
            <a:tailEnd/>
          </a:ln>
        </p:spPr>
        <p:txBody>
          <a:bodyPr wrap="none" anchor="ctr"/>
          <a:lstStyle/>
          <a:p>
            <a:endParaRPr lang="fa-IR"/>
          </a:p>
        </p:txBody>
      </p:sp>
      <p:sp>
        <p:nvSpPr>
          <p:cNvPr id="35859" name="Line 19"/>
          <p:cNvSpPr>
            <a:spLocks noChangeShapeType="1"/>
          </p:cNvSpPr>
          <p:nvPr/>
        </p:nvSpPr>
        <p:spPr bwMode="auto">
          <a:xfrm flipH="1">
            <a:off x="2328863" y="3941763"/>
            <a:ext cx="184150" cy="133350"/>
          </a:xfrm>
          <a:prstGeom prst="line">
            <a:avLst/>
          </a:prstGeom>
          <a:noFill/>
          <a:ln w="12700">
            <a:solidFill>
              <a:schemeClr val="tx1"/>
            </a:solidFill>
            <a:round/>
            <a:headEnd/>
            <a:tailEnd/>
          </a:ln>
        </p:spPr>
        <p:txBody>
          <a:bodyPr wrap="none" anchor="ctr"/>
          <a:lstStyle/>
          <a:p>
            <a:endParaRPr lang="fa-IR"/>
          </a:p>
        </p:txBody>
      </p:sp>
      <p:sp>
        <p:nvSpPr>
          <p:cNvPr id="35860" name="Line 20"/>
          <p:cNvSpPr>
            <a:spLocks noChangeShapeType="1"/>
          </p:cNvSpPr>
          <p:nvPr/>
        </p:nvSpPr>
        <p:spPr bwMode="auto">
          <a:xfrm>
            <a:off x="793750" y="4127500"/>
            <a:ext cx="66675" cy="250825"/>
          </a:xfrm>
          <a:prstGeom prst="line">
            <a:avLst/>
          </a:prstGeom>
          <a:noFill/>
          <a:ln w="12700">
            <a:solidFill>
              <a:schemeClr val="tx1"/>
            </a:solidFill>
            <a:round/>
            <a:headEnd/>
            <a:tailEnd/>
          </a:ln>
        </p:spPr>
        <p:txBody>
          <a:bodyPr wrap="none" anchor="ctr"/>
          <a:lstStyle/>
          <a:p>
            <a:endParaRPr lang="fa-IR"/>
          </a:p>
        </p:txBody>
      </p:sp>
      <p:sp>
        <p:nvSpPr>
          <p:cNvPr id="35861" name="Line 21"/>
          <p:cNvSpPr>
            <a:spLocks noChangeShapeType="1"/>
          </p:cNvSpPr>
          <p:nvPr/>
        </p:nvSpPr>
        <p:spPr bwMode="auto">
          <a:xfrm flipH="1">
            <a:off x="860425" y="4167188"/>
            <a:ext cx="396875" cy="211137"/>
          </a:xfrm>
          <a:prstGeom prst="line">
            <a:avLst/>
          </a:prstGeom>
          <a:noFill/>
          <a:ln w="12700">
            <a:solidFill>
              <a:schemeClr val="tx1"/>
            </a:solidFill>
            <a:round/>
            <a:headEnd/>
            <a:tailEnd/>
          </a:ln>
        </p:spPr>
        <p:txBody>
          <a:bodyPr wrap="none" anchor="ctr"/>
          <a:lstStyle/>
          <a:p>
            <a:endParaRPr lang="fa-IR"/>
          </a:p>
        </p:txBody>
      </p:sp>
      <p:sp>
        <p:nvSpPr>
          <p:cNvPr id="35862" name="Line 22"/>
          <p:cNvSpPr>
            <a:spLocks noChangeShapeType="1"/>
          </p:cNvSpPr>
          <p:nvPr/>
        </p:nvSpPr>
        <p:spPr bwMode="auto">
          <a:xfrm>
            <a:off x="1984375" y="4194175"/>
            <a:ext cx="0" cy="198438"/>
          </a:xfrm>
          <a:prstGeom prst="line">
            <a:avLst/>
          </a:prstGeom>
          <a:noFill/>
          <a:ln w="12700">
            <a:solidFill>
              <a:schemeClr val="tx1"/>
            </a:solidFill>
            <a:round/>
            <a:headEnd/>
            <a:tailEnd/>
          </a:ln>
        </p:spPr>
        <p:txBody>
          <a:bodyPr wrap="none" anchor="ctr"/>
          <a:lstStyle/>
          <a:p>
            <a:endParaRPr lang="fa-IR"/>
          </a:p>
        </p:txBody>
      </p:sp>
      <p:sp>
        <p:nvSpPr>
          <p:cNvPr id="35863" name="Line 24"/>
          <p:cNvSpPr>
            <a:spLocks noChangeShapeType="1"/>
          </p:cNvSpPr>
          <p:nvPr/>
        </p:nvSpPr>
        <p:spPr bwMode="auto">
          <a:xfrm flipH="1">
            <a:off x="5476875" y="3241675"/>
            <a:ext cx="290513" cy="79375"/>
          </a:xfrm>
          <a:prstGeom prst="line">
            <a:avLst/>
          </a:prstGeom>
          <a:noFill/>
          <a:ln w="12700">
            <a:solidFill>
              <a:schemeClr val="tx1"/>
            </a:solidFill>
            <a:round/>
            <a:headEnd/>
            <a:tailEnd/>
          </a:ln>
        </p:spPr>
        <p:txBody>
          <a:bodyPr wrap="none" anchor="ctr"/>
          <a:lstStyle/>
          <a:p>
            <a:endParaRPr lang="fa-IR"/>
          </a:p>
        </p:txBody>
      </p:sp>
      <p:sp>
        <p:nvSpPr>
          <p:cNvPr id="35864" name="Line 25"/>
          <p:cNvSpPr>
            <a:spLocks noChangeShapeType="1"/>
          </p:cNvSpPr>
          <p:nvPr/>
        </p:nvSpPr>
        <p:spPr bwMode="auto">
          <a:xfrm>
            <a:off x="7699375" y="3346450"/>
            <a:ext cx="184150" cy="396875"/>
          </a:xfrm>
          <a:prstGeom prst="line">
            <a:avLst/>
          </a:prstGeom>
          <a:noFill/>
          <a:ln w="12700">
            <a:solidFill>
              <a:schemeClr val="tx1"/>
            </a:solidFill>
            <a:round/>
            <a:headEnd/>
            <a:tailEnd/>
          </a:ln>
        </p:spPr>
        <p:txBody>
          <a:bodyPr wrap="none" anchor="ctr"/>
          <a:lstStyle/>
          <a:p>
            <a:endParaRPr lang="fa-IR"/>
          </a:p>
        </p:txBody>
      </p:sp>
      <p:sp>
        <p:nvSpPr>
          <p:cNvPr id="35865" name="Line 26"/>
          <p:cNvSpPr>
            <a:spLocks noChangeShapeType="1"/>
          </p:cNvSpPr>
          <p:nvPr/>
        </p:nvSpPr>
        <p:spPr bwMode="auto">
          <a:xfrm>
            <a:off x="1944688" y="1693863"/>
            <a:ext cx="476250" cy="0"/>
          </a:xfrm>
          <a:prstGeom prst="line">
            <a:avLst/>
          </a:prstGeom>
          <a:noFill/>
          <a:ln w="25400">
            <a:solidFill>
              <a:schemeClr val="bg1"/>
            </a:solidFill>
            <a:round/>
            <a:headEnd/>
            <a:tailEnd/>
          </a:ln>
        </p:spPr>
        <p:txBody>
          <a:bodyPr wrap="none" anchor="ctr"/>
          <a:lstStyle/>
          <a:p>
            <a:endParaRPr lang="fa-IR"/>
          </a:p>
        </p:txBody>
      </p:sp>
      <p:sp>
        <p:nvSpPr>
          <p:cNvPr id="35866" name="Line 27"/>
          <p:cNvSpPr>
            <a:spLocks noChangeShapeType="1"/>
          </p:cNvSpPr>
          <p:nvPr/>
        </p:nvSpPr>
        <p:spPr bwMode="auto">
          <a:xfrm>
            <a:off x="1944688" y="1693863"/>
            <a:ext cx="476250" cy="0"/>
          </a:xfrm>
          <a:prstGeom prst="line">
            <a:avLst/>
          </a:prstGeom>
          <a:noFill/>
          <a:ln w="12700">
            <a:solidFill>
              <a:schemeClr val="tx1"/>
            </a:solidFill>
            <a:round/>
            <a:headEnd/>
            <a:tailEnd/>
          </a:ln>
        </p:spPr>
        <p:txBody>
          <a:bodyPr wrap="none" anchor="ctr"/>
          <a:lstStyle/>
          <a:p>
            <a:endParaRPr lang="fa-IR"/>
          </a:p>
        </p:txBody>
      </p:sp>
      <p:sp>
        <p:nvSpPr>
          <p:cNvPr id="27" name="Rectangle 26"/>
          <p:cNvSpPr/>
          <p:nvPr/>
        </p:nvSpPr>
        <p:spPr>
          <a:xfrm>
            <a:off x="0" y="5572140"/>
            <a:ext cx="8858248" cy="1077218"/>
          </a:xfrm>
          <a:prstGeom prst="rect">
            <a:avLst/>
          </a:prstGeom>
        </p:spPr>
        <p:txBody>
          <a:bodyPr wrap="square">
            <a:spAutoFit/>
          </a:bodyPr>
          <a:lstStyle/>
          <a:p>
            <a:r>
              <a:rPr lang="fa-IR" sz="3200" dirty="0" smtClean="0">
                <a:cs typeface="2  Mitra" pitchFamily="2" charset="-78"/>
              </a:rPr>
              <a:t>یاخته های دیوارۀ مویرگ ها و ماکروفاژها با تولید پیک های شیمیایی، گویچه های سفید، خون را به موضع آسیب فرا می خوانند.</a:t>
            </a:r>
            <a:endParaRPr lang="fa-IR" sz="3200" b="1" dirty="0">
              <a:cs typeface="2  Mitra" pitchFamily="2" charset="-78"/>
            </a:endParaRPr>
          </a:p>
        </p:txBody>
      </p:sp>
      <p:sp>
        <p:nvSpPr>
          <p:cNvPr id="28" name="Title 1"/>
          <p:cNvSpPr txBox="1">
            <a:spLocks/>
          </p:cNvSpPr>
          <p:nvPr/>
        </p:nvSpPr>
        <p:spPr>
          <a:xfrm>
            <a:off x="457200" y="274638"/>
            <a:ext cx="8229600" cy="1143000"/>
          </a:xfrm>
          <a:prstGeom prst="rect">
            <a:avLst/>
          </a:prstGeom>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4400" b="1" i="0" u="none" strike="noStrike" kern="1200" cap="none" spc="0" normalizeH="0" baseline="0" noProof="0" smtClean="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rPr>
              <a:t>نقش هیستامین</a:t>
            </a:r>
            <a:endParaRPr kumimoji="0" lang="fa-I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 y="25400"/>
            <a:ext cx="2590800" cy="304800"/>
          </a:xfrm>
        </p:spPr>
        <p:txBody>
          <a:bodyPr/>
          <a:lstStyle/>
          <a:p>
            <a:pPr eaLnBrk="1" hangingPunct="1"/>
            <a:r>
              <a:rPr lang="en-US" sz="1200" b="0" smtClean="0">
                <a:latin typeface="Arial" pitchFamily="34" charset="0"/>
              </a:rPr>
              <a:t>Figure 43.8-3</a:t>
            </a:r>
          </a:p>
        </p:txBody>
      </p:sp>
      <p:pic>
        <p:nvPicPr>
          <p:cNvPr id="35843" name="Picture 28" descr="43_08LocalInflammatory_3-U"/>
          <p:cNvPicPr>
            <a:picLocks noChangeAspect="1" noChangeArrowheads="1"/>
          </p:cNvPicPr>
          <p:nvPr/>
        </p:nvPicPr>
        <p:blipFill>
          <a:blip r:embed="rId3"/>
          <a:srcRect/>
          <a:stretch>
            <a:fillRect/>
          </a:stretch>
        </p:blipFill>
        <p:spPr bwMode="auto">
          <a:xfrm>
            <a:off x="296863" y="1295400"/>
            <a:ext cx="8548687" cy="4267200"/>
          </a:xfrm>
          <a:prstGeom prst="rect">
            <a:avLst/>
          </a:prstGeom>
          <a:noFill/>
          <a:ln w="9525">
            <a:noFill/>
            <a:miter lim="800000"/>
            <a:headEnd/>
            <a:tailEnd/>
          </a:ln>
        </p:spPr>
      </p:pic>
      <p:sp>
        <p:nvSpPr>
          <p:cNvPr id="35844" name="Text Box 3"/>
          <p:cNvSpPr txBox="1">
            <a:spLocks noChangeArrowheads="1"/>
          </p:cNvSpPr>
          <p:nvPr/>
        </p:nvSpPr>
        <p:spPr bwMode="auto">
          <a:xfrm>
            <a:off x="377825" y="1562100"/>
            <a:ext cx="965200" cy="225425"/>
          </a:xfrm>
          <a:prstGeom prst="rect">
            <a:avLst/>
          </a:prstGeom>
          <a:noFill/>
          <a:ln w="9525">
            <a:noFill/>
            <a:miter lim="800000"/>
            <a:headEnd/>
            <a:tailEnd/>
          </a:ln>
        </p:spPr>
        <p:txBody>
          <a:bodyPr wrap="none" lIns="0" tIns="0" rIns="0" bIns="0"/>
          <a:lstStyle/>
          <a:p>
            <a:pPr>
              <a:lnSpc>
                <a:spcPct val="90000"/>
              </a:lnSpc>
            </a:pPr>
            <a:r>
              <a:rPr lang="en-US" sz="1600" b="1"/>
              <a:t>Pathogen</a:t>
            </a:r>
          </a:p>
        </p:txBody>
      </p:sp>
      <p:sp>
        <p:nvSpPr>
          <p:cNvPr id="35845" name="Text Box 5"/>
          <p:cNvSpPr txBox="1">
            <a:spLocks noChangeArrowheads="1"/>
          </p:cNvSpPr>
          <p:nvPr/>
        </p:nvSpPr>
        <p:spPr bwMode="auto">
          <a:xfrm>
            <a:off x="2460625" y="1587500"/>
            <a:ext cx="800100" cy="225425"/>
          </a:xfrm>
          <a:prstGeom prst="rect">
            <a:avLst/>
          </a:prstGeom>
          <a:noFill/>
          <a:ln w="9525">
            <a:noFill/>
            <a:miter lim="800000"/>
            <a:headEnd/>
            <a:tailEnd/>
          </a:ln>
        </p:spPr>
        <p:txBody>
          <a:bodyPr wrap="none" lIns="0" tIns="0" rIns="0" bIns="0"/>
          <a:lstStyle/>
          <a:p>
            <a:pPr>
              <a:lnSpc>
                <a:spcPct val="90000"/>
              </a:lnSpc>
            </a:pPr>
            <a:r>
              <a:rPr lang="en-US" sz="1600" b="1"/>
              <a:t>Splinter</a:t>
            </a:r>
          </a:p>
        </p:txBody>
      </p:sp>
      <p:sp>
        <p:nvSpPr>
          <p:cNvPr id="35846" name="Text Box 6"/>
          <p:cNvSpPr txBox="1">
            <a:spLocks noChangeArrowheads="1"/>
          </p:cNvSpPr>
          <p:nvPr/>
        </p:nvSpPr>
        <p:spPr bwMode="auto">
          <a:xfrm>
            <a:off x="377825" y="3225800"/>
            <a:ext cx="508000" cy="441325"/>
          </a:xfrm>
          <a:prstGeom prst="rect">
            <a:avLst/>
          </a:prstGeom>
          <a:noFill/>
          <a:ln w="9525">
            <a:noFill/>
            <a:miter lim="800000"/>
            <a:headEnd/>
            <a:tailEnd/>
          </a:ln>
        </p:spPr>
        <p:txBody>
          <a:bodyPr wrap="none" lIns="0" tIns="0" rIns="0" bIns="0"/>
          <a:lstStyle/>
          <a:p>
            <a:pPr algn="ctr">
              <a:lnSpc>
                <a:spcPct val="90000"/>
              </a:lnSpc>
            </a:pPr>
            <a:r>
              <a:rPr lang="en-US" sz="1600" b="1"/>
              <a:t>Mast</a:t>
            </a:r>
            <a:br>
              <a:rPr lang="en-US" sz="1600" b="1"/>
            </a:br>
            <a:r>
              <a:rPr lang="en-US" sz="1600" b="1"/>
              <a:t>cell</a:t>
            </a:r>
          </a:p>
        </p:txBody>
      </p:sp>
      <p:sp>
        <p:nvSpPr>
          <p:cNvPr id="35847" name="Text Box 7"/>
          <p:cNvSpPr txBox="1">
            <a:spLocks noChangeArrowheads="1"/>
          </p:cNvSpPr>
          <p:nvPr/>
        </p:nvSpPr>
        <p:spPr bwMode="auto">
          <a:xfrm>
            <a:off x="2574925" y="2908300"/>
            <a:ext cx="698500" cy="492125"/>
          </a:xfrm>
          <a:prstGeom prst="rect">
            <a:avLst/>
          </a:prstGeom>
          <a:noFill/>
          <a:ln w="9525">
            <a:noFill/>
            <a:miter lim="800000"/>
            <a:headEnd/>
            <a:tailEnd/>
          </a:ln>
        </p:spPr>
        <p:txBody>
          <a:bodyPr wrap="none" lIns="0" tIns="0" rIns="0" bIns="0"/>
          <a:lstStyle/>
          <a:p>
            <a:pPr>
              <a:lnSpc>
                <a:spcPct val="90000"/>
              </a:lnSpc>
            </a:pPr>
            <a:r>
              <a:rPr lang="en-US" sz="1600" b="1"/>
              <a:t>Macro-</a:t>
            </a:r>
            <a:br>
              <a:rPr lang="en-US" sz="1600" b="1"/>
            </a:br>
            <a:r>
              <a:rPr lang="en-US" sz="1600" b="1"/>
              <a:t>phage</a:t>
            </a:r>
          </a:p>
        </p:txBody>
      </p:sp>
      <p:sp>
        <p:nvSpPr>
          <p:cNvPr id="35848" name="Text Box 8"/>
          <p:cNvSpPr txBox="1">
            <a:spLocks noChangeArrowheads="1"/>
          </p:cNvSpPr>
          <p:nvPr/>
        </p:nvSpPr>
        <p:spPr bwMode="auto">
          <a:xfrm>
            <a:off x="2384425" y="3759200"/>
            <a:ext cx="876300" cy="225425"/>
          </a:xfrm>
          <a:prstGeom prst="rect">
            <a:avLst/>
          </a:prstGeom>
          <a:noFill/>
          <a:ln w="9525">
            <a:noFill/>
            <a:miter lim="800000"/>
            <a:headEnd/>
            <a:tailEnd/>
          </a:ln>
        </p:spPr>
        <p:txBody>
          <a:bodyPr wrap="none" lIns="0" tIns="0" rIns="0" bIns="0"/>
          <a:lstStyle/>
          <a:p>
            <a:pPr>
              <a:lnSpc>
                <a:spcPct val="90000"/>
              </a:lnSpc>
            </a:pPr>
            <a:r>
              <a:rPr lang="en-US" sz="1600" b="1"/>
              <a:t>Capillary</a:t>
            </a:r>
          </a:p>
        </p:txBody>
      </p:sp>
      <p:sp>
        <p:nvSpPr>
          <p:cNvPr id="35849" name="Text Box 9"/>
          <p:cNvSpPr txBox="1">
            <a:spLocks noChangeArrowheads="1"/>
          </p:cNvSpPr>
          <p:nvPr/>
        </p:nvSpPr>
        <p:spPr bwMode="auto">
          <a:xfrm>
            <a:off x="390525" y="4419600"/>
            <a:ext cx="1092200" cy="415925"/>
          </a:xfrm>
          <a:prstGeom prst="rect">
            <a:avLst/>
          </a:prstGeom>
          <a:noFill/>
          <a:ln w="9525">
            <a:noFill/>
            <a:miter lim="800000"/>
            <a:headEnd/>
            <a:tailEnd/>
          </a:ln>
        </p:spPr>
        <p:txBody>
          <a:bodyPr wrap="none" lIns="0" tIns="0" rIns="0" bIns="0"/>
          <a:lstStyle/>
          <a:p>
            <a:pPr algn="ctr">
              <a:lnSpc>
                <a:spcPct val="90000"/>
              </a:lnSpc>
            </a:pPr>
            <a:r>
              <a:rPr lang="en-US" sz="1600" b="1"/>
              <a:t>Red</a:t>
            </a:r>
            <a:br>
              <a:rPr lang="en-US" sz="1600" b="1"/>
            </a:br>
            <a:r>
              <a:rPr lang="en-US" sz="1600" b="1"/>
              <a:t>blood cells</a:t>
            </a:r>
          </a:p>
        </p:txBody>
      </p:sp>
      <p:sp>
        <p:nvSpPr>
          <p:cNvPr id="35850" name="Text Box 10"/>
          <p:cNvSpPr txBox="1">
            <a:spLocks noChangeArrowheads="1"/>
          </p:cNvSpPr>
          <p:nvPr/>
        </p:nvSpPr>
        <p:spPr bwMode="auto">
          <a:xfrm>
            <a:off x="1482725" y="4394200"/>
            <a:ext cx="1041400" cy="225425"/>
          </a:xfrm>
          <a:prstGeom prst="rect">
            <a:avLst/>
          </a:prstGeom>
          <a:noFill/>
          <a:ln w="9525">
            <a:noFill/>
            <a:miter lim="800000"/>
            <a:headEnd/>
            <a:tailEnd/>
          </a:ln>
        </p:spPr>
        <p:txBody>
          <a:bodyPr wrap="none" lIns="0" tIns="0" rIns="0" bIns="0"/>
          <a:lstStyle/>
          <a:p>
            <a:pPr>
              <a:lnSpc>
                <a:spcPct val="90000"/>
              </a:lnSpc>
            </a:pPr>
            <a:r>
              <a:rPr lang="en-US" sz="1600" b="1"/>
              <a:t>Neutrophil</a:t>
            </a:r>
          </a:p>
        </p:txBody>
      </p:sp>
      <p:sp>
        <p:nvSpPr>
          <p:cNvPr id="35851" name="Text Box 11"/>
          <p:cNvSpPr txBox="1">
            <a:spLocks noChangeArrowheads="1"/>
          </p:cNvSpPr>
          <p:nvPr/>
        </p:nvSpPr>
        <p:spPr bwMode="auto">
          <a:xfrm>
            <a:off x="1270000" y="3009900"/>
            <a:ext cx="1057275" cy="423863"/>
          </a:xfrm>
          <a:prstGeom prst="rect">
            <a:avLst/>
          </a:prstGeom>
          <a:noFill/>
          <a:ln w="9525">
            <a:noFill/>
            <a:miter lim="800000"/>
            <a:headEnd/>
            <a:tailEnd/>
          </a:ln>
        </p:spPr>
        <p:txBody>
          <a:bodyPr wrap="none" lIns="0" tIns="0" rIns="0" bIns="0"/>
          <a:lstStyle/>
          <a:p>
            <a:pPr>
              <a:lnSpc>
                <a:spcPct val="90000"/>
              </a:lnSpc>
            </a:pPr>
            <a:r>
              <a:rPr lang="en-US" sz="1600" b="1"/>
              <a:t>Signaling</a:t>
            </a:r>
            <a:br>
              <a:rPr lang="en-US" sz="1600" b="1"/>
            </a:br>
            <a:r>
              <a:rPr lang="en-US" sz="1600" b="1"/>
              <a:t>molecules</a:t>
            </a:r>
          </a:p>
        </p:txBody>
      </p:sp>
      <p:sp>
        <p:nvSpPr>
          <p:cNvPr id="35852" name="Text Box 12"/>
          <p:cNvSpPr txBox="1">
            <a:spLocks noChangeArrowheads="1"/>
          </p:cNvSpPr>
          <p:nvPr/>
        </p:nvSpPr>
        <p:spPr bwMode="auto">
          <a:xfrm>
            <a:off x="5432425" y="2897188"/>
            <a:ext cx="1057275" cy="423862"/>
          </a:xfrm>
          <a:prstGeom prst="rect">
            <a:avLst/>
          </a:prstGeom>
          <a:noFill/>
          <a:ln w="9525">
            <a:noFill/>
            <a:miter lim="800000"/>
            <a:headEnd/>
            <a:tailEnd/>
          </a:ln>
        </p:spPr>
        <p:txBody>
          <a:bodyPr wrap="none" lIns="0" tIns="0" rIns="0" bIns="0"/>
          <a:lstStyle/>
          <a:p>
            <a:pPr algn="r">
              <a:lnSpc>
                <a:spcPct val="90000"/>
              </a:lnSpc>
            </a:pPr>
            <a:r>
              <a:rPr lang="en-US" sz="1600" b="1"/>
              <a:t>Movement</a:t>
            </a:r>
            <a:br>
              <a:rPr lang="en-US" sz="1600" b="1"/>
            </a:br>
            <a:r>
              <a:rPr lang="en-US" sz="1600" b="1"/>
              <a:t>of fluid</a:t>
            </a:r>
          </a:p>
        </p:txBody>
      </p:sp>
      <p:sp>
        <p:nvSpPr>
          <p:cNvPr id="35853" name="Text Box 13"/>
          <p:cNvSpPr txBox="1">
            <a:spLocks noChangeArrowheads="1"/>
          </p:cNvSpPr>
          <p:nvPr/>
        </p:nvSpPr>
        <p:spPr bwMode="auto">
          <a:xfrm>
            <a:off x="7440613" y="3744913"/>
            <a:ext cx="1374775" cy="238125"/>
          </a:xfrm>
          <a:prstGeom prst="rect">
            <a:avLst/>
          </a:prstGeom>
          <a:noFill/>
          <a:ln w="9525">
            <a:noFill/>
            <a:miter lim="800000"/>
            <a:headEnd/>
            <a:tailEnd/>
          </a:ln>
        </p:spPr>
        <p:txBody>
          <a:bodyPr wrap="none" lIns="0" tIns="0" rIns="0" bIns="0"/>
          <a:lstStyle/>
          <a:p>
            <a:pPr>
              <a:lnSpc>
                <a:spcPct val="90000"/>
              </a:lnSpc>
            </a:pPr>
            <a:r>
              <a:rPr lang="en-US" sz="1600" b="1"/>
              <a:t>Phagocytosis</a:t>
            </a:r>
          </a:p>
        </p:txBody>
      </p:sp>
      <p:sp>
        <p:nvSpPr>
          <p:cNvPr id="35854" name="Line 14"/>
          <p:cNvSpPr>
            <a:spLocks noChangeShapeType="1"/>
          </p:cNvSpPr>
          <p:nvPr/>
        </p:nvSpPr>
        <p:spPr bwMode="auto">
          <a:xfrm>
            <a:off x="1336675" y="1693863"/>
            <a:ext cx="290513" cy="171450"/>
          </a:xfrm>
          <a:prstGeom prst="line">
            <a:avLst/>
          </a:prstGeom>
          <a:noFill/>
          <a:ln w="12700">
            <a:solidFill>
              <a:schemeClr val="tx1"/>
            </a:solidFill>
            <a:round/>
            <a:headEnd/>
            <a:tailEnd/>
          </a:ln>
        </p:spPr>
        <p:txBody>
          <a:bodyPr wrap="none" anchor="ctr"/>
          <a:lstStyle/>
          <a:p>
            <a:endParaRPr lang="fa-IR"/>
          </a:p>
        </p:txBody>
      </p:sp>
      <p:sp>
        <p:nvSpPr>
          <p:cNvPr id="35855" name="Line 15"/>
          <p:cNvSpPr>
            <a:spLocks noChangeShapeType="1"/>
          </p:cNvSpPr>
          <p:nvPr/>
        </p:nvSpPr>
        <p:spPr bwMode="auto">
          <a:xfrm flipH="1">
            <a:off x="714375" y="3043238"/>
            <a:ext cx="39688" cy="184150"/>
          </a:xfrm>
          <a:prstGeom prst="line">
            <a:avLst/>
          </a:prstGeom>
          <a:noFill/>
          <a:ln w="12700">
            <a:solidFill>
              <a:schemeClr val="tx1"/>
            </a:solidFill>
            <a:round/>
            <a:headEnd/>
            <a:tailEnd/>
          </a:ln>
        </p:spPr>
        <p:txBody>
          <a:bodyPr wrap="none" anchor="ctr"/>
          <a:lstStyle/>
          <a:p>
            <a:endParaRPr lang="fa-IR"/>
          </a:p>
        </p:txBody>
      </p:sp>
      <p:sp>
        <p:nvSpPr>
          <p:cNvPr id="35856" name="Line 16"/>
          <p:cNvSpPr>
            <a:spLocks noChangeShapeType="1"/>
          </p:cNvSpPr>
          <p:nvPr/>
        </p:nvSpPr>
        <p:spPr bwMode="auto">
          <a:xfrm>
            <a:off x="1217613" y="2751138"/>
            <a:ext cx="211137" cy="252412"/>
          </a:xfrm>
          <a:prstGeom prst="line">
            <a:avLst/>
          </a:prstGeom>
          <a:noFill/>
          <a:ln w="12700">
            <a:solidFill>
              <a:schemeClr val="tx1"/>
            </a:solidFill>
            <a:round/>
            <a:headEnd/>
            <a:tailEnd/>
          </a:ln>
        </p:spPr>
        <p:txBody>
          <a:bodyPr wrap="none" anchor="ctr"/>
          <a:lstStyle/>
          <a:p>
            <a:endParaRPr lang="fa-IR"/>
          </a:p>
        </p:txBody>
      </p:sp>
      <p:sp>
        <p:nvSpPr>
          <p:cNvPr id="35857" name="Line 17"/>
          <p:cNvSpPr>
            <a:spLocks noChangeShapeType="1"/>
          </p:cNvSpPr>
          <p:nvPr/>
        </p:nvSpPr>
        <p:spPr bwMode="auto">
          <a:xfrm flipH="1">
            <a:off x="1971675" y="2778125"/>
            <a:ext cx="158750" cy="250825"/>
          </a:xfrm>
          <a:prstGeom prst="line">
            <a:avLst/>
          </a:prstGeom>
          <a:noFill/>
          <a:ln w="12700">
            <a:solidFill>
              <a:schemeClr val="tx1"/>
            </a:solidFill>
            <a:round/>
            <a:headEnd/>
            <a:tailEnd/>
          </a:ln>
        </p:spPr>
        <p:txBody>
          <a:bodyPr wrap="none" anchor="ctr"/>
          <a:lstStyle/>
          <a:p>
            <a:endParaRPr lang="fa-IR"/>
          </a:p>
        </p:txBody>
      </p:sp>
      <p:sp>
        <p:nvSpPr>
          <p:cNvPr id="35858" name="Line 18"/>
          <p:cNvSpPr>
            <a:spLocks noChangeShapeType="1"/>
          </p:cNvSpPr>
          <p:nvPr/>
        </p:nvSpPr>
        <p:spPr bwMode="auto">
          <a:xfrm>
            <a:off x="2460625" y="2725738"/>
            <a:ext cx="92075" cy="263525"/>
          </a:xfrm>
          <a:prstGeom prst="line">
            <a:avLst/>
          </a:prstGeom>
          <a:noFill/>
          <a:ln w="12700">
            <a:solidFill>
              <a:schemeClr val="tx1"/>
            </a:solidFill>
            <a:round/>
            <a:headEnd/>
            <a:tailEnd/>
          </a:ln>
        </p:spPr>
        <p:txBody>
          <a:bodyPr wrap="none" anchor="ctr"/>
          <a:lstStyle/>
          <a:p>
            <a:endParaRPr lang="fa-IR"/>
          </a:p>
        </p:txBody>
      </p:sp>
      <p:sp>
        <p:nvSpPr>
          <p:cNvPr id="35859" name="Line 19"/>
          <p:cNvSpPr>
            <a:spLocks noChangeShapeType="1"/>
          </p:cNvSpPr>
          <p:nvPr/>
        </p:nvSpPr>
        <p:spPr bwMode="auto">
          <a:xfrm flipH="1">
            <a:off x="2328863" y="3941763"/>
            <a:ext cx="184150" cy="133350"/>
          </a:xfrm>
          <a:prstGeom prst="line">
            <a:avLst/>
          </a:prstGeom>
          <a:noFill/>
          <a:ln w="12700">
            <a:solidFill>
              <a:schemeClr val="tx1"/>
            </a:solidFill>
            <a:round/>
            <a:headEnd/>
            <a:tailEnd/>
          </a:ln>
        </p:spPr>
        <p:txBody>
          <a:bodyPr wrap="none" anchor="ctr"/>
          <a:lstStyle/>
          <a:p>
            <a:endParaRPr lang="fa-IR"/>
          </a:p>
        </p:txBody>
      </p:sp>
      <p:sp>
        <p:nvSpPr>
          <p:cNvPr id="35860" name="Line 20"/>
          <p:cNvSpPr>
            <a:spLocks noChangeShapeType="1"/>
          </p:cNvSpPr>
          <p:nvPr/>
        </p:nvSpPr>
        <p:spPr bwMode="auto">
          <a:xfrm>
            <a:off x="793750" y="4127500"/>
            <a:ext cx="66675" cy="250825"/>
          </a:xfrm>
          <a:prstGeom prst="line">
            <a:avLst/>
          </a:prstGeom>
          <a:noFill/>
          <a:ln w="12700">
            <a:solidFill>
              <a:schemeClr val="tx1"/>
            </a:solidFill>
            <a:round/>
            <a:headEnd/>
            <a:tailEnd/>
          </a:ln>
        </p:spPr>
        <p:txBody>
          <a:bodyPr wrap="none" anchor="ctr"/>
          <a:lstStyle/>
          <a:p>
            <a:endParaRPr lang="fa-IR"/>
          </a:p>
        </p:txBody>
      </p:sp>
      <p:sp>
        <p:nvSpPr>
          <p:cNvPr id="35861" name="Line 21"/>
          <p:cNvSpPr>
            <a:spLocks noChangeShapeType="1"/>
          </p:cNvSpPr>
          <p:nvPr/>
        </p:nvSpPr>
        <p:spPr bwMode="auto">
          <a:xfrm flipH="1">
            <a:off x="860425" y="4167188"/>
            <a:ext cx="396875" cy="211137"/>
          </a:xfrm>
          <a:prstGeom prst="line">
            <a:avLst/>
          </a:prstGeom>
          <a:noFill/>
          <a:ln w="12700">
            <a:solidFill>
              <a:schemeClr val="tx1"/>
            </a:solidFill>
            <a:round/>
            <a:headEnd/>
            <a:tailEnd/>
          </a:ln>
        </p:spPr>
        <p:txBody>
          <a:bodyPr wrap="none" anchor="ctr"/>
          <a:lstStyle/>
          <a:p>
            <a:endParaRPr lang="fa-IR"/>
          </a:p>
        </p:txBody>
      </p:sp>
      <p:sp>
        <p:nvSpPr>
          <p:cNvPr id="35862" name="Line 22"/>
          <p:cNvSpPr>
            <a:spLocks noChangeShapeType="1"/>
          </p:cNvSpPr>
          <p:nvPr/>
        </p:nvSpPr>
        <p:spPr bwMode="auto">
          <a:xfrm>
            <a:off x="1984375" y="4194175"/>
            <a:ext cx="0" cy="198438"/>
          </a:xfrm>
          <a:prstGeom prst="line">
            <a:avLst/>
          </a:prstGeom>
          <a:noFill/>
          <a:ln w="12700">
            <a:solidFill>
              <a:schemeClr val="tx1"/>
            </a:solidFill>
            <a:round/>
            <a:headEnd/>
            <a:tailEnd/>
          </a:ln>
        </p:spPr>
        <p:txBody>
          <a:bodyPr wrap="none" anchor="ctr"/>
          <a:lstStyle/>
          <a:p>
            <a:endParaRPr lang="fa-IR"/>
          </a:p>
        </p:txBody>
      </p:sp>
      <p:sp>
        <p:nvSpPr>
          <p:cNvPr id="35863" name="Line 24"/>
          <p:cNvSpPr>
            <a:spLocks noChangeShapeType="1"/>
          </p:cNvSpPr>
          <p:nvPr/>
        </p:nvSpPr>
        <p:spPr bwMode="auto">
          <a:xfrm flipH="1">
            <a:off x="5476875" y="3241675"/>
            <a:ext cx="290513" cy="79375"/>
          </a:xfrm>
          <a:prstGeom prst="line">
            <a:avLst/>
          </a:prstGeom>
          <a:noFill/>
          <a:ln w="12700">
            <a:solidFill>
              <a:schemeClr val="tx1"/>
            </a:solidFill>
            <a:round/>
            <a:headEnd/>
            <a:tailEnd/>
          </a:ln>
        </p:spPr>
        <p:txBody>
          <a:bodyPr wrap="none" anchor="ctr"/>
          <a:lstStyle/>
          <a:p>
            <a:endParaRPr lang="fa-IR"/>
          </a:p>
        </p:txBody>
      </p:sp>
      <p:sp>
        <p:nvSpPr>
          <p:cNvPr id="35864" name="Line 25"/>
          <p:cNvSpPr>
            <a:spLocks noChangeShapeType="1"/>
          </p:cNvSpPr>
          <p:nvPr/>
        </p:nvSpPr>
        <p:spPr bwMode="auto">
          <a:xfrm>
            <a:off x="7699375" y="3346450"/>
            <a:ext cx="184150" cy="396875"/>
          </a:xfrm>
          <a:prstGeom prst="line">
            <a:avLst/>
          </a:prstGeom>
          <a:noFill/>
          <a:ln w="12700">
            <a:solidFill>
              <a:schemeClr val="tx1"/>
            </a:solidFill>
            <a:round/>
            <a:headEnd/>
            <a:tailEnd/>
          </a:ln>
        </p:spPr>
        <p:txBody>
          <a:bodyPr wrap="none" anchor="ctr"/>
          <a:lstStyle/>
          <a:p>
            <a:endParaRPr lang="fa-IR"/>
          </a:p>
        </p:txBody>
      </p:sp>
      <p:sp>
        <p:nvSpPr>
          <p:cNvPr id="35865" name="Line 26"/>
          <p:cNvSpPr>
            <a:spLocks noChangeShapeType="1"/>
          </p:cNvSpPr>
          <p:nvPr/>
        </p:nvSpPr>
        <p:spPr bwMode="auto">
          <a:xfrm>
            <a:off x="1944688" y="1693863"/>
            <a:ext cx="476250" cy="0"/>
          </a:xfrm>
          <a:prstGeom prst="line">
            <a:avLst/>
          </a:prstGeom>
          <a:noFill/>
          <a:ln w="25400">
            <a:solidFill>
              <a:schemeClr val="bg1"/>
            </a:solidFill>
            <a:round/>
            <a:headEnd/>
            <a:tailEnd/>
          </a:ln>
        </p:spPr>
        <p:txBody>
          <a:bodyPr wrap="none" anchor="ctr"/>
          <a:lstStyle/>
          <a:p>
            <a:endParaRPr lang="fa-IR"/>
          </a:p>
        </p:txBody>
      </p:sp>
      <p:sp>
        <p:nvSpPr>
          <p:cNvPr id="35866" name="Line 27"/>
          <p:cNvSpPr>
            <a:spLocks noChangeShapeType="1"/>
          </p:cNvSpPr>
          <p:nvPr/>
        </p:nvSpPr>
        <p:spPr bwMode="auto">
          <a:xfrm>
            <a:off x="1944688" y="1693863"/>
            <a:ext cx="476250" cy="0"/>
          </a:xfrm>
          <a:prstGeom prst="line">
            <a:avLst/>
          </a:prstGeom>
          <a:noFill/>
          <a:ln w="12700">
            <a:solidFill>
              <a:schemeClr val="tx1"/>
            </a:solidFill>
            <a:round/>
            <a:headEnd/>
            <a:tailEnd/>
          </a:ln>
        </p:spPr>
        <p:txBody>
          <a:bodyPr wrap="none" anchor="ctr"/>
          <a:lstStyle/>
          <a:p>
            <a:endParaRPr lang="fa-IR"/>
          </a:p>
        </p:txBody>
      </p:sp>
      <p:sp>
        <p:nvSpPr>
          <p:cNvPr id="27" name="Rectangle 26"/>
          <p:cNvSpPr/>
          <p:nvPr/>
        </p:nvSpPr>
        <p:spPr>
          <a:xfrm>
            <a:off x="0" y="5288340"/>
            <a:ext cx="8858248" cy="1077218"/>
          </a:xfrm>
          <a:prstGeom prst="rect">
            <a:avLst/>
          </a:prstGeom>
        </p:spPr>
        <p:txBody>
          <a:bodyPr wrap="square">
            <a:spAutoFit/>
          </a:bodyPr>
          <a:lstStyle/>
          <a:p>
            <a:r>
              <a:rPr lang="fa-IR" sz="3200" dirty="0" smtClean="0">
                <a:cs typeface="2  Mitra" pitchFamily="2" charset="-78"/>
              </a:rPr>
              <a:t>نوتروفیل ها و مونوسیت ها با دیاپدز از خون خارج می شوند. نوتروفیل ها بیگانه خواری می کنند و مونوسیت ها به ماکروفاژ تبدیل می شوند.</a:t>
            </a:r>
            <a:endParaRPr lang="fa-IR" sz="3200" b="1" dirty="0">
              <a:cs typeface="2  Mitra" pitchFamily="2" charset="-78"/>
            </a:endParaRPr>
          </a:p>
        </p:txBody>
      </p:sp>
      <p:sp>
        <p:nvSpPr>
          <p:cNvPr id="28" name="Title 1"/>
          <p:cNvSpPr txBox="1">
            <a:spLocks/>
          </p:cNvSpPr>
          <p:nvPr/>
        </p:nvSpPr>
        <p:spPr>
          <a:xfrm>
            <a:off x="457200" y="274638"/>
            <a:ext cx="8229600" cy="1143000"/>
          </a:xfrm>
          <a:prstGeom prst="rect">
            <a:avLst/>
          </a:prstGeom>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4400" b="1" i="0" u="none" strike="noStrike" kern="1200" cap="none" spc="0" normalizeH="0" baseline="0" noProof="0" smtClean="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rPr>
              <a:t>نقش هیستامین</a:t>
            </a:r>
            <a:endParaRPr kumimoji="0" lang="fa-IR"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2  Mitra" pitchFamily="2" charset="-7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7" name="Picture 3"/>
          <p:cNvPicPr>
            <a:picLocks noGrp="1" noChangeAspect="1" noChangeArrowheads="1"/>
          </p:cNvPicPr>
          <p:nvPr>
            <p:ph idx="1"/>
          </p:nvPr>
        </p:nvPicPr>
        <p:blipFill>
          <a:blip r:embed="rId2"/>
          <a:srcRect/>
          <a:stretch>
            <a:fillRect/>
          </a:stretch>
        </p:blipFill>
        <p:spPr bwMode="auto">
          <a:xfrm>
            <a:off x="1" y="0"/>
            <a:ext cx="9144000" cy="69388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0"/>
          <a:ext cx="9144000" cy="6429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457200" y="1857365"/>
            <a:ext cx="8229600" cy="1214446"/>
          </a:xfrm>
        </p:spPr>
        <p:txBody>
          <a:bodyPr/>
          <a:lstStyle/>
          <a:p>
            <a:r>
              <a:rPr lang="fa-IR" dirty="0" smtClean="0"/>
              <a:t>الف) قرمزی و گرم شدگی: جریان بیشتر خون</a:t>
            </a:r>
          </a:p>
          <a:p>
            <a:r>
              <a:rPr lang="fa-IR" dirty="0" smtClean="0"/>
              <a:t>تورم: خروج خوناب</a:t>
            </a:r>
            <a:endParaRPr lang="fa-IR" dirty="0">
              <a:cs typeface="2  Mitra" pitchFamily="2" charset="-78"/>
            </a:endParaRPr>
          </a:p>
        </p:txBody>
      </p:sp>
      <p:pic>
        <p:nvPicPr>
          <p:cNvPr id="5" name="Picture 3"/>
          <p:cNvPicPr>
            <a:picLocks noChangeAspect="1" noChangeArrowheads="1"/>
          </p:cNvPicPr>
          <p:nvPr/>
        </p:nvPicPr>
        <p:blipFill>
          <a:blip r:embed="rId2"/>
          <a:srcRect/>
          <a:stretch>
            <a:fillRect/>
          </a:stretch>
        </p:blipFill>
        <p:spPr bwMode="auto">
          <a:xfrm>
            <a:off x="-152400" y="0"/>
            <a:ext cx="9296400" cy="1657350"/>
          </a:xfrm>
          <a:prstGeom prst="rect">
            <a:avLst/>
          </a:prstGeom>
          <a:noFill/>
          <a:ln w="9525">
            <a:noFill/>
            <a:miter lim="800000"/>
            <a:headEnd/>
            <a:tailEnd/>
          </a:ln>
          <a:effectLst/>
        </p:spPr>
      </p:pic>
      <p:sp>
        <p:nvSpPr>
          <p:cNvPr id="6" name="Rectangle 5"/>
          <p:cNvSpPr/>
          <p:nvPr/>
        </p:nvSpPr>
        <p:spPr>
          <a:xfrm>
            <a:off x="500034" y="3105835"/>
            <a:ext cx="8286808" cy="1077218"/>
          </a:xfrm>
          <a:prstGeom prst="rect">
            <a:avLst/>
          </a:prstGeom>
        </p:spPr>
        <p:txBody>
          <a:bodyPr wrap="square">
            <a:spAutoFit/>
          </a:bodyPr>
          <a:lstStyle/>
          <a:p>
            <a:r>
              <a:rPr lang="fa-IR" sz="3200" dirty="0" smtClean="0">
                <a:cs typeface="2  Mitra" pitchFamily="2" charset="-78"/>
              </a:rPr>
              <a:t>ب) </a:t>
            </a:r>
            <a:r>
              <a:rPr lang="fa-IR" sz="3200" dirty="0" smtClean="0"/>
              <a:t>پروتئین های موجود در خوناب (پادتن ها و مکمل) به مقدار بیشتری در محل آسیب حضور پیدا می کنند.</a:t>
            </a:r>
            <a:endParaRPr lang="fa-IR" sz="3200" dirty="0">
              <a:cs typeface="2  Mitra" pitchFamily="2" charset="-78"/>
            </a:endParaRPr>
          </a:p>
        </p:txBody>
      </p:sp>
      <p:sp>
        <p:nvSpPr>
          <p:cNvPr id="7" name="Rectangle 6"/>
          <p:cNvSpPr/>
          <p:nvPr/>
        </p:nvSpPr>
        <p:spPr>
          <a:xfrm>
            <a:off x="285720" y="4857760"/>
            <a:ext cx="8501122" cy="2062103"/>
          </a:xfrm>
          <a:prstGeom prst="rect">
            <a:avLst/>
          </a:prstGeom>
        </p:spPr>
        <p:txBody>
          <a:bodyPr wrap="square">
            <a:spAutoFit/>
          </a:bodyPr>
          <a:lstStyle/>
          <a:p>
            <a:r>
              <a:rPr lang="fa-IR" sz="3200" dirty="0" smtClean="0"/>
              <a:t>چرک مایعی است که در محل التهاب و در عفونت های باکتریایی و قارچی پدید می آید.</a:t>
            </a:r>
          </a:p>
          <a:p>
            <a:r>
              <a:rPr lang="fa-IR" sz="3200" dirty="0" smtClean="0"/>
              <a:t>چرک شامل گویچه های سفید مرده، میکروب های مرده و بقایای سلولی است.</a:t>
            </a:r>
            <a:endParaRPr lang="fa-IR" sz="3200" dirty="0">
              <a:cs typeface="2  Mitr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تب</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785786" y="4214818"/>
            <a:ext cx="7901014" cy="2643182"/>
          </a:xfrm>
        </p:spPr>
        <p:txBody>
          <a:bodyPr/>
          <a:lstStyle/>
          <a:p>
            <a:r>
              <a:rPr lang="fa-IR" dirty="0" smtClean="0">
                <a:cs typeface="2  Mitra" pitchFamily="2" charset="-78"/>
              </a:rPr>
              <a:t>یکی از نشانه های بیماری های میکروبی</a:t>
            </a:r>
            <a:r>
              <a:rPr lang="fa-IR" dirty="0" smtClean="0">
                <a:cs typeface="2  Mitra" pitchFamily="2" charset="-78"/>
              </a:rPr>
              <a:t>، تب است. فعالیت میکروب ها در دماهای بالا کاهش می یابد، هیپوتالاموس در پاسخ به بعضی ترشحاتِ میکروب ها، دمای بدن را بالا می برد.</a:t>
            </a:r>
            <a:endParaRPr lang="fa-IR" dirty="0">
              <a:cs typeface="2  Mitra" pitchFamily="2" charset="-78"/>
            </a:endParaRPr>
          </a:p>
        </p:txBody>
      </p:sp>
      <p:pic>
        <p:nvPicPr>
          <p:cNvPr id="4" name="Picture 4" descr="ani-brrr.gif"/>
          <p:cNvPicPr>
            <a:picLocks noChangeAspect="1"/>
          </p:cNvPicPr>
          <p:nvPr/>
        </p:nvPicPr>
        <p:blipFill>
          <a:blip r:embed="rId2" cstate="print"/>
          <a:srcRect/>
          <a:stretch>
            <a:fillRect/>
          </a:stretch>
        </p:blipFill>
        <p:spPr bwMode="auto">
          <a:xfrm>
            <a:off x="7072329" y="1785926"/>
            <a:ext cx="1914865" cy="2062162"/>
          </a:xfrm>
          <a:prstGeom prst="rect">
            <a:avLst/>
          </a:prstGeom>
          <a:noFill/>
          <a:ln w="9525">
            <a:noFill/>
            <a:miter lim="800000"/>
            <a:headEnd/>
            <a:tailEnd/>
          </a:ln>
        </p:spPr>
      </p:pic>
      <p:pic>
        <p:nvPicPr>
          <p:cNvPr id="5" name="Content Placeholder 3" descr="men13.gif"/>
          <p:cNvPicPr>
            <a:picLocks noChangeAspect="1"/>
          </p:cNvPicPr>
          <p:nvPr/>
        </p:nvPicPr>
        <p:blipFill>
          <a:blip r:embed="rId3" cstate="print"/>
          <a:srcRect/>
          <a:stretch>
            <a:fillRect/>
          </a:stretch>
        </p:blipFill>
        <p:spPr>
          <a:xfrm>
            <a:off x="214282" y="2000240"/>
            <a:ext cx="1571636" cy="1823098"/>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2500298" y="1142984"/>
            <a:ext cx="4237105" cy="30604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457200" y="1600201"/>
            <a:ext cx="8229600" cy="1614486"/>
          </a:xfrm>
        </p:spPr>
        <p:txBody>
          <a:bodyPr/>
          <a:lstStyle/>
          <a:p>
            <a:r>
              <a:rPr lang="fa-IR" dirty="0" smtClean="0">
                <a:cs typeface="2  Mitra" pitchFamily="2" charset="-78"/>
              </a:rPr>
              <a:t>الف) </a:t>
            </a:r>
            <a:r>
              <a:rPr lang="fa-IR" dirty="0" smtClean="0"/>
              <a:t>افزایش دما مانع کار آنزیم های میکروب ها می شود.</a:t>
            </a:r>
            <a:endParaRPr lang="fa-IR" dirty="0">
              <a:cs typeface="2  Mitra" pitchFamily="2" charset="-78"/>
            </a:endParaRPr>
          </a:p>
        </p:txBody>
      </p:sp>
      <p:pic>
        <p:nvPicPr>
          <p:cNvPr id="4" name="Picture 5"/>
          <p:cNvPicPr>
            <a:picLocks noChangeAspect="1" noChangeArrowheads="1"/>
          </p:cNvPicPr>
          <p:nvPr/>
        </p:nvPicPr>
        <p:blipFill>
          <a:blip r:embed="rId2"/>
          <a:srcRect/>
          <a:stretch>
            <a:fillRect/>
          </a:stretch>
        </p:blipFill>
        <p:spPr bwMode="auto">
          <a:xfrm>
            <a:off x="0" y="214290"/>
            <a:ext cx="9144000" cy="1323975"/>
          </a:xfrm>
          <a:prstGeom prst="rect">
            <a:avLst/>
          </a:prstGeom>
          <a:noFill/>
          <a:ln w="9525">
            <a:noFill/>
            <a:miter lim="800000"/>
            <a:headEnd/>
            <a:tailEnd/>
          </a:ln>
          <a:effectLst/>
        </p:spPr>
      </p:pic>
      <p:sp>
        <p:nvSpPr>
          <p:cNvPr id="5" name="Rectangle 4"/>
          <p:cNvSpPr/>
          <p:nvPr/>
        </p:nvSpPr>
        <p:spPr>
          <a:xfrm>
            <a:off x="500034" y="3214686"/>
            <a:ext cx="8215370" cy="2554545"/>
          </a:xfrm>
          <a:prstGeom prst="rect">
            <a:avLst/>
          </a:prstGeom>
        </p:spPr>
        <p:txBody>
          <a:bodyPr wrap="square">
            <a:spAutoFit/>
          </a:bodyPr>
          <a:lstStyle/>
          <a:p>
            <a:r>
              <a:rPr lang="fa-IR" sz="3200" dirty="0" smtClean="0">
                <a:cs typeface="2  Mitra" pitchFamily="2" charset="-78"/>
              </a:rPr>
              <a:t>ب) </a:t>
            </a:r>
            <a:r>
              <a:rPr lang="fa-IR" sz="3200" dirty="0" smtClean="0"/>
              <a:t>چون ممکن است آنزیم های خود بدن (از جمله آنزیم های تنفسی) هم نتوانند به درستی کار کنند و در کار یاخته ها اختلال ایجاد شده، مرگ رخ دهد. سیالیت غشا تحت تأثیر قرار می گیرد (بیشتر می شود) و غشا نفوذپذیری بیشتری پیدا می کند.</a:t>
            </a:r>
            <a:endParaRPr lang="fa-I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p:cNvPicPr>
            <a:picLocks noChangeAspect="1" noChangeArrowheads="1"/>
          </p:cNvPicPr>
          <p:nvPr/>
        </p:nvPicPr>
        <p:blipFill>
          <a:blip r:embed="rId2"/>
          <a:srcRect/>
          <a:stretch>
            <a:fillRect/>
          </a:stretch>
        </p:blipFill>
        <p:spPr bwMode="auto">
          <a:xfrm>
            <a:off x="0" y="285728"/>
            <a:ext cx="8762877" cy="1142984"/>
          </a:xfrm>
          <a:prstGeom prst="rect">
            <a:avLst/>
          </a:prstGeom>
          <a:noFill/>
          <a:ln w="9525">
            <a:noFill/>
            <a:miter lim="800000"/>
            <a:headEnd/>
            <a:tailEnd/>
          </a:ln>
          <a:effectLst/>
        </p:spPr>
      </p:pic>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دفاع اختصاصی</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000496" y="1600200"/>
            <a:ext cx="4686304" cy="4900634"/>
          </a:xfrm>
        </p:spPr>
        <p:txBody>
          <a:bodyPr>
            <a:normAutofit/>
          </a:bodyPr>
          <a:lstStyle/>
          <a:p>
            <a:r>
              <a:rPr lang="fa-IR" dirty="0" smtClean="0">
                <a:cs typeface="2  Mitra" pitchFamily="2" charset="-78"/>
              </a:rPr>
              <a:t>دفاع اختصاصی چنان که از نام آن بر می آید به نوع عامل بیگانه بستگی دارد و تنها بر همان عامل مؤثر است. به عنوان مثال، پاسخی که علیه میکروب کزاز ایجاد می شود بر سایر میکروب ها اثری ندارد.</a:t>
            </a:r>
          </a:p>
          <a:p>
            <a:r>
              <a:rPr lang="fa-IR" dirty="0" smtClean="0">
                <a:cs typeface="2  Mitra" pitchFamily="2" charset="-78"/>
              </a:rPr>
              <a:t>چگونه عامل غیر خودی به طور اختصاصی شناسایی می شود؟ </a:t>
            </a:r>
          </a:p>
          <a:p>
            <a:r>
              <a:rPr lang="fa-IR" dirty="0" smtClean="0">
                <a:cs typeface="2  Mitra" pitchFamily="2" charset="-78"/>
              </a:rPr>
              <a:t>این وظیفه برعهدۀ لنفوسیت ها است.</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285720" y="1714488"/>
            <a:ext cx="3830981" cy="36063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429000"/>
            <a:ext cx="8715404" cy="1143000"/>
          </a:xfrm>
        </p:spPr>
        <p:txBody>
          <a:bodyPr>
            <a:noAutofit/>
          </a:bodyPr>
          <a:lstStyle/>
          <a:p>
            <a:r>
              <a:rPr lang="fa-IR" sz="8800" b="1" dirty="0" smtClean="0">
                <a:solidFill>
                  <a:srgbClr val="C00000"/>
                </a:solidFill>
                <a:effectLst>
                  <a:outerShdw blurRad="38100" dist="38100" dir="2700000" algn="tl">
                    <a:srgbClr val="000000">
                      <a:alpha val="43137"/>
                    </a:srgbClr>
                  </a:outerShdw>
                </a:effectLst>
                <a:cs typeface="2  Mitra" pitchFamily="2" charset="-78"/>
              </a:rPr>
              <a:t>لنفوسیت ها و شناسایی </a:t>
            </a:r>
            <a:br>
              <a:rPr lang="fa-IR" sz="8800" b="1" dirty="0" smtClean="0">
                <a:solidFill>
                  <a:srgbClr val="C00000"/>
                </a:solidFill>
                <a:effectLst>
                  <a:outerShdw blurRad="38100" dist="38100" dir="2700000" algn="tl">
                    <a:srgbClr val="000000">
                      <a:alpha val="43137"/>
                    </a:srgbClr>
                  </a:outerShdw>
                </a:effectLst>
                <a:cs typeface="2  Mitra" pitchFamily="2" charset="-78"/>
              </a:rPr>
            </a:br>
            <a:r>
              <a:rPr lang="fa-IR" sz="8800" b="1" dirty="0" smtClean="0">
                <a:solidFill>
                  <a:srgbClr val="C00000"/>
                </a:solidFill>
                <a:effectLst>
                  <a:outerShdw blurRad="38100" dist="38100" dir="2700000" algn="tl">
                    <a:srgbClr val="000000">
                      <a:alpha val="43137"/>
                    </a:srgbClr>
                  </a:outerShdw>
                </a:effectLst>
                <a:cs typeface="2  Mitra" pitchFamily="2" charset="-78"/>
              </a:rPr>
              <a:t>آنتی ژن (پادگن)</a:t>
            </a:r>
            <a:endParaRPr lang="fa-IR" sz="88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محل ساخت لنفوسیت ها</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5500694" y="1600200"/>
            <a:ext cx="3643306" cy="4525963"/>
          </a:xfrm>
        </p:spPr>
        <p:txBody>
          <a:bodyPr/>
          <a:lstStyle/>
          <a:p>
            <a:r>
              <a:rPr lang="fa-IR" dirty="0" smtClean="0">
                <a:cs typeface="2  Mitra" pitchFamily="2" charset="-78"/>
              </a:rPr>
              <a:t>دفاع اختصاصی به وسیلۀ لنفوسیت های</a:t>
            </a:r>
            <a:r>
              <a:rPr lang="en-US" dirty="0" smtClean="0">
                <a:cs typeface="2  Mitra" pitchFamily="2" charset="-78"/>
              </a:rPr>
              <a:t>B </a:t>
            </a:r>
            <a:r>
              <a:rPr lang="fa-IR" dirty="0" smtClean="0">
                <a:cs typeface="2  Mitra" pitchFamily="2" charset="-78"/>
              </a:rPr>
              <a:t>و </a:t>
            </a:r>
            <a:r>
              <a:rPr lang="en-US" dirty="0" smtClean="0">
                <a:cs typeface="2  Mitra" pitchFamily="2" charset="-78"/>
              </a:rPr>
              <a:t>T</a:t>
            </a:r>
            <a:r>
              <a:rPr lang="fa-IR" dirty="0" smtClean="0">
                <a:cs typeface="2  Mitra" pitchFamily="2" charset="-78"/>
              </a:rPr>
              <a:t> انجام می شود. هر دو نوع لنفوسیت در مغز استخوان تولید می شوند و در ابتدا نابالغ اند؛ یعنی توانایی شناسایی عامل بیگانه را ندارند.</a:t>
            </a:r>
            <a:endParaRPr lang="fa-IR" dirty="0">
              <a:cs typeface="2  Mitra" pitchFamily="2" charset="-78"/>
            </a:endParaRPr>
          </a:p>
        </p:txBody>
      </p:sp>
      <p:pic>
        <p:nvPicPr>
          <p:cNvPr id="1026" name="Picture 2" descr="C:\Documents and Settings\ششش\Desktop\فصل 5\مغز قرمز.jpg"/>
          <p:cNvPicPr>
            <a:picLocks noChangeAspect="1" noChangeArrowheads="1"/>
          </p:cNvPicPr>
          <p:nvPr/>
        </p:nvPicPr>
        <p:blipFill>
          <a:blip r:embed="rId2"/>
          <a:srcRect/>
          <a:stretch>
            <a:fillRect/>
          </a:stretch>
        </p:blipFill>
        <p:spPr bwMode="auto">
          <a:xfrm>
            <a:off x="0" y="1285860"/>
            <a:ext cx="5619766" cy="4351305"/>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5074" y="274638"/>
            <a:ext cx="2471726" cy="4225932"/>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محل بلوغ لنفوسیت ها</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571472" y="4929198"/>
            <a:ext cx="8115328" cy="1714512"/>
          </a:xfrm>
        </p:spPr>
        <p:txBody>
          <a:bodyPr>
            <a:normAutofit/>
          </a:bodyPr>
          <a:lstStyle/>
          <a:p>
            <a:r>
              <a:rPr lang="fa-IR" dirty="0" smtClean="0">
                <a:cs typeface="2  Mitra" pitchFamily="2" charset="-78"/>
              </a:rPr>
              <a:t>لنفوسیت های </a:t>
            </a:r>
            <a:r>
              <a:rPr lang="en-US" dirty="0" smtClean="0">
                <a:cs typeface="2  Mitra" pitchFamily="2" charset="-78"/>
              </a:rPr>
              <a:t>B</a:t>
            </a:r>
            <a:r>
              <a:rPr lang="fa-IR" dirty="0" smtClean="0">
                <a:cs typeface="2  Mitra" pitchFamily="2" charset="-78"/>
              </a:rPr>
              <a:t> در همان مغز استخوان اما لنفوسیت های</a:t>
            </a:r>
            <a:r>
              <a:rPr lang="en-US" dirty="0" smtClean="0">
                <a:cs typeface="2  Mitra" pitchFamily="2" charset="-78"/>
              </a:rPr>
              <a:t>T </a:t>
            </a:r>
            <a:r>
              <a:rPr lang="fa-IR" dirty="0" smtClean="0">
                <a:cs typeface="2  Mitra" pitchFamily="2" charset="-78"/>
              </a:rPr>
              <a:t>درتیموس بالغ می شوند و به این ترتیب، </a:t>
            </a:r>
            <a:r>
              <a:rPr lang="fa-IR" sz="3600" b="1" dirty="0" smtClean="0">
                <a:solidFill>
                  <a:srgbClr val="C00000"/>
                </a:solidFill>
                <a:cs typeface="2  Mitra" pitchFamily="2" charset="-78"/>
              </a:rPr>
              <a:t>توانایی شناسایی </a:t>
            </a:r>
            <a:r>
              <a:rPr lang="fa-IR" dirty="0" smtClean="0">
                <a:cs typeface="2  Mitra" pitchFamily="2" charset="-78"/>
              </a:rPr>
              <a:t>عامل بیگانه را به دست می آورند. </a:t>
            </a:r>
            <a:endParaRPr lang="fa-IR" dirty="0">
              <a:cs typeface="2  Mitra" pitchFamily="2" charset="-78"/>
            </a:endParaRPr>
          </a:p>
        </p:txBody>
      </p:sp>
      <p:pic>
        <p:nvPicPr>
          <p:cNvPr id="4" name="Picture 3"/>
          <p:cNvPicPr>
            <a:picLocks noChangeAspect="1" noChangeArrowheads="1"/>
          </p:cNvPicPr>
          <p:nvPr/>
        </p:nvPicPr>
        <p:blipFill>
          <a:blip r:embed="rId2"/>
          <a:srcRect/>
          <a:stretch>
            <a:fillRect/>
          </a:stretch>
        </p:blipFill>
        <p:spPr bwMode="auto">
          <a:xfrm>
            <a:off x="-1" y="214290"/>
            <a:ext cx="6160887" cy="4786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5214950"/>
            <a:ext cx="8401080" cy="1357322"/>
          </a:xfrm>
        </p:spPr>
        <p:txBody>
          <a:bodyPr>
            <a:normAutofit/>
          </a:bodyPr>
          <a:lstStyle/>
          <a:p>
            <a:r>
              <a:rPr lang="fa-IR" dirty="0" smtClean="0">
                <a:cs typeface="2  Mitra" pitchFamily="2" charset="-78"/>
              </a:rPr>
              <a:t>تیموس در دوران نوزادی و کودکی فعالیت زیادی دارد اما به تدریج از فعالیت آن کاسته می شود و اندازۀ آن تحلیل می رود.</a:t>
            </a:r>
          </a:p>
          <a:p>
            <a:endParaRPr lang="fa-IR" dirty="0"/>
          </a:p>
        </p:txBody>
      </p:sp>
      <p:pic>
        <p:nvPicPr>
          <p:cNvPr id="3074" name="Picture 2" descr="C:\Documents and Settings\ششش\Desktop\صصص.bmp"/>
          <p:cNvPicPr>
            <a:picLocks noChangeAspect="1" noChangeArrowheads="1"/>
          </p:cNvPicPr>
          <p:nvPr/>
        </p:nvPicPr>
        <p:blipFill>
          <a:blip r:embed="rId2"/>
          <a:srcRect/>
          <a:stretch>
            <a:fillRect/>
          </a:stretch>
        </p:blipFill>
        <p:spPr bwMode="auto">
          <a:xfrm>
            <a:off x="3390900" y="714356"/>
            <a:ext cx="5753100" cy="428625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0" y="2285992"/>
            <a:ext cx="3362317" cy="18382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314" y="274638"/>
            <a:ext cx="3900486" cy="1143000"/>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تعریف آنتی ژن</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4857752" y="3000372"/>
            <a:ext cx="3829048" cy="3214710"/>
          </a:xfrm>
        </p:spPr>
        <p:txBody>
          <a:bodyPr/>
          <a:lstStyle/>
          <a:p>
            <a:r>
              <a:rPr lang="fa-IR" dirty="0" smtClean="0">
                <a:cs typeface="2  Mitra" pitchFamily="2" charset="-78"/>
              </a:rPr>
              <a:t>مولکول هایی که توسط  لنفوسیت ها ( </a:t>
            </a:r>
            <a:r>
              <a:rPr lang="en-US" dirty="0" smtClean="0">
                <a:cs typeface="2  Mitra" pitchFamily="2" charset="-78"/>
              </a:rPr>
              <a:t>B</a:t>
            </a:r>
            <a:r>
              <a:rPr lang="fa-IR" dirty="0" smtClean="0">
                <a:cs typeface="2  Mitra" pitchFamily="2" charset="-78"/>
              </a:rPr>
              <a:t> و</a:t>
            </a:r>
            <a:r>
              <a:rPr lang="en-US" dirty="0" smtClean="0">
                <a:cs typeface="2  Mitra" pitchFamily="2" charset="-78"/>
              </a:rPr>
              <a:t> T</a:t>
            </a:r>
            <a:r>
              <a:rPr lang="fa-IR" dirty="0" smtClean="0">
                <a:cs typeface="2  Mitra" pitchFamily="2" charset="-78"/>
              </a:rPr>
              <a:t>)شناسایی می شوند، </a:t>
            </a:r>
            <a:r>
              <a:rPr lang="fa-IR" b="1" dirty="0" smtClean="0">
                <a:cs typeface="2  Mitra" pitchFamily="2" charset="-78"/>
              </a:rPr>
              <a:t>آنتی ژن </a:t>
            </a:r>
            <a:r>
              <a:rPr lang="fa-IR" dirty="0" smtClean="0">
                <a:cs typeface="2  Mitra" pitchFamily="2" charset="-78"/>
              </a:rPr>
              <a:t>نام دارد.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0" y="500042"/>
            <a:ext cx="4200945" cy="5857892"/>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4286248" y="1599372"/>
            <a:ext cx="4582929" cy="1400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386258" y="1643050"/>
            <a:ext cx="4757742" cy="4972072"/>
          </a:xfrm>
        </p:spPr>
        <p:txBody>
          <a:bodyPr>
            <a:normAutofit lnSpcReduction="10000"/>
          </a:bodyPr>
          <a:lstStyle/>
          <a:p>
            <a:r>
              <a:rPr lang="fa-IR" dirty="0" smtClean="0">
                <a:cs typeface="2  Mitra" pitchFamily="2" charset="-78"/>
              </a:rPr>
              <a:t>شاید بهترین راه در امان ماندن از میکروب ها، جلوگیری از ورود آنها به بدن باشد. واقعیت  هم همین است. همان گونه که با دیوار کشیدن در گرداگرد یک شهر، می توان سدّی در برابر حملۀ بیگانگان ایجاد کرد، بدن ما به وسیلۀ سدهایی در اطراف خود، محافظت می شود.</a:t>
            </a:r>
          </a:p>
          <a:p>
            <a:r>
              <a:rPr lang="fa-IR" dirty="0" smtClean="0">
                <a:cs typeface="2  Mitra" pitchFamily="2" charset="-78"/>
              </a:rPr>
              <a:t> پوست و مخاط، سدّ محکمی در برابر ورود میکروب ها ایجاد می کنند.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189348" y="285728"/>
            <a:ext cx="8506954" cy="1071570"/>
          </a:xfrm>
          <a:prstGeom prst="rect">
            <a:avLst/>
          </a:prstGeom>
          <a:noFill/>
          <a:ln w="9525">
            <a:noFill/>
            <a:miter lim="800000"/>
            <a:headEnd/>
            <a:tailEnd/>
          </a:ln>
          <a:effectLst/>
        </p:spPr>
      </p:pic>
      <p:graphicFrame>
        <p:nvGraphicFramePr>
          <p:cNvPr id="5" name="Diagram 4"/>
          <p:cNvGraphicFramePr/>
          <p:nvPr/>
        </p:nvGraphicFramePr>
        <p:xfrm>
          <a:off x="214282" y="1571612"/>
          <a:ext cx="3857652" cy="3500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858280"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لنفوسیت ها چگونه آنتی ژن را شناسایی می کنند؟</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3929058" y="3143248"/>
            <a:ext cx="4757742" cy="3714752"/>
          </a:xfrm>
        </p:spPr>
        <p:txBody>
          <a:bodyPr>
            <a:normAutofit/>
          </a:bodyPr>
          <a:lstStyle/>
          <a:p>
            <a:r>
              <a:rPr lang="fa-IR" dirty="0" smtClean="0">
                <a:cs typeface="2  Mitra" pitchFamily="2" charset="-78"/>
              </a:rPr>
              <a:t>هر لنفوسیت </a:t>
            </a:r>
            <a:r>
              <a:rPr lang="en-US" dirty="0" smtClean="0">
                <a:cs typeface="2  Mitra" pitchFamily="2" charset="-78"/>
              </a:rPr>
              <a:t>B</a:t>
            </a:r>
            <a:r>
              <a:rPr lang="fa-IR" dirty="0" smtClean="0">
                <a:cs typeface="2  Mitra" pitchFamily="2" charset="-78"/>
              </a:rPr>
              <a:t> یا </a:t>
            </a:r>
            <a:r>
              <a:rPr lang="en-US" dirty="0" smtClean="0">
                <a:cs typeface="2  Mitra" pitchFamily="2" charset="-78"/>
              </a:rPr>
              <a:t>T</a:t>
            </a:r>
            <a:r>
              <a:rPr lang="fa-IR" dirty="0" smtClean="0">
                <a:cs typeface="2  Mitra" pitchFamily="2" charset="-78"/>
              </a:rPr>
              <a:t> در سطح خود، </a:t>
            </a:r>
            <a:r>
              <a:rPr lang="fa-IR" b="1" dirty="0" smtClean="0">
                <a:cs typeface="2  Mitra" pitchFamily="2" charset="-78"/>
              </a:rPr>
              <a:t>گیرنده های آنتی ژن </a:t>
            </a:r>
            <a:r>
              <a:rPr lang="fa-IR" dirty="0" smtClean="0">
                <a:cs typeface="2  Mitra" pitchFamily="2" charset="-78"/>
              </a:rPr>
              <a:t>دارد که همگی از یک نوع اند. هر گیرنده اختصاصی عمل می کند؛ یعنی فقط می تواند به یک نوع آنتی ژن متصل شود و به این ترتیب، آنتی ژن شناسایی می شود.</a:t>
            </a:r>
            <a:endParaRPr lang="fa-IR" dirty="0">
              <a:cs typeface="2  Mitra" pitchFamily="2" charset="-78"/>
            </a:endParaRPr>
          </a:p>
        </p:txBody>
      </p:sp>
      <p:pic>
        <p:nvPicPr>
          <p:cNvPr id="4098" name="Picture 2"/>
          <p:cNvPicPr>
            <a:picLocks noChangeAspect="1" noChangeArrowheads="1"/>
          </p:cNvPicPr>
          <p:nvPr/>
        </p:nvPicPr>
        <p:blipFill>
          <a:blip r:embed="rId2"/>
          <a:srcRect/>
          <a:stretch>
            <a:fillRect/>
          </a:stretch>
        </p:blipFill>
        <p:spPr bwMode="auto">
          <a:xfrm>
            <a:off x="571472" y="1290628"/>
            <a:ext cx="3436221" cy="5281644"/>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a:srcRect/>
          <a:stretch>
            <a:fillRect/>
          </a:stretch>
        </p:blipFill>
        <p:spPr bwMode="auto">
          <a:xfrm>
            <a:off x="3961750" y="1500174"/>
            <a:ext cx="4907427" cy="15001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6446" y="285728"/>
            <a:ext cx="3357554" cy="796908"/>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نحوۀ عملکرد لنفوسیت</a:t>
            </a:r>
            <a:r>
              <a:rPr lang="en-US" b="1" dirty="0" smtClean="0">
                <a:solidFill>
                  <a:srgbClr val="C00000"/>
                </a:solidFill>
                <a:effectLst>
                  <a:outerShdw blurRad="38100" dist="38100" dir="2700000" algn="tl">
                    <a:srgbClr val="000000">
                      <a:alpha val="43137"/>
                    </a:srgbClr>
                  </a:outerShdw>
                </a:effectLst>
                <a:cs typeface="2  Mitra" pitchFamily="2" charset="-78"/>
              </a:rPr>
              <a:t>B</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5857884" y="1357298"/>
            <a:ext cx="3286116" cy="5500702"/>
          </a:xfrm>
        </p:spPr>
        <p:txBody>
          <a:bodyPr>
            <a:normAutofit fontScale="77500" lnSpcReduction="20000"/>
          </a:bodyPr>
          <a:lstStyle/>
          <a:p>
            <a:r>
              <a:rPr lang="fa-IR" dirty="0" smtClean="0">
                <a:cs typeface="2  Mitra" pitchFamily="2" charset="-78"/>
              </a:rPr>
              <a:t>1- لنفوسیت </a:t>
            </a:r>
            <a:r>
              <a:rPr lang="en-US" dirty="0" smtClean="0">
                <a:cs typeface="2  Mitra" pitchFamily="2" charset="-78"/>
              </a:rPr>
              <a:t>B</a:t>
            </a:r>
            <a:r>
              <a:rPr lang="fa-IR" dirty="0" smtClean="0">
                <a:cs typeface="2  Mitra" pitchFamily="2" charset="-78"/>
              </a:rPr>
              <a:t> آنتی ژن سطح میکروب ها یا ذرات محلول مثل سم میکروب ها را شناسایی می کند.</a:t>
            </a:r>
          </a:p>
          <a:p>
            <a:r>
              <a:rPr lang="fa-IR" dirty="0" smtClean="0">
                <a:cs typeface="2  Mitra" pitchFamily="2" charset="-78"/>
              </a:rPr>
              <a:t>2- از میان لنفوسیت های</a:t>
            </a:r>
            <a:r>
              <a:rPr lang="en-US" dirty="0" smtClean="0">
                <a:cs typeface="2  Mitra" pitchFamily="2" charset="-78"/>
              </a:rPr>
              <a:t> B</a:t>
            </a:r>
            <a:r>
              <a:rPr lang="fa-IR" dirty="0" smtClean="0">
                <a:cs typeface="2  Mitra" pitchFamily="2" charset="-78"/>
              </a:rPr>
              <a:t> با گیرنده های مختلف، آن لنفوسیتی که توانسته است آنتی ژن را شناسایی کند به سرعت تکثیر می شود</a:t>
            </a:r>
          </a:p>
          <a:p>
            <a:r>
              <a:rPr lang="fa-IR" dirty="0" smtClean="0">
                <a:cs typeface="2  Mitra" pitchFamily="2" charset="-78"/>
              </a:rPr>
              <a:t> 3- و یاخته هایی به نام </a:t>
            </a:r>
            <a:r>
              <a:rPr lang="fa-IR" b="1" dirty="0" smtClean="0">
                <a:cs typeface="2  Mitra" pitchFamily="2" charset="-78"/>
              </a:rPr>
              <a:t>پادتن ساز (پلاسموسیت)</a:t>
            </a:r>
            <a:r>
              <a:rPr lang="fa-IR" dirty="0" smtClean="0">
                <a:cs typeface="2  Mitra" pitchFamily="2" charset="-78"/>
              </a:rPr>
              <a:t>را پدید می آورد</a:t>
            </a:r>
          </a:p>
          <a:p>
            <a:pPr>
              <a:buNone/>
            </a:pPr>
            <a:endParaRPr lang="fa-IR" dirty="0" smtClean="0">
              <a:cs typeface="2  Mitra" pitchFamily="2" charset="-78"/>
            </a:endParaRPr>
          </a:p>
          <a:p>
            <a:r>
              <a:rPr lang="fa-IR" dirty="0" smtClean="0">
                <a:cs typeface="2  Mitra" pitchFamily="2" charset="-78"/>
              </a:rPr>
              <a:t> 4- یاختۀ پادتن ساز </a:t>
            </a:r>
            <a:r>
              <a:rPr lang="fa-IR" b="1" dirty="0" smtClean="0">
                <a:cs typeface="2  Mitra" pitchFamily="2" charset="-78"/>
              </a:rPr>
              <a:t>پادتن</a:t>
            </a:r>
            <a:r>
              <a:rPr lang="fa-IR" dirty="0" smtClean="0">
                <a:cs typeface="2  Mitra" pitchFamily="2" charset="-78"/>
              </a:rPr>
              <a:t> ترشح می کند.</a:t>
            </a:r>
            <a:endParaRPr lang="fa-IR" dirty="0">
              <a:cs typeface="2  Mitra" pitchFamily="2" charset="-78"/>
            </a:endParaRPr>
          </a:p>
        </p:txBody>
      </p:sp>
      <p:pic>
        <p:nvPicPr>
          <p:cNvPr id="2050" name="Picture 2"/>
          <p:cNvPicPr>
            <a:picLocks noChangeAspect="1" noChangeArrowheads="1"/>
          </p:cNvPicPr>
          <p:nvPr/>
        </p:nvPicPr>
        <p:blipFill>
          <a:blip r:embed="rId2"/>
          <a:srcRect/>
          <a:stretch>
            <a:fillRect/>
          </a:stretch>
        </p:blipFill>
        <p:spPr bwMode="auto">
          <a:xfrm>
            <a:off x="-1" y="0"/>
            <a:ext cx="582189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نقش پادتن</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p:txBody>
          <a:bodyPr/>
          <a:lstStyle/>
          <a:p>
            <a:r>
              <a:rPr lang="fa-IR" dirty="0" smtClean="0">
                <a:cs typeface="2  Mitra" pitchFamily="2" charset="-78"/>
              </a:rPr>
              <a:t>پادتن همراه مایعات بین یاخته ای، خون و لنف به گردش در می آید و هر جا با میکروب برخورد کرد آن را </a:t>
            </a:r>
            <a:r>
              <a:rPr lang="fa-IR" dirty="0" smtClean="0">
                <a:solidFill>
                  <a:srgbClr val="C00000"/>
                </a:solidFill>
                <a:cs typeface="2  Mitra" pitchFamily="2" charset="-78"/>
              </a:rPr>
              <a:t>نابود، </a:t>
            </a:r>
            <a:r>
              <a:rPr lang="fa-IR" dirty="0" smtClean="0">
                <a:cs typeface="2  Mitra" pitchFamily="2" charset="-78"/>
              </a:rPr>
              <a:t>یا </a:t>
            </a:r>
            <a:r>
              <a:rPr lang="fa-IR" dirty="0" smtClean="0">
                <a:solidFill>
                  <a:srgbClr val="C00000"/>
                </a:solidFill>
                <a:cs typeface="2  Mitra" pitchFamily="2" charset="-78"/>
              </a:rPr>
              <a:t>بی اثر </a:t>
            </a:r>
            <a:r>
              <a:rPr lang="fa-IR" dirty="0" smtClean="0">
                <a:cs typeface="2  Mitra" pitchFamily="2" charset="-78"/>
              </a:rPr>
              <a:t>می سازد.</a:t>
            </a:r>
            <a:endParaRPr lang="fa-IR" dirty="0">
              <a:cs typeface="2  Mitra" pitchFamily="2" charset="-78"/>
            </a:endParaRPr>
          </a:p>
        </p:txBody>
      </p:sp>
      <p:pic>
        <p:nvPicPr>
          <p:cNvPr id="4" name="Picture 2" descr="Copy of agglutination"/>
          <p:cNvPicPr>
            <a:picLocks noChangeAspect="1" noChangeArrowheads="1"/>
          </p:cNvPicPr>
          <p:nvPr/>
        </p:nvPicPr>
        <p:blipFill>
          <a:blip r:embed="rId2" cstate="print"/>
          <a:srcRect/>
          <a:stretch>
            <a:fillRect/>
          </a:stretch>
        </p:blipFill>
        <p:spPr bwMode="auto">
          <a:xfrm>
            <a:off x="2071670" y="2928934"/>
            <a:ext cx="5170500" cy="3625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شکل و ساختار پادتن</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3857620" y="1600200"/>
            <a:ext cx="4829180" cy="4525963"/>
          </a:xfrm>
        </p:spPr>
        <p:txBody>
          <a:bodyPr/>
          <a:lstStyle/>
          <a:p>
            <a:r>
              <a:rPr lang="fa-IR" dirty="0" smtClean="0">
                <a:cs typeface="2  Mitra" pitchFamily="2" charset="-78"/>
              </a:rPr>
              <a:t>پادتن ها مولکول هایی </a:t>
            </a:r>
            <a:r>
              <a:rPr lang="en-US" dirty="0" smtClean="0">
                <a:cs typeface="2  Mitra" pitchFamily="2" charset="-78"/>
              </a:rPr>
              <a:t> Y</a:t>
            </a:r>
            <a:r>
              <a:rPr lang="fa-IR" dirty="0" smtClean="0">
                <a:cs typeface="2  Mitra" pitchFamily="2" charset="-78"/>
              </a:rPr>
              <a:t>شکل و از جنس پروتئین اند. هر پادتن دو جایگاه برای اتصال به پادگَن(آنتی ژن) دارد</a:t>
            </a:r>
          </a:p>
          <a:p>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0" y="1428736"/>
            <a:ext cx="3690947" cy="48660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636" y="285728"/>
            <a:ext cx="2757478" cy="3154362"/>
          </a:xfrm>
        </p:spPr>
        <p:txBody>
          <a:bodyPr>
            <a:normAutofit/>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پادتن</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571472" y="4286256"/>
            <a:ext cx="8115328" cy="2571744"/>
          </a:xfrm>
        </p:spPr>
        <p:txBody>
          <a:bodyPr>
            <a:normAutofit/>
          </a:bodyPr>
          <a:lstStyle/>
          <a:p>
            <a:r>
              <a:rPr lang="fa-IR" dirty="0" smtClean="0">
                <a:cs typeface="2  Mitra" pitchFamily="2" charset="-78"/>
              </a:rPr>
              <a:t>هر لنفوسیت </a:t>
            </a:r>
            <a:r>
              <a:rPr lang="en-US" dirty="0" smtClean="0">
                <a:cs typeface="2  Mitra" pitchFamily="2" charset="-78"/>
              </a:rPr>
              <a:t> B</a:t>
            </a:r>
            <a:r>
              <a:rPr lang="fa-IR" dirty="0" smtClean="0">
                <a:cs typeface="2  Mitra" pitchFamily="2" charset="-78"/>
              </a:rPr>
              <a:t> می تواند پس از تبدیل به پلاسموسیت پادتنی مشابه با گیرندۀ خود ترشح کند.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357158" y="428604"/>
            <a:ext cx="5915086" cy="38242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186766" cy="714356"/>
          </a:xfrm>
        </p:spPr>
        <p:txBody>
          <a:bodyPr>
            <a:normAutofit fontScale="90000"/>
          </a:bodyPr>
          <a:lstStyle/>
          <a:p>
            <a:r>
              <a:rPr lang="fa-IR" dirty="0" smtClean="0">
                <a:solidFill>
                  <a:srgbClr val="C00000"/>
                </a:solidFill>
                <a:cs typeface="2  Mitra" pitchFamily="2" charset="-78"/>
              </a:rPr>
              <a:t>پادتن، آنتی ژن را با رو شهای زیر بی اثر یا نابود می کند.</a:t>
            </a:r>
            <a:endParaRPr lang="fa-IR" dirty="0">
              <a:solidFill>
                <a:srgbClr val="C00000"/>
              </a:solidFill>
              <a:cs typeface="2  Mitra" pitchFamily="2" charset="-78"/>
            </a:endParaRPr>
          </a:p>
        </p:txBody>
      </p:sp>
      <p:pic>
        <p:nvPicPr>
          <p:cNvPr id="4" name="Picture 2"/>
          <p:cNvPicPr>
            <a:picLocks noGrp="1" noChangeAspect="1" noChangeArrowheads="1"/>
          </p:cNvPicPr>
          <p:nvPr>
            <p:ph idx="1"/>
          </p:nvPr>
        </p:nvPicPr>
        <p:blipFill>
          <a:blip r:embed="rId2"/>
          <a:srcRect/>
          <a:stretch>
            <a:fillRect/>
          </a:stretch>
        </p:blipFill>
        <p:spPr bwMode="auto">
          <a:xfrm>
            <a:off x="0" y="675295"/>
            <a:ext cx="9144000" cy="6182705"/>
          </a:xfrm>
          <a:prstGeom prst="rect">
            <a:avLst/>
          </a:prstGeom>
          <a:noFill/>
          <a:ln w="9525">
            <a:noFill/>
            <a:miter lim="800000"/>
            <a:headEnd/>
            <a:tailEnd/>
          </a:ln>
          <a:effectLst/>
        </p:spPr>
      </p:pic>
      <p:sp>
        <p:nvSpPr>
          <p:cNvPr id="5" name="Rectangle 4"/>
          <p:cNvSpPr/>
          <p:nvPr/>
        </p:nvSpPr>
        <p:spPr>
          <a:xfrm>
            <a:off x="6500826" y="5214950"/>
            <a:ext cx="1500182" cy="646331"/>
          </a:xfrm>
          <a:prstGeom prst="rect">
            <a:avLst/>
          </a:prstGeom>
        </p:spPr>
        <p:txBody>
          <a:bodyPr wrap="square">
            <a:spAutoFit/>
          </a:bodyPr>
          <a:lstStyle/>
          <a:p>
            <a:r>
              <a:rPr lang="fa-IR" dirty="0" smtClean="0"/>
              <a:t>خروج محتویات</a:t>
            </a:r>
          </a:p>
          <a:p>
            <a:r>
              <a:rPr lang="fa-IR" dirty="0" smtClean="0"/>
              <a:t>سلولی</a:t>
            </a:r>
            <a:endParaRPr lang="fa-IR"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C00000"/>
                </a:solidFill>
                <a:effectLst>
                  <a:outerShdw blurRad="38100" dist="38100" dir="2700000" algn="tl">
                    <a:srgbClr val="000000">
                      <a:alpha val="43137"/>
                    </a:srgbClr>
                  </a:outerShdw>
                </a:effectLst>
              </a:rPr>
              <a:t>سرم و کاربرد آن</a:t>
            </a:r>
            <a:endParaRPr lang="fa-IR"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fa-IR" dirty="0" smtClean="0"/>
              <a:t>از پادتن ها می توان به عنوان دارو نیز استفاده کرد. پادتن آماده را </a:t>
            </a:r>
            <a:r>
              <a:rPr lang="fa-IR" b="1" dirty="0" smtClean="0"/>
              <a:t>سرم </a:t>
            </a:r>
            <a:r>
              <a:rPr lang="fa-IR" dirty="0" smtClean="0"/>
              <a:t>می نامند. به عنوان مثال، در زخم های شدید، که احتمال فعالیت باکتری کزاز وجود دارد، از سرم ضدّ کزاز استفاده می شود. همچنین پادزهر سمّ مار که بعد از مارگزیدگی استفاده می شود، حاوی پادتن هایی است که سمّ مار را خنثی می کنند.</a:t>
            </a:r>
            <a:endParaRPr lang="fa-I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نحوۀ عملکرد لنفوسیت</a:t>
            </a:r>
            <a:r>
              <a:rPr lang="en-US" b="1" dirty="0" smtClean="0">
                <a:solidFill>
                  <a:srgbClr val="C00000"/>
                </a:solidFill>
                <a:effectLst>
                  <a:outerShdw blurRad="38100" dist="38100" dir="2700000" algn="tl">
                    <a:srgbClr val="000000">
                      <a:alpha val="43137"/>
                    </a:srgbClr>
                  </a:outerShdw>
                </a:effectLst>
                <a:cs typeface="2  Mitra" pitchFamily="2" charset="-78"/>
              </a:rPr>
              <a:t>T </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571472" y="4214818"/>
            <a:ext cx="8115328" cy="2643182"/>
          </a:xfrm>
        </p:spPr>
        <p:txBody>
          <a:bodyPr>
            <a:normAutofit fontScale="85000" lnSpcReduction="10000"/>
          </a:bodyPr>
          <a:lstStyle/>
          <a:p>
            <a:r>
              <a:rPr lang="fa-IR" dirty="0" smtClean="0"/>
              <a:t>لنفوسیت</a:t>
            </a:r>
            <a:r>
              <a:rPr lang="en-US" dirty="0" smtClean="0"/>
              <a:t> T،</a:t>
            </a:r>
            <a:r>
              <a:rPr lang="fa-IR" dirty="0" smtClean="0"/>
              <a:t> یاخته های خودی را که تغییر کرده اند، مثلاًً سرطانی یا آلوده به ویروس شده است را نابود می کند. همچنین به یاخته های بخش پیوند شده حمله می کند. لنفوسیت</a:t>
            </a:r>
            <a:r>
              <a:rPr lang="en-US" dirty="0" smtClean="0"/>
              <a:t> T</a:t>
            </a:r>
            <a:r>
              <a:rPr lang="fa-IR" dirty="0" smtClean="0"/>
              <a:t> پس از شناسایی آنتی ژن تکثیر می شود و لنفوسیت های</a:t>
            </a:r>
            <a:r>
              <a:rPr lang="en-US" dirty="0" smtClean="0"/>
              <a:t> T</a:t>
            </a:r>
            <a:r>
              <a:rPr lang="fa-IR" dirty="0" smtClean="0"/>
              <a:t> کشنده را پدید می آورد. لنفوسیت های</a:t>
            </a:r>
            <a:r>
              <a:rPr lang="en-US" dirty="0" smtClean="0"/>
              <a:t> T</a:t>
            </a:r>
            <a:r>
              <a:rPr lang="fa-IR" dirty="0" smtClean="0"/>
              <a:t> کشنده به یاخته هدف متصل می شوند و با ترشح پرفورین و آنزیم «مرگ برنامه ریزی شده» را به راه می اندازند.</a:t>
            </a:r>
            <a:endParaRPr lang="fa-IR" dirty="0"/>
          </a:p>
        </p:txBody>
      </p:sp>
      <p:pic>
        <p:nvPicPr>
          <p:cNvPr id="9218" name="Picture 2"/>
          <p:cNvPicPr>
            <a:picLocks noChangeAspect="1" noChangeArrowheads="1"/>
          </p:cNvPicPr>
          <p:nvPr/>
        </p:nvPicPr>
        <p:blipFill>
          <a:blip r:embed="rId2"/>
          <a:srcRect/>
          <a:stretch>
            <a:fillRect/>
          </a:stretch>
        </p:blipFill>
        <p:spPr bwMode="auto">
          <a:xfrm>
            <a:off x="642910" y="1285860"/>
            <a:ext cx="8115300" cy="2924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2643183"/>
            <a:ext cx="8229600" cy="1285884"/>
          </a:xfrm>
        </p:spPr>
        <p:txBody>
          <a:bodyPr>
            <a:normAutofit fontScale="92500" lnSpcReduction="20000"/>
          </a:bodyPr>
          <a:lstStyle/>
          <a:p>
            <a:r>
              <a:rPr lang="fa-IR" dirty="0" smtClean="0">
                <a:cs typeface="2  Mitra" pitchFamily="2" charset="-78"/>
              </a:rPr>
              <a:t>الف) </a:t>
            </a:r>
            <a:r>
              <a:rPr lang="fa-IR" dirty="0" smtClean="0"/>
              <a:t>افزایش غیر طبیعی یاخته های </a:t>
            </a:r>
            <a:r>
              <a:rPr lang="en-US" dirty="0" smtClean="0"/>
              <a:t>T</a:t>
            </a:r>
            <a:r>
              <a:rPr lang="fa-IR" dirty="0" smtClean="0"/>
              <a:t>( به علت تولید بیش از حد آنها) باعث نابودی سلول های خودی و در نتیجه مرگ می شود.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0" y="0"/>
            <a:ext cx="9144000" cy="2628900"/>
          </a:xfrm>
          <a:prstGeom prst="rect">
            <a:avLst/>
          </a:prstGeom>
          <a:noFill/>
          <a:ln w="9525">
            <a:noFill/>
            <a:miter lim="800000"/>
            <a:headEnd/>
            <a:tailEnd/>
          </a:ln>
          <a:effectLst/>
        </p:spPr>
      </p:pic>
      <p:sp>
        <p:nvSpPr>
          <p:cNvPr id="5" name="Rectangle 4"/>
          <p:cNvSpPr/>
          <p:nvPr/>
        </p:nvSpPr>
        <p:spPr>
          <a:xfrm>
            <a:off x="0" y="4000504"/>
            <a:ext cx="8786842" cy="1077218"/>
          </a:xfrm>
          <a:prstGeom prst="rect">
            <a:avLst/>
          </a:prstGeom>
        </p:spPr>
        <p:txBody>
          <a:bodyPr wrap="square">
            <a:spAutoFit/>
          </a:bodyPr>
          <a:lstStyle/>
          <a:p>
            <a:r>
              <a:rPr lang="fa-IR" sz="3200" dirty="0" smtClean="0">
                <a:cs typeface="2  Mitra" pitchFamily="2" charset="-78"/>
              </a:rPr>
              <a:t>ب) </a:t>
            </a:r>
            <a:r>
              <a:rPr lang="fa-IR" sz="3200" dirty="0" smtClean="0"/>
              <a:t>ممانعت از انتشار بیماری از فرد آلوده به فرد سالم با رعایت بهداشت فردی و عمومی، افزایش آگاهی جامعه و اطلاع رسانی.</a:t>
            </a:r>
            <a:r>
              <a:rPr lang="fa-IR" dirty="0" smtClean="0"/>
              <a:t>.</a:t>
            </a:r>
            <a:endParaRPr lang="fa-I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پاسخ اوّلیه و ثانویه در ایمنی اختصاصی</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5786446" y="1357298"/>
            <a:ext cx="3357554" cy="5143536"/>
          </a:xfrm>
        </p:spPr>
        <p:txBody>
          <a:bodyPr>
            <a:normAutofit fontScale="92500" lnSpcReduction="10000"/>
          </a:bodyPr>
          <a:lstStyle/>
          <a:p>
            <a:r>
              <a:rPr lang="fa-IR" dirty="0" smtClean="0">
                <a:cs typeface="2  Mitra" pitchFamily="2" charset="-78"/>
              </a:rPr>
              <a:t>دفاع اختصاصی، فرایندی است که برای شناسایی آنتی ژن و تکثیر لنفوسیت ها به زمان نیاز دارد. از این رو، برخلاف دفاع غیر اختصاصی، دفاع سریعی نیست. اما اگر آنتی ژنی که قبلاً به بدن وارد شده است دوباره به بدن وارد شود، پاسخ دفاع   اختصاصی نسبت به قبل سریع تر و قوی تر است، چرا؟</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0" y="1928802"/>
            <a:ext cx="5854253" cy="42148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الف) پوست</a:t>
            </a:r>
            <a:endParaRPr lang="fa-IR"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5357818" y="1600200"/>
            <a:ext cx="3328982" cy="4757758"/>
          </a:xfrm>
        </p:spPr>
        <p:txBody>
          <a:bodyPr/>
          <a:lstStyle/>
          <a:p>
            <a:r>
              <a:rPr lang="fa-IR" b="1" dirty="0" smtClean="0">
                <a:cs typeface="2  Mitra" pitchFamily="2" charset="-78"/>
              </a:rPr>
              <a:t>پوست </a:t>
            </a:r>
            <a:r>
              <a:rPr lang="fa-IR" dirty="0" smtClean="0">
                <a:cs typeface="2  Mitra" pitchFamily="2" charset="-78"/>
              </a:rPr>
              <a:t>یکی از اندام های بدن است که لایه های بیرونی و درونی آن در جلوگیری از ورود میکروب ها  به بدن نقش دارند</a:t>
            </a:r>
            <a:endParaRPr lang="fa-IR" dirty="0">
              <a:cs typeface="2  Mitra" pitchFamily="2" charset="-78"/>
            </a:endParaRPr>
          </a:p>
        </p:txBody>
      </p:sp>
      <p:pic>
        <p:nvPicPr>
          <p:cNvPr id="5" name="Picture 4"/>
          <p:cNvPicPr>
            <a:picLocks noChangeAspect="1" noChangeArrowheads="1"/>
          </p:cNvPicPr>
          <p:nvPr/>
        </p:nvPicPr>
        <p:blipFill>
          <a:blip r:embed="rId2"/>
          <a:srcRect/>
          <a:stretch>
            <a:fillRect/>
          </a:stretch>
        </p:blipFill>
        <p:spPr bwMode="auto">
          <a:xfrm>
            <a:off x="0" y="1357298"/>
            <a:ext cx="4500562" cy="35857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دستگاه ایمنی دارای«حافظه» است؛</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214282" y="1600200"/>
            <a:ext cx="8472518" cy="4329130"/>
          </a:xfrm>
        </p:spPr>
        <p:txBody>
          <a:bodyPr/>
          <a:lstStyle/>
          <a:p>
            <a:r>
              <a:rPr lang="fa-IR" dirty="0" smtClean="0">
                <a:cs typeface="2  Mitra" pitchFamily="2" charset="-78"/>
              </a:rPr>
              <a:t>یعنی وقتی با آنتی ژنی برخورد کند، خاطرۀ آن برخورد را نگه خواهد داشت. به این ترتیب، آنتی ژنی که برای دفعات بعدی به بدن وارد می شود سریع تر شناسایی می شود. </a:t>
            </a:r>
          </a:p>
          <a:p>
            <a:r>
              <a:rPr lang="fa-IR" sz="6000" b="1" dirty="0" smtClean="0">
                <a:solidFill>
                  <a:srgbClr val="C00000"/>
                </a:solidFill>
                <a:cs typeface="2  Mitra" pitchFamily="2" charset="-78"/>
              </a:rPr>
              <a:t>اما چگونه؟</a:t>
            </a:r>
          </a:p>
          <a:p>
            <a:pPr>
              <a:buNone/>
            </a:pPr>
            <a:r>
              <a:rPr lang="fa-IR" sz="3600" dirty="0" smtClean="0">
                <a:solidFill>
                  <a:srgbClr val="C00000"/>
                </a:solidFill>
                <a:cs typeface="2  Mitra" pitchFamily="2" charset="-78"/>
              </a:rPr>
              <a:t>(پاسخ در اسلایدهای  بعدی )</a:t>
            </a:r>
            <a:endParaRPr lang="fa-IR" sz="3600" dirty="0">
              <a:solidFill>
                <a:srgbClr val="C00000"/>
              </a:solidFill>
              <a:cs typeface="2  Mitra" pitchFamily="2" charset="-78"/>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678" y="274638"/>
            <a:ext cx="5472122" cy="1011222"/>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تولید سلول خاطره</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5072066" y="1600200"/>
            <a:ext cx="3614734" cy="4900634"/>
          </a:xfrm>
        </p:spPr>
        <p:txBody>
          <a:bodyPr>
            <a:normAutofit lnSpcReduction="10000"/>
          </a:bodyPr>
          <a:lstStyle/>
          <a:p>
            <a:r>
              <a:rPr lang="fa-IR" dirty="0" smtClean="0"/>
              <a:t>وقتی لنفوسیت، آنتی ژنی را شناسایی می کند تکثیر می شود، علاوه بر</a:t>
            </a:r>
            <a:r>
              <a:rPr lang="fa-IR" b="1" dirty="0" smtClean="0"/>
              <a:t> لنفوسیت های عمل کننده</a:t>
            </a:r>
            <a:r>
              <a:rPr lang="en-US" b="1" dirty="0" smtClean="0"/>
              <a:t> )</a:t>
            </a:r>
            <a:r>
              <a:rPr lang="fa-IR" dirty="0" smtClean="0"/>
              <a:t>پادتن ساز یا</a:t>
            </a:r>
            <a:r>
              <a:rPr lang="en-US" dirty="0" smtClean="0"/>
              <a:t> T </a:t>
            </a:r>
            <a:r>
              <a:rPr lang="fa-IR" dirty="0" smtClean="0"/>
              <a:t>کشنده</a:t>
            </a:r>
            <a:r>
              <a:rPr lang="en-US" dirty="0" smtClean="0"/>
              <a:t>(</a:t>
            </a:r>
            <a:r>
              <a:rPr lang="fa-IR" dirty="0" smtClean="0"/>
              <a:t>، یاخته های دیگری به نام یاخته های </a:t>
            </a:r>
            <a:r>
              <a:rPr lang="fa-IR" b="1" dirty="0" smtClean="0"/>
              <a:t>خاطره </a:t>
            </a:r>
            <a:r>
              <a:rPr lang="fa-IR" dirty="0" smtClean="0"/>
              <a:t>پدید می آید که تا مدت ها در خون باقی می مانند.</a:t>
            </a:r>
            <a:endParaRPr lang="fa-IR" dirty="0"/>
          </a:p>
        </p:txBody>
      </p:sp>
      <p:pic>
        <p:nvPicPr>
          <p:cNvPr id="7170" name="Picture 2"/>
          <p:cNvPicPr>
            <a:picLocks noChangeAspect="1" noChangeArrowheads="1"/>
          </p:cNvPicPr>
          <p:nvPr/>
        </p:nvPicPr>
        <p:blipFill>
          <a:blip r:embed="rId2"/>
          <a:srcRect/>
          <a:stretch>
            <a:fillRect/>
          </a:stretch>
        </p:blipFill>
        <p:spPr bwMode="auto">
          <a:xfrm>
            <a:off x="0" y="16920"/>
            <a:ext cx="3428992" cy="68410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8992" y="4143380"/>
            <a:ext cx="5543560" cy="2357454"/>
          </a:xfrm>
        </p:spPr>
        <p:txBody>
          <a:bodyPr>
            <a:normAutofit fontScale="92500" lnSpcReduction="10000"/>
          </a:bodyPr>
          <a:lstStyle/>
          <a:p>
            <a:r>
              <a:rPr lang="fa-IR" dirty="0" smtClean="0"/>
              <a:t>وجود تعداد زیادی یاختۀ خاطره در خون، باعث می شود تشخیص آنتی ژن سریع تر صورت پذیرد و برای برخوردهای بعدی، تعداد بیشتری یاختۀ خاطره پدید آید.</a:t>
            </a:r>
            <a:endParaRPr lang="fa-IR" dirty="0"/>
          </a:p>
        </p:txBody>
      </p:sp>
      <p:pic>
        <p:nvPicPr>
          <p:cNvPr id="4" name="Picture 2"/>
          <p:cNvPicPr>
            <a:picLocks noChangeAspect="1" noChangeArrowheads="1"/>
          </p:cNvPicPr>
          <p:nvPr/>
        </p:nvPicPr>
        <p:blipFill>
          <a:blip r:embed="rId2"/>
          <a:srcRect/>
          <a:stretch>
            <a:fillRect/>
          </a:stretch>
        </p:blipFill>
        <p:spPr bwMode="auto">
          <a:xfrm>
            <a:off x="3218309" y="0"/>
            <a:ext cx="5925691" cy="4214842"/>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0" y="16920"/>
            <a:ext cx="3428992" cy="68410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smtClean="0"/>
              <a:t>وجود یاخته های خاطره باعث می شود در مدت زمان کوتاه تری تعداد بیشتری لنفوسیت ایجاد شود که به افزایش پاسخ ایمنی می انجامد.</a:t>
            </a:r>
            <a:endParaRPr lang="fa-IR" dirty="0">
              <a:cs typeface="2  Mitra" pitchFamily="2" charset="-78"/>
            </a:endParaRPr>
          </a:p>
        </p:txBody>
      </p:sp>
      <p:pic>
        <p:nvPicPr>
          <p:cNvPr id="4" name="Picture 2"/>
          <p:cNvPicPr>
            <a:picLocks noChangeAspect="1" noChangeArrowheads="1"/>
          </p:cNvPicPr>
          <p:nvPr/>
        </p:nvPicPr>
        <p:blipFill>
          <a:blip r:embed="rId2"/>
          <a:srcRect/>
          <a:stretch>
            <a:fillRect/>
          </a:stretch>
        </p:blipFill>
        <p:spPr bwMode="auto">
          <a:xfrm>
            <a:off x="357158" y="285728"/>
            <a:ext cx="8543925" cy="1214446"/>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357158" y="2786058"/>
            <a:ext cx="4857752" cy="345523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114800" cy="928670"/>
          </a:xfrm>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واکسیناسیون</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0" y="4214818"/>
            <a:ext cx="8929718" cy="2357454"/>
          </a:xfrm>
        </p:spPr>
        <p:txBody>
          <a:bodyPr>
            <a:normAutofit lnSpcReduction="10000"/>
          </a:bodyPr>
          <a:lstStyle/>
          <a:p>
            <a:r>
              <a:rPr lang="fa-IR" dirty="0" smtClean="0">
                <a:cs typeface="2  Mitra" pitchFamily="2" charset="-78"/>
              </a:rPr>
              <a:t>از خاصیت حافظه دار بودن دفاع اختصاصی، در واکسیناسیون استفاده می شود. کافی است یک بار میکروب را در شرایط کنترل شده به دستگاه ایمنی معرفی کنیم و به این طریق یاخته های خاطره را پدید آوریم. بدین ترتیب، اگر دوباره همان میکروب به بدن وارد شود، قبل از آنکه فرصت عمل پیدا کند، دستگاه ایمنی آن را از پای در می آورد.</a:t>
            </a:r>
            <a:endParaRPr lang="fa-IR" dirty="0">
              <a:cs typeface="2  Mitra" pitchFamily="2" charset="-78"/>
            </a:endParaRPr>
          </a:p>
        </p:txBody>
      </p:sp>
      <p:pic>
        <p:nvPicPr>
          <p:cNvPr id="10242" name="Picture 2"/>
          <p:cNvPicPr>
            <a:picLocks noChangeAspect="1" noChangeArrowheads="1"/>
          </p:cNvPicPr>
          <p:nvPr/>
        </p:nvPicPr>
        <p:blipFill>
          <a:blip r:embed="rId2"/>
          <a:srcRect/>
          <a:stretch>
            <a:fillRect/>
          </a:stretch>
        </p:blipFill>
        <p:spPr bwMode="auto">
          <a:xfrm>
            <a:off x="0" y="0"/>
            <a:ext cx="4643438" cy="4286256"/>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4643438" y="857232"/>
            <a:ext cx="4489131" cy="34008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9322" y="214290"/>
            <a:ext cx="2900354" cy="1143000"/>
          </a:xfrm>
        </p:spPr>
        <p:txBody>
          <a:bodyPr>
            <a:normAutofit fontScale="90000"/>
          </a:bodyPr>
          <a:lstStyle/>
          <a:p>
            <a:r>
              <a:rPr lang="fa-IR" b="1" dirty="0" smtClean="0">
                <a:solidFill>
                  <a:srgbClr val="C00000"/>
                </a:solidFill>
                <a:effectLst>
                  <a:outerShdw blurRad="38100" dist="38100" dir="2700000" algn="tl">
                    <a:srgbClr val="000000">
                      <a:alpha val="43137"/>
                    </a:srgbClr>
                  </a:outerShdw>
                </a:effectLst>
                <a:cs typeface="2  Mitra" pitchFamily="2" charset="-78"/>
              </a:rPr>
              <a:t>واکسن چیست؟</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6072198" y="3500438"/>
            <a:ext cx="3071802" cy="3114684"/>
          </a:xfrm>
        </p:spPr>
        <p:txBody>
          <a:bodyPr>
            <a:normAutofit fontScale="92500" lnSpcReduction="10000"/>
          </a:bodyPr>
          <a:lstStyle/>
          <a:p>
            <a:r>
              <a:rPr lang="fa-IR" dirty="0" smtClean="0">
                <a:cs typeface="2  Mitra" pitchFamily="2" charset="-78"/>
              </a:rPr>
              <a:t>واکسن، میکروب ضعیف شده، کشته شده، آنتی ژن میکروب یا سم خنثی شده آن است که با وارد کردن آن به بدن، یاخته های خاطره پدید می آید. </a:t>
            </a:r>
            <a:endParaRPr lang="fa-IR" dirty="0">
              <a:cs typeface="2  Mitra" pitchFamily="2" charset="-78"/>
            </a:endParaRPr>
          </a:p>
        </p:txBody>
      </p:sp>
      <p:pic>
        <p:nvPicPr>
          <p:cNvPr id="11266" name="Picture 2"/>
          <p:cNvPicPr>
            <a:picLocks noChangeAspect="1" noChangeArrowheads="1"/>
          </p:cNvPicPr>
          <p:nvPr/>
        </p:nvPicPr>
        <p:blipFill>
          <a:blip r:embed="rId2"/>
          <a:srcRect/>
          <a:stretch>
            <a:fillRect/>
          </a:stretch>
        </p:blipFill>
        <p:spPr bwMode="auto">
          <a:xfrm>
            <a:off x="0" y="0"/>
            <a:ext cx="6065700" cy="4929222"/>
          </a:xfrm>
          <a:prstGeom prst="rect">
            <a:avLst/>
          </a:prstGeom>
          <a:noFill/>
          <a:ln w="9525">
            <a:noFill/>
            <a:miter lim="800000"/>
            <a:headEnd/>
            <a:tailEnd/>
          </a:ln>
          <a:effectLst/>
        </p:spPr>
      </p:pic>
      <p:graphicFrame>
        <p:nvGraphicFramePr>
          <p:cNvPr id="5" name="Diagram 4"/>
          <p:cNvGraphicFramePr/>
          <p:nvPr/>
        </p:nvGraphicFramePr>
        <p:xfrm>
          <a:off x="0" y="4968876"/>
          <a:ext cx="6143636" cy="1889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noChangeArrowheads="1"/>
          </p:cNvPicPr>
          <p:nvPr/>
        </p:nvPicPr>
        <p:blipFill>
          <a:blip r:embed="rId7"/>
          <a:srcRect/>
          <a:stretch>
            <a:fillRect/>
          </a:stretch>
        </p:blipFill>
        <p:spPr bwMode="auto">
          <a:xfrm>
            <a:off x="6069341" y="1214422"/>
            <a:ext cx="3074659" cy="2329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C00000"/>
                </a:solidFill>
                <a:effectLst>
                  <a:outerShdw blurRad="38100" dist="38100" dir="2700000" algn="tl">
                    <a:srgbClr val="000000">
                      <a:alpha val="43137"/>
                    </a:srgbClr>
                  </a:outerShdw>
                </a:effectLst>
                <a:cs typeface="2  Mitra" pitchFamily="2" charset="-78"/>
              </a:rPr>
              <a:t>انواع ایمنی</a:t>
            </a:r>
            <a:endParaRPr lang="fa-IR" b="1" dirty="0">
              <a:solidFill>
                <a:srgbClr val="C00000"/>
              </a:solidFill>
              <a:effectLst>
                <a:outerShdw blurRad="38100" dist="38100" dir="2700000" algn="tl">
                  <a:srgbClr val="000000">
                    <a:alpha val="43137"/>
                  </a:srgbClr>
                </a:outerShdw>
              </a:effectLst>
              <a:cs typeface="2  Mitra" pitchFamily="2" charset="-78"/>
            </a:endParaRPr>
          </a:p>
        </p:txBody>
      </p:sp>
      <p:sp>
        <p:nvSpPr>
          <p:cNvPr id="3" name="Content Placeholder 2"/>
          <p:cNvSpPr>
            <a:spLocks noGrp="1"/>
          </p:cNvSpPr>
          <p:nvPr>
            <p:ph idx="1"/>
          </p:nvPr>
        </p:nvSpPr>
        <p:spPr>
          <a:xfrm>
            <a:off x="5572132" y="1600200"/>
            <a:ext cx="3114668" cy="5257800"/>
          </a:xfrm>
        </p:spPr>
        <p:txBody>
          <a:bodyPr/>
          <a:lstStyle/>
          <a:p>
            <a:r>
              <a:rPr lang="fa-IR" dirty="0" smtClean="0">
                <a:cs typeface="2  Mitra" pitchFamily="2" charset="-78"/>
              </a:rPr>
              <a:t>به همین علت، ایمنی حاصل از </a:t>
            </a:r>
            <a:r>
              <a:rPr lang="fa-IR" dirty="0" smtClean="0">
                <a:solidFill>
                  <a:srgbClr val="C00000"/>
                </a:solidFill>
                <a:cs typeface="2  Mitra" pitchFamily="2" charset="-78"/>
              </a:rPr>
              <a:t>واکسن</a:t>
            </a:r>
            <a:r>
              <a:rPr lang="fa-IR" dirty="0" smtClean="0">
                <a:cs typeface="2  Mitra" pitchFamily="2" charset="-78"/>
              </a:rPr>
              <a:t> را </a:t>
            </a:r>
            <a:r>
              <a:rPr lang="fa-IR" b="1" dirty="0" smtClean="0">
                <a:cs typeface="2  Mitra" pitchFamily="2" charset="-78"/>
              </a:rPr>
              <a:t>ایمنی فعال </a:t>
            </a:r>
            <a:r>
              <a:rPr lang="fa-IR" dirty="0" smtClean="0">
                <a:cs typeface="2  Mitra" pitchFamily="2" charset="-78"/>
              </a:rPr>
              <a:t>می نامند. در مقابل، ایمنی حاصل از</a:t>
            </a:r>
            <a:r>
              <a:rPr lang="fa-IR" b="1" dirty="0" smtClean="0">
                <a:solidFill>
                  <a:srgbClr val="C00000"/>
                </a:solidFill>
                <a:cs typeface="2  Mitra" pitchFamily="2" charset="-78"/>
              </a:rPr>
              <a:t> سرم </a:t>
            </a:r>
            <a:r>
              <a:rPr lang="fa-IR" b="1" dirty="0" smtClean="0">
                <a:cs typeface="2  Mitra" pitchFamily="2" charset="-78"/>
              </a:rPr>
              <a:t>،ایمنی غیر فعال </a:t>
            </a:r>
            <a:r>
              <a:rPr lang="fa-IR" dirty="0" smtClean="0">
                <a:cs typeface="2  Mitra" pitchFamily="2" charset="-78"/>
              </a:rPr>
              <a:t>است چون پادتن در بدن تولید نشده و یاختۀ خاطره ای نیز پدید نیامده است.</a:t>
            </a:r>
          </a:p>
          <a:p>
            <a:pPr>
              <a:buNone/>
            </a:pPr>
            <a:endParaRPr lang="fa-IR" dirty="0"/>
          </a:p>
        </p:txBody>
      </p:sp>
      <p:pic>
        <p:nvPicPr>
          <p:cNvPr id="4" name="Picture 3"/>
          <p:cNvPicPr>
            <a:picLocks noChangeAspect="1" noChangeArrowheads="1"/>
          </p:cNvPicPr>
          <p:nvPr/>
        </p:nvPicPr>
        <p:blipFill>
          <a:blip r:embed="rId2"/>
          <a:srcRect/>
          <a:stretch>
            <a:fillRect/>
          </a:stretch>
        </p:blipFill>
        <p:spPr bwMode="auto">
          <a:xfrm>
            <a:off x="0" y="1428736"/>
            <a:ext cx="4489131" cy="34008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357158" y="1285860"/>
            <a:ext cx="8229600" cy="1214446"/>
          </a:xfrm>
        </p:spPr>
        <p:txBody>
          <a:bodyPr>
            <a:normAutofit fontScale="70000" lnSpcReduction="20000"/>
          </a:bodyPr>
          <a:lstStyle/>
          <a:p>
            <a:r>
              <a:rPr lang="fa-IR" dirty="0" smtClean="0"/>
              <a:t>الف) براساس دستورالعمل «برنامه و راهنمای ایمن سازی» مصوب 1394 واکسن پنج گانه به برنامه واکسیناسیون کشوری وارد شده است. واکسن هایی که کودکان ایرانی دریافت می کنند، طبق این دستورالعمل به شرح زیر است:</a:t>
            </a:r>
          </a:p>
          <a:p>
            <a:endParaRPr lang="fa-IR" dirty="0">
              <a:cs typeface="2  Mitra" pitchFamily="2" charset="-78"/>
            </a:endParaRPr>
          </a:p>
        </p:txBody>
      </p:sp>
      <p:pic>
        <p:nvPicPr>
          <p:cNvPr id="4" name="Picture 3"/>
          <p:cNvPicPr>
            <a:picLocks noChangeAspect="1" noChangeArrowheads="1"/>
          </p:cNvPicPr>
          <p:nvPr/>
        </p:nvPicPr>
        <p:blipFill>
          <a:blip r:embed="rId2"/>
          <a:srcRect/>
          <a:stretch>
            <a:fillRect/>
          </a:stretch>
        </p:blipFill>
        <p:spPr bwMode="auto">
          <a:xfrm>
            <a:off x="0" y="0"/>
            <a:ext cx="8658225" cy="1247775"/>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1000100" y="2428875"/>
            <a:ext cx="7239000" cy="44291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5074" y="274638"/>
            <a:ext cx="2471726" cy="5297502"/>
          </a:xfrm>
        </p:spPr>
        <p:txBody>
          <a:bodyPr/>
          <a:lstStyle/>
          <a:p>
            <a:endParaRPr lang="fa-IR" dirty="0"/>
          </a:p>
        </p:txBody>
      </p:sp>
      <p:sp>
        <p:nvSpPr>
          <p:cNvPr id="3" name="Content Placeholder 2"/>
          <p:cNvSpPr>
            <a:spLocks noGrp="1"/>
          </p:cNvSpPr>
          <p:nvPr>
            <p:ph idx="1"/>
          </p:nvPr>
        </p:nvSpPr>
        <p:spPr>
          <a:xfrm>
            <a:off x="357158" y="1285860"/>
            <a:ext cx="8229600" cy="1214446"/>
          </a:xfrm>
        </p:spPr>
        <p:txBody>
          <a:bodyPr>
            <a:normAutofit/>
          </a:bodyPr>
          <a:lstStyle/>
          <a:p>
            <a:pPr>
              <a:buNone/>
            </a:pPr>
            <a:endParaRPr lang="fa-IR" dirty="0" smtClean="0"/>
          </a:p>
          <a:p>
            <a:endParaRPr lang="fa-IR" dirty="0">
              <a:cs typeface="2  Mitra" pitchFamily="2" charset="-78"/>
            </a:endParaRPr>
          </a:p>
        </p:txBody>
      </p:sp>
      <p:pic>
        <p:nvPicPr>
          <p:cNvPr id="5123" name="Picture 3"/>
          <p:cNvPicPr>
            <a:picLocks noChangeAspect="1" noChangeArrowheads="1"/>
          </p:cNvPicPr>
          <p:nvPr/>
        </p:nvPicPr>
        <p:blipFill>
          <a:blip r:embed="rId2"/>
          <a:srcRect/>
          <a:stretch>
            <a:fillRect/>
          </a:stretch>
        </p:blipFill>
        <p:spPr bwMode="auto">
          <a:xfrm>
            <a:off x="0" y="0"/>
            <a:ext cx="6269485"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r>
              <a:rPr lang="fa-IR" dirty="0" smtClean="0"/>
              <a:t>ب) چون در بار نخست تزریق، پادتن به مقدار کافی تولید نمی شود.</a:t>
            </a:r>
            <a:endParaRPr lang="fa-IR" dirty="0"/>
          </a:p>
        </p:txBody>
      </p:sp>
      <p:pic>
        <p:nvPicPr>
          <p:cNvPr id="4" name="Picture 3"/>
          <p:cNvPicPr>
            <a:picLocks noChangeAspect="1" noChangeArrowheads="1"/>
          </p:cNvPicPr>
          <p:nvPr/>
        </p:nvPicPr>
        <p:blipFill>
          <a:blip r:embed="rId2"/>
          <a:srcRect/>
          <a:stretch>
            <a:fillRect/>
          </a:stretch>
        </p:blipFill>
        <p:spPr bwMode="auto">
          <a:xfrm>
            <a:off x="0" y="0"/>
            <a:ext cx="8658225" cy="1247775"/>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357158" y="2786058"/>
            <a:ext cx="4857752" cy="3455235"/>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1558</TotalTime>
  <Words>5443</Words>
  <Application>Microsoft Office PowerPoint</Application>
  <PresentationFormat>On-screen Show (4:3)</PresentationFormat>
  <Paragraphs>462</Paragraphs>
  <Slides>119</Slides>
  <Notes>8</Notes>
  <HiddenSlides>0</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Office Theme</vt:lpstr>
      <vt:lpstr>Slide 1</vt:lpstr>
      <vt:lpstr>Slide 2</vt:lpstr>
      <vt:lpstr>Slide 3</vt:lpstr>
      <vt:lpstr>نظریۀ میکروبی بیماری ها</vt:lpstr>
      <vt:lpstr>بدن می تواند در برابر میکروب ها از خود دفاع کند.</vt:lpstr>
      <vt:lpstr>نقش خطوط دفاعی بدن ما </vt:lpstr>
      <vt:lpstr>Slide 7</vt:lpstr>
      <vt:lpstr>Slide 8</vt:lpstr>
      <vt:lpstr>الف) پوست</vt:lpstr>
      <vt:lpstr>لایۀ بیرونی پوست</vt:lpstr>
      <vt:lpstr>لایۀ درونی پوست</vt:lpstr>
      <vt:lpstr>ترشحات مختلف پوست و نقش آنها</vt:lpstr>
      <vt:lpstr>1- چربی پوست</vt:lpstr>
      <vt:lpstr>Slide 14</vt:lpstr>
      <vt:lpstr>2- عرق پوست</vt:lpstr>
      <vt:lpstr>3- نقش میکروب های سطح پوست </vt:lpstr>
      <vt:lpstr>ب) مخاط</vt:lpstr>
      <vt:lpstr>مخاط</vt:lpstr>
      <vt:lpstr>نقش مخاط</vt:lpstr>
      <vt:lpstr>نقش مخاط مژکدار</vt:lpstr>
      <vt:lpstr>راه های دیگر حفاظتی در اولین خط دفاعی</vt:lpstr>
      <vt:lpstr>Slide 22</vt:lpstr>
      <vt:lpstr>دفاع غیر اختصاصی</vt:lpstr>
      <vt:lpstr>دفاع  اختصاصی</vt:lpstr>
      <vt:lpstr>Slide 25</vt:lpstr>
      <vt:lpstr>مشاهدۀ یک دانشمند</vt:lpstr>
      <vt:lpstr>آزمودن فرضیه</vt:lpstr>
      <vt:lpstr>خودی و بیگانه</vt:lpstr>
      <vt:lpstr>دومین خط دفاعی</vt:lpstr>
      <vt:lpstr>A- بیگانه خوارها (فاگوسیت ها)</vt:lpstr>
      <vt:lpstr>Slide 31</vt:lpstr>
      <vt:lpstr>1- ماکروفاژها</vt:lpstr>
      <vt:lpstr>وظایف ماکروفاژها</vt:lpstr>
      <vt:lpstr>2- یاخته های دارینه ای (دندریتی)</vt:lpstr>
      <vt:lpstr>وظیفه یاخته های دارینه ای (دندریتی)</vt:lpstr>
      <vt:lpstr>3- ماستوسیت</vt:lpstr>
      <vt:lpstr>Figure 43.8-1</vt:lpstr>
      <vt:lpstr>Figure 43.8-2</vt:lpstr>
      <vt:lpstr>Figure 43.8-3</vt:lpstr>
      <vt:lpstr>4- نوتروفیل</vt:lpstr>
      <vt:lpstr> B-گویچه های سفید</vt:lpstr>
      <vt:lpstr> B-گویچه های سفید</vt:lpstr>
      <vt:lpstr>تراگذاری (دیاپدز)</vt:lpstr>
      <vt:lpstr>Slide 44</vt:lpstr>
      <vt:lpstr>Slide 45</vt:lpstr>
      <vt:lpstr>Slide 46</vt:lpstr>
      <vt:lpstr>1- نوتروفیل ها «نیروهای واکنش سریع »</vt:lpstr>
      <vt:lpstr>دیاپدز نوتروفیل ها</vt:lpstr>
      <vt:lpstr>2- ائوزینوفیل ها</vt:lpstr>
      <vt:lpstr>3- بازوفیل ها</vt:lpstr>
      <vt:lpstr>4- مونوسیت ها</vt:lpstr>
      <vt:lpstr>5- لنفوسیت ها</vt:lpstr>
      <vt:lpstr>نحوۀ عملکرد یاختۀ کشندۀ طبیعی</vt:lpstr>
      <vt:lpstr>مرگ برنامه ریزی شده</vt:lpstr>
      <vt:lpstr>لنفوسیت های دفاع اختصاصی</vt:lpstr>
      <vt:lpstr>Slide 56</vt:lpstr>
      <vt:lpstr>پروتئین ها</vt:lpstr>
      <vt:lpstr>الف- پروتئین های مکمل</vt:lpstr>
      <vt:lpstr>فعال شدن پروتئین مکمل</vt:lpstr>
      <vt:lpstr>نحوۀ عملکرد پروتئین های مکمّل</vt:lpstr>
      <vt:lpstr>ب- اینترفرون</vt:lpstr>
      <vt:lpstr>اینترفرون نوع  I </vt:lpstr>
      <vt:lpstr>اینترفرون نوع II</vt:lpstr>
      <vt:lpstr>Figure 43.8-1</vt:lpstr>
      <vt:lpstr>Figure 43.8-2</vt:lpstr>
      <vt:lpstr>Figure 43.8-3</vt:lpstr>
      <vt:lpstr>Figure 43.8-3</vt:lpstr>
      <vt:lpstr>Figure 43.8-3</vt:lpstr>
      <vt:lpstr>Slide 69</vt:lpstr>
      <vt:lpstr>Slide 70</vt:lpstr>
      <vt:lpstr>تب</vt:lpstr>
      <vt:lpstr>Slide 72</vt:lpstr>
      <vt:lpstr>Slide 73</vt:lpstr>
      <vt:lpstr>دفاع اختصاصی</vt:lpstr>
      <vt:lpstr>لنفوسیت ها و شناسایی  آنتی ژن (پادگن)</vt:lpstr>
      <vt:lpstr>محل ساخت لنفوسیت ها</vt:lpstr>
      <vt:lpstr>محل بلوغ لنفوسیت ها</vt:lpstr>
      <vt:lpstr>Slide 78</vt:lpstr>
      <vt:lpstr>تعریف آنتی ژن</vt:lpstr>
      <vt:lpstr>لنفوسیت ها چگونه آنتی ژن را شناسایی می کنند؟</vt:lpstr>
      <vt:lpstr>نحوۀ عملکرد لنفوسیتB</vt:lpstr>
      <vt:lpstr>نقش پادتن</vt:lpstr>
      <vt:lpstr>شکل و ساختار پادتن</vt:lpstr>
      <vt:lpstr>پادتن</vt:lpstr>
      <vt:lpstr>پادتن، آنتی ژن را با رو شهای زیر بی اثر یا نابود می کند.</vt:lpstr>
      <vt:lpstr>سرم و کاربرد آن</vt:lpstr>
      <vt:lpstr>نحوۀ عملکرد لنفوسیتT </vt:lpstr>
      <vt:lpstr>Slide 88</vt:lpstr>
      <vt:lpstr>پاسخ اوّلیه و ثانویه در ایمنی اختصاصی</vt:lpstr>
      <vt:lpstr>دستگاه ایمنی دارای«حافظه» است؛</vt:lpstr>
      <vt:lpstr>تولید سلول خاطره</vt:lpstr>
      <vt:lpstr>Slide 92</vt:lpstr>
      <vt:lpstr>Slide 93</vt:lpstr>
      <vt:lpstr>واکسیناسیون</vt:lpstr>
      <vt:lpstr>واکسن چیست؟</vt:lpstr>
      <vt:lpstr>انواع ایمنی</vt:lpstr>
      <vt:lpstr>Slide 97</vt:lpstr>
      <vt:lpstr>Slide 98</vt:lpstr>
      <vt:lpstr>Slide 99</vt:lpstr>
      <vt:lpstr>Slide 100</vt:lpstr>
      <vt:lpstr>1- ایدز</vt:lpstr>
      <vt:lpstr>ایدز، نگاهی دقیق تر به ایمنی اختصاصی</vt:lpstr>
      <vt:lpstr>دوره نهفته بیماری ایدز</vt:lpstr>
      <vt:lpstr>انتقال ویروس ایدز</vt:lpstr>
      <vt:lpstr>با روش های زیر ایدز منتقل نمی شود</vt:lpstr>
      <vt:lpstr>درمان؟؟؟</vt:lpstr>
      <vt:lpstr>دستگاه ایمنی چگونه در ایدز آسیب می بیند؟</vt:lpstr>
      <vt:lpstr>Slide 108</vt:lpstr>
      <vt:lpstr>دستگاه ایمنی چگونه در ایدز آسیب می بیند؟</vt:lpstr>
      <vt:lpstr>2- حساسیت</vt:lpstr>
      <vt:lpstr>تحمل ایمنی</vt:lpstr>
      <vt:lpstr>حساسیت</vt:lpstr>
      <vt:lpstr>پاسخ دستگاه ایمنی به مادۀ حساسیت زا</vt:lpstr>
      <vt:lpstr>3- بیمار یهای خود ایمنی</vt:lpstr>
      <vt:lpstr>خودایمنی</vt:lpstr>
      <vt:lpstr>مثال1</vt:lpstr>
      <vt:lpstr>مثال2</vt:lpstr>
      <vt:lpstr>ایمنی در جانوران</vt:lpstr>
      <vt:lpstr>سر زنده و شاداب باشید</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aaa</dc:creator>
  <cp:lastModifiedBy>aaa</cp:lastModifiedBy>
  <cp:revision>76</cp:revision>
  <dcterms:created xsi:type="dcterms:W3CDTF">2017-08-17T11:00:36Z</dcterms:created>
  <dcterms:modified xsi:type="dcterms:W3CDTF">2019-08-09T19:11:55Z</dcterms:modified>
</cp:coreProperties>
</file>